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jpg" ContentType="image/jpg"/>
  <Override PartName="/ppt/media/image5.jpg" ContentType="image/jpg"/>
  <Override PartName="/ppt/media/image14.jpg" ContentType="image/jpg"/>
  <Override PartName="/ppt/media/image15.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37.jpg" ContentType="image/jpg"/>
  <Override PartName="/ppt/media/image4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258" r:id="rId4"/>
    <p:sldId id="259" r:id="rId5"/>
    <p:sldId id="260" r:id="rId6"/>
    <p:sldId id="261" r:id="rId7"/>
    <p:sldId id="315"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14"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Lst>
  <p:sldSz cx="12598400" cy="10083800"/>
  <p:notesSz cx="12598400" cy="100838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94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5459413" cy="5048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7135813" y="0"/>
            <a:ext cx="5459412" cy="504825"/>
          </a:xfrm>
          <a:prstGeom prst="rect">
            <a:avLst/>
          </a:prstGeom>
        </p:spPr>
        <p:txBody>
          <a:bodyPr vert="horz" lIns="91440" tIns="45720" rIns="91440" bIns="45720" rtlCol="0"/>
          <a:lstStyle>
            <a:lvl1pPr algn="r">
              <a:defRPr sz="1200"/>
            </a:lvl1pPr>
          </a:lstStyle>
          <a:p>
            <a:fld id="{0B178174-78E5-459F-8CEE-64B65A25E3E4}" type="datetimeFigureOut">
              <a:rPr lang="pt-BR" smtClean="0"/>
              <a:t>08/04/2024</a:t>
            </a:fld>
            <a:endParaRPr lang="pt-BR"/>
          </a:p>
        </p:txBody>
      </p:sp>
      <p:sp>
        <p:nvSpPr>
          <p:cNvPr id="4" name="Espaço Reservado para Imagem de Slide 3"/>
          <p:cNvSpPr>
            <a:spLocks noGrp="1" noRot="1" noChangeAspect="1"/>
          </p:cNvSpPr>
          <p:nvPr>
            <p:ph type="sldImg" idx="2"/>
          </p:nvPr>
        </p:nvSpPr>
        <p:spPr>
          <a:xfrm>
            <a:off x="4173538" y="1260475"/>
            <a:ext cx="4251325" cy="34036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260475" y="4852988"/>
            <a:ext cx="10077450" cy="3970337"/>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78975"/>
            <a:ext cx="5459413" cy="50482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7135813" y="9578975"/>
            <a:ext cx="5459412" cy="504825"/>
          </a:xfrm>
          <a:prstGeom prst="rect">
            <a:avLst/>
          </a:prstGeom>
        </p:spPr>
        <p:txBody>
          <a:bodyPr vert="horz" lIns="91440" tIns="45720" rIns="91440" bIns="45720" rtlCol="0" anchor="b"/>
          <a:lstStyle>
            <a:lvl1pPr algn="r">
              <a:defRPr sz="1200"/>
            </a:lvl1pPr>
          </a:lstStyle>
          <a:p>
            <a:fld id="{F48E31EE-1D37-45DA-AB5C-685546EFB70D}" type="slidenum">
              <a:rPr lang="pt-BR" smtClean="0"/>
              <a:t>‹nº›</a:t>
            </a:fld>
            <a:endParaRPr lang="pt-BR"/>
          </a:p>
        </p:txBody>
      </p:sp>
    </p:spTree>
    <p:extLst>
      <p:ext uri="{BB962C8B-B14F-4D97-AF65-F5344CB8AC3E}">
        <p14:creationId xmlns:p14="http://schemas.microsoft.com/office/powerpoint/2010/main" val="58647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5356" y="3125978"/>
            <a:ext cx="10714038" cy="2117598"/>
          </a:xfrm>
          <a:prstGeom prst="rect">
            <a:avLst/>
          </a:prstGeom>
        </p:spPr>
        <p:txBody>
          <a:bodyPr wrap="square" lIns="0" tIns="0" rIns="0" bIns="0">
            <a:spAutoFit/>
          </a:bodyPr>
          <a:lstStyle>
            <a:lvl1pPr>
              <a:defRPr sz="3000" b="0" i="0">
                <a:solidFill>
                  <a:srgbClr val="656565"/>
                </a:solidFill>
                <a:latin typeface="Century Gothic"/>
                <a:cs typeface="Century Gothic"/>
              </a:defRPr>
            </a:lvl1pPr>
          </a:lstStyle>
          <a:p>
            <a:endParaRPr/>
          </a:p>
        </p:txBody>
      </p:sp>
      <p:sp>
        <p:nvSpPr>
          <p:cNvPr id="3" name="Holder 3"/>
          <p:cNvSpPr>
            <a:spLocks noGrp="1"/>
          </p:cNvSpPr>
          <p:nvPr>
            <p:ph type="subTitle" idx="4"/>
          </p:nvPr>
        </p:nvSpPr>
        <p:spPr>
          <a:xfrm>
            <a:off x="1890712" y="5646928"/>
            <a:ext cx="8823325" cy="25209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656565"/>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656565"/>
                </a:solidFill>
                <a:latin typeface="Century Gothic"/>
                <a:cs typeface="Century Gothic"/>
              </a:defRPr>
            </a:lvl1pPr>
          </a:lstStyle>
          <a:p>
            <a:endParaRPr/>
          </a:p>
        </p:txBody>
      </p:sp>
      <p:sp>
        <p:nvSpPr>
          <p:cNvPr id="3" name="Holder 3"/>
          <p:cNvSpPr>
            <a:spLocks noGrp="1"/>
          </p:cNvSpPr>
          <p:nvPr>
            <p:ph sz="half" idx="2"/>
          </p:nvPr>
        </p:nvSpPr>
        <p:spPr>
          <a:xfrm>
            <a:off x="630237" y="2319274"/>
            <a:ext cx="5483066" cy="665530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870577" y="2519609"/>
            <a:ext cx="4310380" cy="6852920"/>
          </a:xfrm>
          <a:prstGeom prst="rect">
            <a:avLst/>
          </a:prstGeom>
        </p:spPr>
        <p:txBody>
          <a:bodyPr wrap="square" lIns="0" tIns="0" rIns="0" bIns="0">
            <a:spAutoFit/>
          </a:bodyPr>
          <a:lstStyle>
            <a:lvl1pPr>
              <a:defRPr sz="1400" b="0" i="0">
                <a:solidFill>
                  <a:srgbClr val="8C4F04"/>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656565"/>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6124" y="360141"/>
            <a:ext cx="4251960" cy="482600"/>
          </a:xfrm>
          <a:prstGeom prst="rect">
            <a:avLst/>
          </a:prstGeom>
        </p:spPr>
        <p:txBody>
          <a:bodyPr wrap="square" lIns="0" tIns="0" rIns="0" bIns="0">
            <a:spAutoFit/>
          </a:bodyPr>
          <a:lstStyle>
            <a:lvl1pPr>
              <a:defRPr sz="3000" b="0" i="0">
                <a:solidFill>
                  <a:srgbClr val="656565"/>
                </a:solidFill>
                <a:latin typeface="Century Gothic"/>
                <a:cs typeface="Century Gothic"/>
              </a:defRPr>
            </a:lvl1pPr>
          </a:lstStyle>
          <a:p>
            <a:endParaRPr/>
          </a:p>
        </p:txBody>
      </p:sp>
      <p:sp>
        <p:nvSpPr>
          <p:cNvPr id="3" name="Holder 3"/>
          <p:cNvSpPr>
            <a:spLocks noGrp="1"/>
          </p:cNvSpPr>
          <p:nvPr>
            <p:ph type="body" idx="1"/>
          </p:nvPr>
        </p:nvSpPr>
        <p:spPr>
          <a:xfrm>
            <a:off x="365353" y="2898000"/>
            <a:ext cx="11851640" cy="26847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285615" y="9377934"/>
            <a:ext cx="4033520" cy="50419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30237" y="9377934"/>
            <a:ext cx="2899092" cy="5041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4/8/2024</a:t>
            </a:fld>
            <a:endParaRPr lang="en-US"/>
          </a:p>
        </p:txBody>
      </p:sp>
      <p:sp>
        <p:nvSpPr>
          <p:cNvPr id="6" name="Holder 6"/>
          <p:cNvSpPr>
            <a:spLocks noGrp="1"/>
          </p:cNvSpPr>
          <p:nvPr>
            <p:ph type="sldNum" sz="quarter" idx="7"/>
          </p:nvPr>
        </p:nvSpPr>
        <p:spPr>
          <a:xfrm>
            <a:off x="9075420" y="9377934"/>
            <a:ext cx="2899092" cy="50419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hyperlink" Target="http://crmv.am.gov.b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mailto:processos.crmvam@gmail.com" TargetMode="External"/><Relationship Id="rId18" Type="http://schemas.openxmlformats.org/officeDocument/2006/relationships/hyperlink" Target="mailto:juridico.crmveterinaria@gmail.com" TargetMode="External"/><Relationship Id="rId3" Type="http://schemas.openxmlformats.org/officeDocument/2006/relationships/image" Target="../media/image15.jpg"/><Relationship Id="rId7" Type="http://schemas.openxmlformats.org/officeDocument/2006/relationships/hyperlink" Target="https://www.instagram.com/crmv_am/" TargetMode="External"/><Relationship Id="rId12" Type="http://schemas.openxmlformats.org/officeDocument/2006/relationships/image" Target="../media/image19.jpg"/><Relationship Id="rId17" Type="http://schemas.openxmlformats.org/officeDocument/2006/relationships/hyperlink" Target="mailto:comunicacao.crmvam@gmail.com" TargetMode="External"/><Relationship Id="rId2" Type="http://schemas.openxmlformats.org/officeDocument/2006/relationships/image" Target="../media/image14.jpg"/><Relationship Id="rId16" Type="http://schemas.openxmlformats.org/officeDocument/2006/relationships/hyperlink" Target="mailto:gerencia@crmv.am.gov.br" TargetMode="External"/><Relationship Id="rId1" Type="http://schemas.openxmlformats.org/officeDocument/2006/relationships/slideLayout" Target="../slideLayouts/slideLayout2.xml"/><Relationship Id="rId6" Type="http://schemas.openxmlformats.org/officeDocument/2006/relationships/hyperlink" Target="mailto:administrativo@crmv.am.gov.br" TargetMode="External"/><Relationship Id="rId11" Type="http://schemas.openxmlformats.org/officeDocument/2006/relationships/hyperlink" Target="http://www.crmv.am.gov.br/" TargetMode="External"/><Relationship Id="rId5" Type="http://schemas.openxmlformats.org/officeDocument/2006/relationships/image" Target="../media/image16.png"/><Relationship Id="rId15" Type="http://schemas.openxmlformats.org/officeDocument/2006/relationships/hyperlink" Target="mailto:fiscalizacao@crmv.am.gov.br" TargetMode="External"/><Relationship Id="rId10" Type="http://schemas.openxmlformats.org/officeDocument/2006/relationships/image" Target="../media/image18.png"/><Relationship Id="rId19" Type="http://schemas.openxmlformats.org/officeDocument/2006/relationships/hyperlink" Target="mailto:inform&#225;tica.crmvam@gmail.com" TargetMode="External"/><Relationship Id="rId4" Type="http://schemas.openxmlformats.org/officeDocument/2006/relationships/hyperlink" Target="https://www.crmv.am.gov.br/transparencia" TargetMode="External"/><Relationship Id="rId9" Type="http://schemas.openxmlformats.org/officeDocument/2006/relationships/hyperlink" Target="https://www.facebook.com/CRMVAM" TargetMode="External"/><Relationship Id="rId14" Type="http://schemas.openxmlformats.org/officeDocument/2006/relationships/hyperlink" Target="mailto:cobranca@crmv.am.gov.b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dministrativo@crmv.am.gov.br" TargetMode="External"/><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hyperlink" Target="https://www.crmv.am.gov.br/transparencia" TargetMode="External"/><Relationship Id="rId2" Type="http://schemas.openxmlformats.org/officeDocument/2006/relationships/hyperlink" Target="https://www.crmv.am.gov.b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7B2B2B0F-29F5-75C6-F1E4-E24782F59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8400" cy="10083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29743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10</a:t>
            </a:r>
            <a:r>
              <a:rPr sz="1200" spc="33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75" dirty="0">
                <a:solidFill>
                  <a:srgbClr val="646363"/>
                </a:solidFill>
                <a:latin typeface="Century Gothic"/>
                <a:cs typeface="Century Gothic"/>
              </a:rPr>
              <a:t>  </a:t>
            </a:r>
            <a:r>
              <a:rPr sz="1200" dirty="0">
                <a:solidFill>
                  <a:srgbClr val="646363"/>
                </a:solidFill>
                <a:latin typeface="Century Gothic"/>
                <a:cs typeface="Century Gothic"/>
              </a:rPr>
              <a:t>Relatório </a:t>
            </a:r>
            <a:r>
              <a:rPr sz="1200" dirty="0" err="1">
                <a:solidFill>
                  <a:srgbClr val="646363"/>
                </a:solidFill>
                <a:latin typeface="Century Gothic"/>
                <a:cs typeface="Century Gothic"/>
              </a:rPr>
              <a:t>Integrado</a:t>
            </a:r>
            <a:r>
              <a:rPr sz="120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graphicFrame>
        <p:nvGraphicFramePr>
          <p:cNvPr id="3" name="object 3"/>
          <p:cNvGraphicFramePr>
            <a:graphicFrameLocks noGrp="1"/>
          </p:cNvGraphicFramePr>
          <p:nvPr/>
        </p:nvGraphicFramePr>
        <p:xfrm>
          <a:off x="432003" y="3478567"/>
          <a:ext cx="11734797" cy="3048000"/>
        </p:xfrm>
        <a:graphic>
          <a:graphicData uri="http://schemas.openxmlformats.org/drawingml/2006/table">
            <a:tbl>
              <a:tblPr firstRow="1" bandRow="1">
                <a:tableStyleId>{2D5ABB26-0587-4C30-8999-92F81FD0307C}</a:tableStyleId>
              </a:tblPr>
              <a:tblGrid>
                <a:gridCol w="3230880">
                  <a:extLst>
                    <a:ext uri="{9D8B030D-6E8A-4147-A177-3AD203B41FA5}">
                      <a16:colId xmlns:a16="http://schemas.microsoft.com/office/drawing/2014/main" val="20000"/>
                    </a:ext>
                  </a:extLst>
                </a:gridCol>
                <a:gridCol w="680719">
                  <a:extLst>
                    <a:ext uri="{9D8B030D-6E8A-4147-A177-3AD203B41FA5}">
                      <a16:colId xmlns:a16="http://schemas.microsoft.com/office/drawing/2014/main" val="20001"/>
                    </a:ext>
                  </a:extLst>
                </a:gridCol>
                <a:gridCol w="3230879">
                  <a:extLst>
                    <a:ext uri="{9D8B030D-6E8A-4147-A177-3AD203B41FA5}">
                      <a16:colId xmlns:a16="http://schemas.microsoft.com/office/drawing/2014/main" val="20002"/>
                    </a:ext>
                  </a:extLst>
                </a:gridCol>
                <a:gridCol w="680720">
                  <a:extLst>
                    <a:ext uri="{9D8B030D-6E8A-4147-A177-3AD203B41FA5}">
                      <a16:colId xmlns:a16="http://schemas.microsoft.com/office/drawing/2014/main" val="20003"/>
                    </a:ext>
                  </a:extLst>
                </a:gridCol>
                <a:gridCol w="3230879">
                  <a:extLst>
                    <a:ext uri="{9D8B030D-6E8A-4147-A177-3AD203B41FA5}">
                      <a16:colId xmlns:a16="http://schemas.microsoft.com/office/drawing/2014/main" val="20004"/>
                    </a:ext>
                  </a:extLst>
                </a:gridCol>
                <a:gridCol w="680720">
                  <a:extLst>
                    <a:ext uri="{9D8B030D-6E8A-4147-A177-3AD203B41FA5}">
                      <a16:colId xmlns:a16="http://schemas.microsoft.com/office/drawing/2014/main" val="20005"/>
                    </a:ext>
                  </a:extLst>
                </a:gridCol>
              </a:tblGrid>
              <a:tr h="756920">
                <a:tc>
                  <a:txBody>
                    <a:bodyPr/>
                    <a:lstStyle/>
                    <a:p>
                      <a:pPr marL="208915">
                        <a:lnSpc>
                          <a:spcPct val="100000"/>
                        </a:lnSpc>
                        <a:spcBef>
                          <a:spcPts val="1870"/>
                        </a:spcBef>
                      </a:pPr>
                      <a:r>
                        <a:rPr sz="2200" spc="85" dirty="0">
                          <a:solidFill>
                            <a:srgbClr val="FFFFFF"/>
                          </a:solidFill>
                          <a:latin typeface="Century Gothic"/>
                          <a:cs typeface="Century Gothic"/>
                        </a:rPr>
                        <a:t>Missão</a:t>
                      </a:r>
                      <a:endParaRPr sz="2200">
                        <a:latin typeface="Century Gothic"/>
                        <a:cs typeface="Century Gothic"/>
                      </a:endParaRPr>
                    </a:p>
                  </a:txBody>
                  <a:tcPr marL="0" marR="0" marT="237490" marB="0">
                    <a:lnB w="57150">
                      <a:solidFill>
                        <a:srgbClr val="FFFFFF"/>
                      </a:solidFill>
                      <a:prstDash val="solid"/>
                    </a:lnB>
                    <a:solidFill>
                      <a:srgbClr val="005B81"/>
                    </a:solidFill>
                  </a:tcPr>
                </a:tc>
                <a:tc>
                  <a:txBody>
                    <a:bodyPr/>
                    <a:lstStyle/>
                    <a:p>
                      <a:pPr>
                        <a:lnSpc>
                          <a:spcPct val="100000"/>
                        </a:lnSpc>
                      </a:pPr>
                      <a:endParaRPr sz="1500">
                        <a:latin typeface="Times New Roman"/>
                        <a:cs typeface="Times New Roman"/>
                      </a:endParaRPr>
                    </a:p>
                  </a:txBody>
                  <a:tcPr marL="0" marR="0" marT="0" marB="0">
                    <a:solidFill>
                      <a:srgbClr val="005B81"/>
                    </a:solidFill>
                  </a:tcPr>
                </a:tc>
                <a:tc>
                  <a:txBody>
                    <a:bodyPr/>
                    <a:lstStyle/>
                    <a:p>
                      <a:pPr marL="208915">
                        <a:lnSpc>
                          <a:spcPct val="100000"/>
                        </a:lnSpc>
                        <a:spcBef>
                          <a:spcPts val="1870"/>
                        </a:spcBef>
                      </a:pPr>
                      <a:r>
                        <a:rPr sz="2200" spc="45" dirty="0">
                          <a:solidFill>
                            <a:srgbClr val="FFFFFF"/>
                          </a:solidFill>
                          <a:latin typeface="Century Gothic"/>
                          <a:cs typeface="Century Gothic"/>
                        </a:rPr>
                        <a:t>Visão</a:t>
                      </a:r>
                      <a:endParaRPr sz="2200">
                        <a:latin typeface="Century Gothic"/>
                        <a:cs typeface="Century Gothic"/>
                      </a:endParaRPr>
                    </a:p>
                  </a:txBody>
                  <a:tcPr marL="0" marR="0" marT="237490" marB="0">
                    <a:lnB w="57150">
                      <a:solidFill>
                        <a:srgbClr val="FFFFFF"/>
                      </a:solidFill>
                      <a:prstDash val="solid"/>
                    </a:lnB>
                    <a:solidFill>
                      <a:srgbClr val="428BA9">
                        <a:alpha val="89999"/>
                      </a:srgbClr>
                    </a:solidFill>
                  </a:tcPr>
                </a:tc>
                <a:tc>
                  <a:txBody>
                    <a:bodyPr/>
                    <a:lstStyle/>
                    <a:p>
                      <a:pPr>
                        <a:lnSpc>
                          <a:spcPct val="100000"/>
                        </a:lnSpc>
                      </a:pPr>
                      <a:endParaRPr sz="1500">
                        <a:latin typeface="Times New Roman"/>
                        <a:cs typeface="Times New Roman"/>
                      </a:endParaRPr>
                    </a:p>
                  </a:txBody>
                  <a:tcPr marL="0" marR="0" marT="0" marB="0">
                    <a:solidFill>
                      <a:srgbClr val="428BA9">
                        <a:alpha val="89999"/>
                      </a:srgbClr>
                    </a:solidFill>
                  </a:tcPr>
                </a:tc>
                <a:tc>
                  <a:txBody>
                    <a:bodyPr/>
                    <a:lstStyle/>
                    <a:p>
                      <a:pPr marL="208915">
                        <a:lnSpc>
                          <a:spcPct val="100000"/>
                        </a:lnSpc>
                        <a:spcBef>
                          <a:spcPts val="1870"/>
                        </a:spcBef>
                      </a:pPr>
                      <a:r>
                        <a:rPr sz="2200" spc="-10" dirty="0">
                          <a:solidFill>
                            <a:srgbClr val="03658C"/>
                          </a:solidFill>
                          <a:latin typeface="Century Gothic"/>
                          <a:cs typeface="Century Gothic"/>
                        </a:rPr>
                        <a:t>Valores</a:t>
                      </a:r>
                      <a:endParaRPr sz="2200">
                        <a:latin typeface="Century Gothic"/>
                        <a:cs typeface="Century Gothic"/>
                      </a:endParaRPr>
                    </a:p>
                  </a:txBody>
                  <a:tcPr marL="0" marR="0" marT="237490" marB="0">
                    <a:lnB w="57150">
                      <a:solidFill>
                        <a:srgbClr val="FFFFFF"/>
                      </a:solidFill>
                      <a:prstDash val="solid"/>
                    </a:lnB>
                    <a:solidFill>
                      <a:srgbClr val="81B2C6">
                        <a:alpha val="79998"/>
                      </a:srgbClr>
                    </a:solidFill>
                  </a:tcPr>
                </a:tc>
                <a:tc>
                  <a:txBody>
                    <a:bodyPr/>
                    <a:lstStyle/>
                    <a:p>
                      <a:pPr>
                        <a:lnSpc>
                          <a:spcPct val="100000"/>
                        </a:lnSpc>
                      </a:pPr>
                      <a:endParaRPr sz="1500">
                        <a:latin typeface="Times New Roman"/>
                        <a:cs typeface="Times New Roman"/>
                      </a:endParaRPr>
                    </a:p>
                  </a:txBody>
                  <a:tcPr marL="0" marR="0" marT="0" marB="0">
                    <a:solidFill>
                      <a:srgbClr val="81B2C6">
                        <a:alpha val="79998"/>
                      </a:srgbClr>
                    </a:solidFill>
                  </a:tcPr>
                </a:tc>
                <a:extLst>
                  <a:ext uri="{0D108BD9-81ED-4DB2-BD59-A6C34878D82A}">
                    <a16:rowId xmlns:a16="http://schemas.microsoft.com/office/drawing/2014/main" val="10000"/>
                  </a:ext>
                </a:extLst>
              </a:tr>
              <a:tr h="2291080">
                <a:tc gridSpan="2">
                  <a:txBody>
                    <a:bodyPr/>
                    <a:lstStyle/>
                    <a:p>
                      <a:pPr marL="208915" marR="505459">
                        <a:lnSpc>
                          <a:spcPct val="100000"/>
                        </a:lnSpc>
                        <a:spcBef>
                          <a:spcPts val="1475"/>
                        </a:spcBef>
                      </a:pPr>
                      <a:r>
                        <a:rPr sz="1400" dirty="0">
                          <a:solidFill>
                            <a:srgbClr val="FFFFFF"/>
                          </a:solidFill>
                          <a:latin typeface="Century Gothic"/>
                          <a:cs typeface="Century Gothic"/>
                        </a:rPr>
                        <a:t>Promover</a:t>
                      </a:r>
                      <a:r>
                        <a:rPr sz="1400" spc="75" dirty="0">
                          <a:solidFill>
                            <a:srgbClr val="FFFFFF"/>
                          </a:solidFill>
                          <a:latin typeface="Century Gothic"/>
                          <a:cs typeface="Century Gothic"/>
                        </a:rPr>
                        <a:t> </a:t>
                      </a:r>
                      <a:r>
                        <a:rPr sz="1400" dirty="0">
                          <a:solidFill>
                            <a:srgbClr val="FFFFFF"/>
                          </a:solidFill>
                          <a:latin typeface="Century Gothic"/>
                          <a:cs typeface="Century Gothic"/>
                        </a:rPr>
                        <a:t>o</a:t>
                      </a:r>
                      <a:r>
                        <a:rPr sz="1400" spc="75" dirty="0">
                          <a:solidFill>
                            <a:srgbClr val="FFFFFF"/>
                          </a:solidFill>
                          <a:latin typeface="Century Gothic"/>
                          <a:cs typeface="Century Gothic"/>
                        </a:rPr>
                        <a:t> </a:t>
                      </a:r>
                      <a:r>
                        <a:rPr sz="1400" dirty="0">
                          <a:solidFill>
                            <a:srgbClr val="FFFFFF"/>
                          </a:solidFill>
                          <a:latin typeface="Century Gothic"/>
                          <a:cs typeface="Century Gothic"/>
                        </a:rPr>
                        <a:t>bem</a:t>
                      </a:r>
                      <a:r>
                        <a:rPr sz="1400" spc="80" dirty="0">
                          <a:solidFill>
                            <a:srgbClr val="FFFFFF"/>
                          </a:solidFill>
                          <a:latin typeface="Century Gothic"/>
                          <a:cs typeface="Century Gothic"/>
                        </a:rPr>
                        <a:t> </a:t>
                      </a:r>
                      <a:r>
                        <a:rPr sz="1400" dirty="0">
                          <a:solidFill>
                            <a:srgbClr val="FFFFFF"/>
                          </a:solidFill>
                          <a:latin typeface="Century Gothic"/>
                          <a:cs typeface="Century Gothic"/>
                        </a:rPr>
                        <a:t>estar</a:t>
                      </a:r>
                      <a:r>
                        <a:rPr sz="1400" spc="75" dirty="0">
                          <a:solidFill>
                            <a:srgbClr val="FFFFFF"/>
                          </a:solidFill>
                          <a:latin typeface="Century Gothic"/>
                          <a:cs typeface="Century Gothic"/>
                        </a:rPr>
                        <a:t> </a:t>
                      </a:r>
                      <a:r>
                        <a:rPr sz="1400" dirty="0">
                          <a:solidFill>
                            <a:srgbClr val="FFFFFF"/>
                          </a:solidFill>
                          <a:latin typeface="Century Gothic"/>
                          <a:cs typeface="Century Gothic"/>
                        </a:rPr>
                        <a:t>do</a:t>
                      </a:r>
                      <a:r>
                        <a:rPr sz="1400" spc="80" dirty="0">
                          <a:solidFill>
                            <a:srgbClr val="FFFFFF"/>
                          </a:solidFill>
                          <a:latin typeface="Century Gothic"/>
                          <a:cs typeface="Century Gothic"/>
                        </a:rPr>
                        <a:t> </a:t>
                      </a:r>
                      <a:r>
                        <a:rPr sz="1400" spc="-10" dirty="0">
                          <a:solidFill>
                            <a:srgbClr val="FFFFFF"/>
                          </a:solidFill>
                          <a:latin typeface="Century Gothic"/>
                          <a:cs typeface="Century Gothic"/>
                        </a:rPr>
                        <a:t>cidadão </a:t>
                      </a:r>
                      <a:r>
                        <a:rPr sz="1400" dirty="0">
                          <a:solidFill>
                            <a:srgbClr val="FFFFFF"/>
                          </a:solidFill>
                          <a:latin typeface="Century Gothic"/>
                          <a:cs typeface="Century Gothic"/>
                        </a:rPr>
                        <a:t>no</a:t>
                      </a:r>
                      <a:r>
                        <a:rPr sz="1400" spc="-25" dirty="0">
                          <a:solidFill>
                            <a:srgbClr val="FFFFFF"/>
                          </a:solidFill>
                          <a:latin typeface="Century Gothic"/>
                          <a:cs typeface="Century Gothic"/>
                        </a:rPr>
                        <a:t> </a:t>
                      </a:r>
                      <a:r>
                        <a:rPr sz="1400" dirty="0">
                          <a:solidFill>
                            <a:srgbClr val="FFFFFF"/>
                          </a:solidFill>
                          <a:latin typeface="Century Gothic"/>
                          <a:cs typeface="Century Gothic"/>
                        </a:rPr>
                        <a:t>que</a:t>
                      </a:r>
                      <a:r>
                        <a:rPr sz="1400" spc="-20" dirty="0">
                          <a:solidFill>
                            <a:srgbClr val="FFFFFF"/>
                          </a:solidFill>
                          <a:latin typeface="Century Gothic"/>
                          <a:cs typeface="Century Gothic"/>
                        </a:rPr>
                        <a:t> </a:t>
                      </a:r>
                      <a:r>
                        <a:rPr sz="1400" spc="-10" dirty="0">
                          <a:solidFill>
                            <a:srgbClr val="FFFFFF"/>
                          </a:solidFill>
                          <a:latin typeface="Century Gothic"/>
                          <a:cs typeface="Century Gothic"/>
                        </a:rPr>
                        <a:t>concerne</a:t>
                      </a:r>
                      <a:r>
                        <a:rPr sz="1400" spc="-25" dirty="0">
                          <a:solidFill>
                            <a:srgbClr val="FFFFFF"/>
                          </a:solidFill>
                          <a:latin typeface="Century Gothic"/>
                          <a:cs typeface="Century Gothic"/>
                        </a:rPr>
                        <a:t> </a:t>
                      </a:r>
                      <a:r>
                        <a:rPr sz="1400" dirty="0">
                          <a:solidFill>
                            <a:srgbClr val="FFFFFF"/>
                          </a:solidFill>
                          <a:latin typeface="Century Gothic"/>
                          <a:cs typeface="Century Gothic"/>
                        </a:rPr>
                        <a:t>as</a:t>
                      </a:r>
                      <a:r>
                        <a:rPr sz="1400" spc="-20" dirty="0">
                          <a:solidFill>
                            <a:srgbClr val="FFFFFF"/>
                          </a:solidFill>
                          <a:latin typeface="Century Gothic"/>
                          <a:cs typeface="Century Gothic"/>
                        </a:rPr>
                        <a:t> </a:t>
                      </a:r>
                      <a:r>
                        <a:rPr sz="1400" spc="55" dirty="0">
                          <a:solidFill>
                            <a:srgbClr val="FFFFFF"/>
                          </a:solidFill>
                          <a:latin typeface="Century Gothic"/>
                          <a:cs typeface="Century Gothic"/>
                        </a:rPr>
                        <a:t>suas</a:t>
                      </a:r>
                      <a:r>
                        <a:rPr sz="1400" spc="-25" dirty="0">
                          <a:solidFill>
                            <a:srgbClr val="FFFFFF"/>
                          </a:solidFill>
                          <a:latin typeface="Century Gothic"/>
                          <a:cs typeface="Century Gothic"/>
                        </a:rPr>
                        <a:t> </a:t>
                      </a:r>
                      <a:r>
                        <a:rPr sz="1400" spc="-10" dirty="0">
                          <a:solidFill>
                            <a:srgbClr val="FFFFFF"/>
                          </a:solidFill>
                          <a:latin typeface="Century Gothic"/>
                          <a:cs typeface="Century Gothic"/>
                        </a:rPr>
                        <a:t>demandas </a:t>
                      </a:r>
                      <a:r>
                        <a:rPr sz="1400" dirty="0">
                          <a:solidFill>
                            <a:srgbClr val="FFFFFF"/>
                          </a:solidFill>
                          <a:latin typeface="Century Gothic"/>
                          <a:cs typeface="Century Gothic"/>
                        </a:rPr>
                        <a:t>quanto</a:t>
                      </a:r>
                      <a:r>
                        <a:rPr sz="1400" spc="-10" dirty="0">
                          <a:solidFill>
                            <a:srgbClr val="FFFFFF"/>
                          </a:solidFill>
                          <a:latin typeface="Century Gothic"/>
                          <a:cs typeface="Century Gothic"/>
                        </a:rPr>
                        <a:t> </a:t>
                      </a:r>
                      <a:r>
                        <a:rPr sz="1400" spc="-95" dirty="0">
                          <a:solidFill>
                            <a:srgbClr val="FFFFFF"/>
                          </a:solidFill>
                          <a:latin typeface="Century Gothic"/>
                          <a:cs typeface="Century Gothic"/>
                        </a:rPr>
                        <a:t>ao</a:t>
                      </a:r>
                      <a:r>
                        <a:rPr sz="1400" spc="-5" dirty="0">
                          <a:solidFill>
                            <a:srgbClr val="FFFFFF"/>
                          </a:solidFill>
                          <a:latin typeface="Century Gothic"/>
                          <a:cs typeface="Century Gothic"/>
                        </a:rPr>
                        <a:t> </a:t>
                      </a:r>
                      <a:r>
                        <a:rPr sz="1400" dirty="0">
                          <a:solidFill>
                            <a:srgbClr val="FFFFFF"/>
                          </a:solidFill>
                          <a:latin typeface="Century Gothic"/>
                          <a:cs typeface="Century Gothic"/>
                        </a:rPr>
                        <a:t>trabalho</a:t>
                      </a:r>
                      <a:r>
                        <a:rPr sz="1400" spc="-5" dirty="0">
                          <a:solidFill>
                            <a:srgbClr val="FFFFFF"/>
                          </a:solidFill>
                          <a:latin typeface="Century Gothic"/>
                          <a:cs typeface="Century Gothic"/>
                        </a:rPr>
                        <a:t> </a:t>
                      </a:r>
                      <a:r>
                        <a:rPr sz="1400" spc="-25" dirty="0">
                          <a:solidFill>
                            <a:srgbClr val="FFFFFF"/>
                          </a:solidFill>
                          <a:latin typeface="Century Gothic"/>
                          <a:cs typeface="Century Gothic"/>
                        </a:rPr>
                        <a:t>dos</a:t>
                      </a:r>
                      <a:endParaRPr sz="1400">
                        <a:latin typeface="Century Gothic"/>
                        <a:cs typeface="Century Gothic"/>
                      </a:endParaRPr>
                    </a:p>
                    <a:p>
                      <a:pPr marL="208915" marR="394970">
                        <a:lnSpc>
                          <a:spcPct val="100000"/>
                        </a:lnSpc>
                      </a:pPr>
                      <a:r>
                        <a:rPr sz="1400" dirty="0">
                          <a:solidFill>
                            <a:srgbClr val="FFFFFF"/>
                          </a:solidFill>
                          <a:latin typeface="Century Gothic"/>
                          <a:cs typeface="Century Gothic"/>
                        </a:rPr>
                        <a:t>médicos-veterinários</a:t>
                      </a:r>
                      <a:r>
                        <a:rPr sz="1400" spc="245" dirty="0">
                          <a:solidFill>
                            <a:srgbClr val="FFFFFF"/>
                          </a:solidFill>
                          <a:latin typeface="Century Gothic"/>
                          <a:cs typeface="Century Gothic"/>
                        </a:rPr>
                        <a:t> </a:t>
                      </a:r>
                      <a:r>
                        <a:rPr sz="1400" spc="-80" dirty="0">
                          <a:solidFill>
                            <a:srgbClr val="FFFFFF"/>
                          </a:solidFill>
                          <a:latin typeface="Century Gothic"/>
                          <a:cs typeface="Century Gothic"/>
                        </a:rPr>
                        <a:t>e</a:t>
                      </a:r>
                      <a:r>
                        <a:rPr sz="1400" spc="245" dirty="0">
                          <a:solidFill>
                            <a:srgbClr val="FFFFFF"/>
                          </a:solidFill>
                          <a:latin typeface="Century Gothic"/>
                          <a:cs typeface="Century Gothic"/>
                        </a:rPr>
                        <a:t> </a:t>
                      </a:r>
                      <a:r>
                        <a:rPr sz="1400" spc="-10" dirty="0">
                          <a:solidFill>
                            <a:srgbClr val="FFFFFF"/>
                          </a:solidFill>
                          <a:latin typeface="Century Gothic"/>
                          <a:cs typeface="Century Gothic"/>
                        </a:rPr>
                        <a:t>zootecnistas, através</a:t>
                      </a:r>
                      <a:r>
                        <a:rPr sz="1400" spc="-5" dirty="0">
                          <a:solidFill>
                            <a:srgbClr val="FFFFFF"/>
                          </a:solidFill>
                          <a:latin typeface="Century Gothic"/>
                          <a:cs typeface="Century Gothic"/>
                        </a:rPr>
                        <a:t> </a:t>
                      </a:r>
                      <a:r>
                        <a:rPr sz="1400" spc="-80" dirty="0">
                          <a:solidFill>
                            <a:srgbClr val="FFFFFF"/>
                          </a:solidFill>
                          <a:latin typeface="Century Gothic"/>
                          <a:cs typeface="Century Gothic"/>
                        </a:rPr>
                        <a:t>da</a:t>
                      </a:r>
                      <a:r>
                        <a:rPr sz="1400" dirty="0">
                          <a:solidFill>
                            <a:srgbClr val="FFFFFF"/>
                          </a:solidFill>
                          <a:latin typeface="Century Gothic"/>
                          <a:cs typeface="Century Gothic"/>
                        </a:rPr>
                        <a:t> normatização </a:t>
                      </a:r>
                      <a:r>
                        <a:rPr sz="1400" spc="-50" dirty="0">
                          <a:solidFill>
                            <a:srgbClr val="FFFFFF"/>
                          </a:solidFill>
                          <a:latin typeface="Century Gothic"/>
                          <a:cs typeface="Century Gothic"/>
                        </a:rPr>
                        <a:t>e </a:t>
                      </a:r>
                      <a:r>
                        <a:rPr sz="1400" spc="-10" dirty="0">
                          <a:solidFill>
                            <a:srgbClr val="FFFFFF"/>
                          </a:solidFill>
                          <a:latin typeface="Century Gothic"/>
                          <a:cs typeface="Century Gothic"/>
                        </a:rPr>
                        <a:t>fiscalização </a:t>
                      </a:r>
                      <a:r>
                        <a:rPr sz="1400" spc="-30" dirty="0">
                          <a:solidFill>
                            <a:srgbClr val="FFFFFF"/>
                          </a:solidFill>
                          <a:latin typeface="Century Gothic"/>
                          <a:cs typeface="Century Gothic"/>
                        </a:rPr>
                        <a:t>de</a:t>
                      </a:r>
                      <a:r>
                        <a:rPr sz="1400" spc="-10" dirty="0">
                          <a:solidFill>
                            <a:srgbClr val="FFFFFF"/>
                          </a:solidFill>
                          <a:latin typeface="Century Gothic"/>
                          <a:cs typeface="Century Gothic"/>
                        </a:rPr>
                        <a:t> </a:t>
                      </a:r>
                      <a:r>
                        <a:rPr sz="1400" spc="55" dirty="0">
                          <a:solidFill>
                            <a:srgbClr val="FFFFFF"/>
                          </a:solidFill>
                          <a:latin typeface="Century Gothic"/>
                          <a:cs typeface="Century Gothic"/>
                        </a:rPr>
                        <a:t>profissionais</a:t>
                      </a:r>
                      <a:r>
                        <a:rPr sz="1400" spc="-10" dirty="0">
                          <a:solidFill>
                            <a:srgbClr val="FFFFFF"/>
                          </a:solidFill>
                          <a:latin typeface="Century Gothic"/>
                          <a:cs typeface="Century Gothic"/>
                        </a:rPr>
                        <a:t> empresa. </a:t>
                      </a:r>
                      <a:r>
                        <a:rPr sz="1400" dirty="0">
                          <a:solidFill>
                            <a:srgbClr val="FFFFFF"/>
                          </a:solidFill>
                          <a:latin typeface="Century Gothic"/>
                          <a:cs typeface="Century Gothic"/>
                        </a:rPr>
                        <a:t>Sempre</a:t>
                      </a:r>
                      <a:r>
                        <a:rPr sz="1400" spc="90" dirty="0">
                          <a:solidFill>
                            <a:srgbClr val="FFFFFF"/>
                          </a:solidFill>
                          <a:latin typeface="Century Gothic"/>
                          <a:cs typeface="Century Gothic"/>
                        </a:rPr>
                        <a:t> </a:t>
                      </a:r>
                      <a:r>
                        <a:rPr sz="1400" dirty="0">
                          <a:solidFill>
                            <a:srgbClr val="FFFFFF"/>
                          </a:solidFill>
                          <a:latin typeface="Century Gothic"/>
                          <a:cs typeface="Century Gothic"/>
                        </a:rPr>
                        <a:t>primando</a:t>
                      </a:r>
                      <a:r>
                        <a:rPr sz="1400" spc="95" dirty="0">
                          <a:solidFill>
                            <a:srgbClr val="FFFFFF"/>
                          </a:solidFill>
                          <a:latin typeface="Century Gothic"/>
                          <a:cs typeface="Century Gothic"/>
                        </a:rPr>
                        <a:t> </a:t>
                      </a:r>
                      <a:r>
                        <a:rPr sz="1400" spc="-20" dirty="0">
                          <a:solidFill>
                            <a:srgbClr val="FFFFFF"/>
                          </a:solidFill>
                          <a:latin typeface="Century Gothic"/>
                          <a:cs typeface="Century Gothic"/>
                        </a:rPr>
                        <a:t>pela</a:t>
                      </a:r>
                      <a:r>
                        <a:rPr sz="1400" spc="95" dirty="0">
                          <a:solidFill>
                            <a:srgbClr val="FFFFFF"/>
                          </a:solidFill>
                          <a:latin typeface="Century Gothic"/>
                          <a:cs typeface="Century Gothic"/>
                        </a:rPr>
                        <a:t> </a:t>
                      </a:r>
                      <a:r>
                        <a:rPr sz="1400" spc="-20" dirty="0">
                          <a:solidFill>
                            <a:srgbClr val="FFFFFF"/>
                          </a:solidFill>
                          <a:latin typeface="Century Gothic"/>
                          <a:cs typeface="Century Gothic"/>
                        </a:rPr>
                        <a:t>ética</a:t>
                      </a:r>
                      <a:r>
                        <a:rPr sz="1400" spc="95" dirty="0">
                          <a:solidFill>
                            <a:srgbClr val="FFFFFF"/>
                          </a:solidFill>
                          <a:latin typeface="Century Gothic"/>
                          <a:cs typeface="Century Gothic"/>
                        </a:rPr>
                        <a:t> </a:t>
                      </a:r>
                      <a:r>
                        <a:rPr sz="1400" spc="-50" dirty="0">
                          <a:solidFill>
                            <a:srgbClr val="FFFFFF"/>
                          </a:solidFill>
                          <a:latin typeface="Century Gothic"/>
                          <a:cs typeface="Century Gothic"/>
                        </a:rPr>
                        <a:t>e </a:t>
                      </a:r>
                      <a:r>
                        <a:rPr sz="1400" spc="-10" dirty="0">
                          <a:solidFill>
                            <a:srgbClr val="FFFFFF"/>
                          </a:solidFill>
                          <a:latin typeface="Century Gothic"/>
                          <a:cs typeface="Century Gothic"/>
                        </a:rPr>
                        <a:t>qualidade</a:t>
                      </a:r>
                      <a:r>
                        <a:rPr sz="1400" spc="-60" dirty="0">
                          <a:solidFill>
                            <a:srgbClr val="FFFFFF"/>
                          </a:solidFill>
                          <a:latin typeface="Century Gothic"/>
                          <a:cs typeface="Century Gothic"/>
                        </a:rPr>
                        <a:t> </a:t>
                      </a:r>
                      <a:r>
                        <a:rPr sz="1400" dirty="0">
                          <a:solidFill>
                            <a:srgbClr val="FFFFFF"/>
                          </a:solidFill>
                          <a:latin typeface="Century Gothic"/>
                          <a:cs typeface="Century Gothic"/>
                        </a:rPr>
                        <a:t>na</a:t>
                      </a:r>
                      <a:r>
                        <a:rPr sz="1400" spc="-60" dirty="0">
                          <a:solidFill>
                            <a:srgbClr val="FFFFFF"/>
                          </a:solidFill>
                          <a:latin typeface="Century Gothic"/>
                          <a:cs typeface="Century Gothic"/>
                        </a:rPr>
                        <a:t> </a:t>
                      </a:r>
                      <a:r>
                        <a:rPr sz="1400" spc="-20" dirty="0">
                          <a:solidFill>
                            <a:srgbClr val="FFFFFF"/>
                          </a:solidFill>
                          <a:latin typeface="Century Gothic"/>
                          <a:cs typeface="Century Gothic"/>
                        </a:rPr>
                        <a:t>prestação</a:t>
                      </a:r>
                      <a:r>
                        <a:rPr sz="1400" spc="-60" dirty="0">
                          <a:solidFill>
                            <a:srgbClr val="FFFFFF"/>
                          </a:solidFill>
                          <a:latin typeface="Century Gothic"/>
                          <a:cs typeface="Century Gothic"/>
                        </a:rPr>
                        <a:t> </a:t>
                      </a:r>
                      <a:r>
                        <a:rPr sz="1400" spc="-30" dirty="0">
                          <a:solidFill>
                            <a:srgbClr val="FFFFFF"/>
                          </a:solidFill>
                          <a:latin typeface="Century Gothic"/>
                          <a:cs typeface="Century Gothic"/>
                        </a:rPr>
                        <a:t>de</a:t>
                      </a:r>
                      <a:r>
                        <a:rPr sz="1400" spc="-60" dirty="0">
                          <a:solidFill>
                            <a:srgbClr val="FFFFFF"/>
                          </a:solidFill>
                          <a:latin typeface="Century Gothic"/>
                          <a:cs typeface="Century Gothic"/>
                        </a:rPr>
                        <a:t> </a:t>
                      </a:r>
                      <a:r>
                        <a:rPr sz="1400" spc="-10" dirty="0">
                          <a:solidFill>
                            <a:srgbClr val="FFFFFF"/>
                          </a:solidFill>
                          <a:latin typeface="Century Gothic"/>
                          <a:cs typeface="Century Gothic"/>
                        </a:rPr>
                        <a:t>serviço.</a:t>
                      </a:r>
                      <a:endParaRPr sz="1400">
                        <a:latin typeface="Century Gothic"/>
                        <a:cs typeface="Century Gothic"/>
                      </a:endParaRPr>
                    </a:p>
                  </a:txBody>
                  <a:tcPr marL="0" marR="0" marT="187325" marB="0">
                    <a:lnT w="57150" cap="flat" cmpd="sng" algn="ctr">
                      <a:solidFill>
                        <a:srgbClr val="FFFFFF"/>
                      </a:solidFill>
                      <a:prstDash val="solid"/>
                      <a:round/>
                      <a:headEnd type="none" w="med" len="med"/>
                      <a:tailEnd type="none" w="med" len="med"/>
                    </a:lnT>
                    <a:solidFill>
                      <a:srgbClr val="005B81"/>
                    </a:solidFill>
                  </a:tcPr>
                </a:tc>
                <a:tc hMerge="1">
                  <a:txBody>
                    <a:bodyPr/>
                    <a:lstStyle/>
                    <a:p>
                      <a:endParaRPr/>
                    </a:p>
                  </a:txBody>
                  <a:tcPr marL="0" marR="0" marT="0" marB="0"/>
                </a:tc>
                <a:tc gridSpan="2">
                  <a:txBody>
                    <a:bodyPr/>
                    <a:lstStyle/>
                    <a:p>
                      <a:pPr marL="208915" marR="486409">
                        <a:lnSpc>
                          <a:spcPct val="100000"/>
                        </a:lnSpc>
                        <a:spcBef>
                          <a:spcPts val="1475"/>
                        </a:spcBef>
                      </a:pPr>
                      <a:r>
                        <a:rPr sz="1400" spc="70" dirty="0">
                          <a:solidFill>
                            <a:srgbClr val="FFFFFF"/>
                          </a:solidFill>
                          <a:latin typeface="Century Gothic"/>
                          <a:cs typeface="Century Gothic"/>
                        </a:rPr>
                        <a:t>Ser</a:t>
                      </a:r>
                      <a:r>
                        <a:rPr sz="1400" spc="-30" dirty="0">
                          <a:solidFill>
                            <a:srgbClr val="FFFFFF"/>
                          </a:solidFill>
                          <a:latin typeface="Century Gothic"/>
                          <a:cs typeface="Century Gothic"/>
                        </a:rPr>
                        <a:t> </a:t>
                      </a:r>
                      <a:r>
                        <a:rPr sz="1400" spc="-10" dirty="0">
                          <a:solidFill>
                            <a:srgbClr val="FFFFFF"/>
                          </a:solidFill>
                          <a:latin typeface="Century Gothic"/>
                          <a:cs typeface="Century Gothic"/>
                        </a:rPr>
                        <a:t>reconhecido</a:t>
                      </a:r>
                      <a:r>
                        <a:rPr sz="1400" spc="-30" dirty="0">
                          <a:solidFill>
                            <a:srgbClr val="FFFFFF"/>
                          </a:solidFill>
                          <a:latin typeface="Century Gothic"/>
                          <a:cs typeface="Century Gothic"/>
                        </a:rPr>
                        <a:t> </a:t>
                      </a:r>
                      <a:r>
                        <a:rPr sz="1400" dirty="0">
                          <a:solidFill>
                            <a:srgbClr val="FFFFFF"/>
                          </a:solidFill>
                          <a:latin typeface="Century Gothic"/>
                          <a:cs typeface="Century Gothic"/>
                        </a:rPr>
                        <a:t>como</a:t>
                      </a:r>
                      <a:r>
                        <a:rPr sz="1400" spc="-30" dirty="0">
                          <a:solidFill>
                            <a:srgbClr val="FFFFFF"/>
                          </a:solidFill>
                          <a:latin typeface="Century Gothic"/>
                          <a:cs typeface="Century Gothic"/>
                        </a:rPr>
                        <a:t> </a:t>
                      </a:r>
                      <a:r>
                        <a:rPr sz="1400" spc="-10" dirty="0">
                          <a:solidFill>
                            <a:srgbClr val="FFFFFF"/>
                          </a:solidFill>
                          <a:latin typeface="Century Gothic"/>
                          <a:cs typeface="Century Gothic"/>
                        </a:rPr>
                        <a:t>instituição </a:t>
                      </a:r>
                      <a:r>
                        <a:rPr sz="1400" dirty="0">
                          <a:solidFill>
                            <a:srgbClr val="FFFFFF"/>
                          </a:solidFill>
                          <a:latin typeface="Century Gothic"/>
                          <a:cs typeface="Century Gothic"/>
                        </a:rPr>
                        <a:t>promotora</a:t>
                      </a:r>
                      <a:r>
                        <a:rPr sz="1400" spc="65" dirty="0">
                          <a:solidFill>
                            <a:srgbClr val="FFFFFF"/>
                          </a:solidFill>
                          <a:latin typeface="Century Gothic"/>
                          <a:cs typeface="Century Gothic"/>
                        </a:rPr>
                        <a:t> </a:t>
                      </a:r>
                      <a:r>
                        <a:rPr sz="1400" spc="-80" dirty="0">
                          <a:solidFill>
                            <a:srgbClr val="FFFFFF"/>
                          </a:solidFill>
                          <a:latin typeface="Century Gothic"/>
                          <a:cs typeface="Century Gothic"/>
                        </a:rPr>
                        <a:t>da</a:t>
                      </a:r>
                      <a:r>
                        <a:rPr sz="1400" spc="70" dirty="0">
                          <a:solidFill>
                            <a:srgbClr val="FFFFFF"/>
                          </a:solidFill>
                          <a:latin typeface="Century Gothic"/>
                          <a:cs typeface="Century Gothic"/>
                        </a:rPr>
                        <a:t> </a:t>
                      </a:r>
                      <a:r>
                        <a:rPr sz="1400" dirty="0">
                          <a:solidFill>
                            <a:srgbClr val="FFFFFF"/>
                          </a:solidFill>
                          <a:latin typeface="Century Gothic"/>
                          <a:cs typeface="Century Gothic"/>
                        </a:rPr>
                        <a:t>saúde</a:t>
                      </a:r>
                      <a:r>
                        <a:rPr sz="1400" spc="70" dirty="0">
                          <a:solidFill>
                            <a:srgbClr val="FFFFFF"/>
                          </a:solidFill>
                          <a:latin typeface="Century Gothic"/>
                          <a:cs typeface="Century Gothic"/>
                        </a:rPr>
                        <a:t> </a:t>
                      </a:r>
                      <a:r>
                        <a:rPr sz="1400" spc="-80" dirty="0">
                          <a:solidFill>
                            <a:srgbClr val="FFFFFF"/>
                          </a:solidFill>
                          <a:latin typeface="Century Gothic"/>
                          <a:cs typeface="Century Gothic"/>
                        </a:rPr>
                        <a:t>e</a:t>
                      </a:r>
                      <a:r>
                        <a:rPr sz="1400" spc="65" dirty="0">
                          <a:solidFill>
                            <a:srgbClr val="FFFFFF"/>
                          </a:solidFill>
                          <a:latin typeface="Century Gothic"/>
                          <a:cs typeface="Century Gothic"/>
                        </a:rPr>
                        <a:t> </a:t>
                      </a:r>
                      <a:r>
                        <a:rPr sz="1400" dirty="0">
                          <a:solidFill>
                            <a:srgbClr val="FFFFFF"/>
                          </a:solidFill>
                          <a:latin typeface="Century Gothic"/>
                          <a:cs typeface="Century Gothic"/>
                        </a:rPr>
                        <a:t>bem-estar</a:t>
                      </a:r>
                      <a:r>
                        <a:rPr sz="1400" spc="70" dirty="0">
                          <a:solidFill>
                            <a:srgbClr val="FFFFFF"/>
                          </a:solidFill>
                          <a:latin typeface="Century Gothic"/>
                          <a:cs typeface="Century Gothic"/>
                        </a:rPr>
                        <a:t> </a:t>
                      </a:r>
                      <a:r>
                        <a:rPr sz="1400" spc="-25" dirty="0">
                          <a:solidFill>
                            <a:srgbClr val="FFFFFF"/>
                          </a:solidFill>
                          <a:latin typeface="Century Gothic"/>
                          <a:cs typeface="Century Gothic"/>
                        </a:rPr>
                        <a:t>da sociedade</a:t>
                      </a:r>
                      <a:r>
                        <a:rPr sz="1400" spc="50" dirty="0">
                          <a:solidFill>
                            <a:srgbClr val="FFFFFF"/>
                          </a:solidFill>
                          <a:latin typeface="Century Gothic"/>
                          <a:cs typeface="Century Gothic"/>
                        </a:rPr>
                        <a:t> </a:t>
                      </a:r>
                      <a:r>
                        <a:rPr sz="1400" spc="-80" dirty="0">
                          <a:solidFill>
                            <a:srgbClr val="FFFFFF"/>
                          </a:solidFill>
                          <a:latin typeface="Century Gothic"/>
                          <a:cs typeface="Century Gothic"/>
                        </a:rPr>
                        <a:t>e</a:t>
                      </a:r>
                      <a:r>
                        <a:rPr sz="1400" spc="55" dirty="0">
                          <a:solidFill>
                            <a:srgbClr val="FFFFFF"/>
                          </a:solidFill>
                          <a:latin typeface="Century Gothic"/>
                          <a:cs typeface="Century Gothic"/>
                        </a:rPr>
                        <a:t> </a:t>
                      </a:r>
                      <a:r>
                        <a:rPr sz="1400" dirty="0">
                          <a:solidFill>
                            <a:srgbClr val="FFFFFF"/>
                          </a:solidFill>
                          <a:latin typeface="Century Gothic"/>
                          <a:cs typeface="Century Gothic"/>
                        </a:rPr>
                        <a:t>dos</a:t>
                      </a:r>
                      <a:r>
                        <a:rPr sz="1400" spc="50" dirty="0">
                          <a:solidFill>
                            <a:srgbClr val="FFFFFF"/>
                          </a:solidFill>
                          <a:latin typeface="Century Gothic"/>
                          <a:cs typeface="Century Gothic"/>
                        </a:rPr>
                        <a:t> </a:t>
                      </a:r>
                      <a:r>
                        <a:rPr sz="1400" dirty="0">
                          <a:solidFill>
                            <a:srgbClr val="FFFFFF"/>
                          </a:solidFill>
                          <a:latin typeface="Century Gothic"/>
                          <a:cs typeface="Century Gothic"/>
                        </a:rPr>
                        <a:t>animais,</a:t>
                      </a:r>
                      <a:r>
                        <a:rPr sz="1400" spc="55" dirty="0">
                          <a:solidFill>
                            <a:srgbClr val="FFFFFF"/>
                          </a:solidFill>
                          <a:latin typeface="Century Gothic"/>
                          <a:cs typeface="Century Gothic"/>
                        </a:rPr>
                        <a:t> </a:t>
                      </a:r>
                      <a:r>
                        <a:rPr sz="1400" spc="-10" dirty="0">
                          <a:solidFill>
                            <a:srgbClr val="FFFFFF"/>
                          </a:solidFill>
                          <a:latin typeface="Century Gothic"/>
                          <a:cs typeface="Century Gothic"/>
                        </a:rPr>
                        <a:t>pautando </a:t>
                      </a:r>
                      <a:r>
                        <a:rPr sz="1400" spc="55" dirty="0">
                          <a:solidFill>
                            <a:srgbClr val="FFFFFF"/>
                          </a:solidFill>
                          <a:latin typeface="Century Gothic"/>
                          <a:cs typeface="Century Gothic"/>
                        </a:rPr>
                        <a:t>suas</a:t>
                      </a:r>
                      <a:r>
                        <a:rPr sz="1400" spc="15" dirty="0">
                          <a:solidFill>
                            <a:srgbClr val="FFFFFF"/>
                          </a:solidFill>
                          <a:latin typeface="Century Gothic"/>
                          <a:cs typeface="Century Gothic"/>
                        </a:rPr>
                        <a:t> </a:t>
                      </a:r>
                      <a:r>
                        <a:rPr sz="1400" spc="-55" dirty="0">
                          <a:solidFill>
                            <a:srgbClr val="FFFFFF"/>
                          </a:solidFill>
                          <a:latin typeface="Century Gothic"/>
                          <a:cs typeface="Century Gothic"/>
                        </a:rPr>
                        <a:t>ações</a:t>
                      </a:r>
                      <a:r>
                        <a:rPr sz="1400" spc="15" dirty="0">
                          <a:solidFill>
                            <a:srgbClr val="FFFFFF"/>
                          </a:solidFill>
                          <a:latin typeface="Century Gothic"/>
                          <a:cs typeface="Century Gothic"/>
                        </a:rPr>
                        <a:t> </a:t>
                      </a:r>
                      <a:r>
                        <a:rPr sz="1400" spc="-20" dirty="0">
                          <a:solidFill>
                            <a:srgbClr val="FFFFFF"/>
                          </a:solidFill>
                          <a:latin typeface="Century Gothic"/>
                          <a:cs typeface="Century Gothic"/>
                        </a:rPr>
                        <a:t>pela</a:t>
                      </a:r>
                      <a:r>
                        <a:rPr sz="1400" spc="15" dirty="0">
                          <a:solidFill>
                            <a:srgbClr val="FFFFFF"/>
                          </a:solidFill>
                          <a:latin typeface="Century Gothic"/>
                          <a:cs typeface="Century Gothic"/>
                        </a:rPr>
                        <a:t> </a:t>
                      </a:r>
                      <a:r>
                        <a:rPr sz="1400" dirty="0">
                          <a:solidFill>
                            <a:srgbClr val="FFFFFF"/>
                          </a:solidFill>
                          <a:latin typeface="Century Gothic"/>
                          <a:cs typeface="Century Gothic"/>
                        </a:rPr>
                        <a:t>integridade</a:t>
                      </a:r>
                      <a:r>
                        <a:rPr sz="1400" spc="15" dirty="0">
                          <a:solidFill>
                            <a:srgbClr val="FFFFFF"/>
                          </a:solidFill>
                          <a:latin typeface="Century Gothic"/>
                          <a:cs typeface="Century Gothic"/>
                        </a:rPr>
                        <a:t> </a:t>
                      </a:r>
                      <a:r>
                        <a:rPr sz="1400" spc="-50" dirty="0">
                          <a:solidFill>
                            <a:srgbClr val="FFFFFF"/>
                          </a:solidFill>
                          <a:latin typeface="Century Gothic"/>
                          <a:cs typeface="Century Gothic"/>
                        </a:rPr>
                        <a:t>e </a:t>
                      </a:r>
                      <a:r>
                        <a:rPr sz="1400" dirty="0">
                          <a:solidFill>
                            <a:srgbClr val="FFFFFF"/>
                          </a:solidFill>
                          <a:latin typeface="Century Gothic"/>
                          <a:cs typeface="Century Gothic"/>
                        </a:rPr>
                        <a:t>comprometimento</a:t>
                      </a:r>
                      <a:r>
                        <a:rPr sz="1400" spc="220" dirty="0">
                          <a:solidFill>
                            <a:srgbClr val="FFFFFF"/>
                          </a:solidFill>
                          <a:latin typeface="Century Gothic"/>
                          <a:cs typeface="Century Gothic"/>
                        </a:rPr>
                        <a:t> </a:t>
                      </a:r>
                      <a:r>
                        <a:rPr sz="1400" dirty="0">
                          <a:solidFill>
                            <a:srgbClr val="FFFFFF"/>
                          </a:solidFill>
                          <a:latin typeface="Century Gothic"/>
                          <a:cs typeface="Century Gothic"/>
                        </a:rPr>
                        <a:t>do</a:t>
                      </a:r>
                      <a:r>
                        <a:rPr sz="1400" spc="225" dirty="0">
                          <a:solidFill>
                            <a:srgbClr val="FFFFFF"/>
                          </a:solidFill>
                          <a:latin typeface="Century Gothic"/>
                          <a:cs typeface="Century Gothic"/>
                        </a:rPr>
                        <a:t> </a:t>
                      </a:r>
                      <a:r>
                        <a:rPr sz="1400" spc="-10" dirty="0">
                          <a:solidFill>
                            <a:srgbClr val="FFFFFF"/>
                          </a:solidFill>
                          <a:latin typeface="Century Gothic"/>
                          <a:cs typeface="Century Gothic"/>
                        </a:rPr>
                        <a:t>exercício </a:t>
                      </a:r>
                      <a:r>
                        <a:rPr sz="1400" dirty="0">
                          <a:solidFill>
                            <a:srgbClr val="FFFFFF"/>
                          </a:solidFill>
                          <a:latin typeface="Century Gothic"/>
                          <a:cs typeface="Century Gothic"/>
                        </a:rPr>
                        <a:t>profissional,</a:t>
                      </a:r>
                      <a:r>
                        <a:rPr sz="1400" spc="180" dirty="0">
                          <a:solidFill>
                            <a:srgbClr val="FFFFFF"/>
                          </a:solidFill>
                          <a:latin typeface="Century Gothic"/>
                          <a:cs typeface="Century Gothic"/>
                        </a:rPr>
                        <a:t> </a:t>
                      </a:r>
                      <a:r>
                        <a:rPr sz="1400" dirty="0">
                          <a:solidFill>
                            <a:srgbClr val="FFFFFF"/>
                          </a:solidFill>
                          <a:latin typeface="Century Gothic"/>
                          <a:cs typeface="Century Gothic"/>
                        </a:rPr>
                        <a:t>assegurando</a:t>
                      </a:r>
                      <a:r>
                        <a:rPr sz="1400" spc="180" dirty="0">
                          <a:solidFill>
                            <a:srgbClr val="FFFFFF"/>
                          </a:solidFill>
                          <a:latin typeface="Century Gothic"/>
                          <a:cs typeface="Century Gothic"/>
                        </a:rPr>
                        <a:t> </a:t>
                      </a:r>
                      <a:r>
                        <a:rPr sz="1400" spc="-150" dirty="0">
                          <a:solidFill>
                            <a:srgbClr val="FFFFFF"/>
                          </a:solidFill>
                          <a:latin typeface="Century Gothic"/>
                          <a:cs typeface="Century Gothic"/>
                        </a:rPr>
                        <a:t>a</a:t>
                      </a:r>
                      <a:r>
                        <a:rPr sz="1400" spc="185" dirty="0">
                          <a:solidFill>
                            <a:srgbClr val="FFFFFF"/>
                          </a:solidFill>
                          <a:latin typeface="Century Gothic"/>
                          <a:cs typeface="Century Gothic"/>
                        </a:rPr>
                        <a:t> </a:t>
                      </a:r>
                      <a:r>
                        <a:rPr sz="1400" spc="-10" dirty="0">
                          <a:solidFill>
                            <a:srgbClr val="FFFFFF"/>
                          </a:solidFill>
                          <a:latin typeface="Century Gothic"/>
                          <a:cs typeface="Century Gothic"/>
                        </a:rPr>
                        <a:t>atuação </a:t>
                      </a:r>
                      <a:r>
                        <a:rPr sz="1400" dirty="0">
                          <a:solidFill>
                            <a:srgbClr val="FFFFFF"/>
                          </a:solidFill>
                          <a:latin typeface="Century Gothic"/>
                          <a:cs typeface="Century Gothic"/>
                        </a:rPr>
                        <a:t>plena dos </a:t>
                      </a:r>
                      <a:r>
                        <a:rPr sz="1400" spc="55" dirty="0">
                          <a:solidFill>
                            <a:srgbClr val="FFFFFF"/>
                          </a:solidFill>
                          <a:latin typeface="Century Gothic"/>
                          <a:cs typeface="Century Gothic"/>
                        </a:rPr>
                        <a:t>profissionais</a:t>
                      </a:r>
                      <a:r>
                        <a:rPr sz="1400" dirty="0">
                          <a:solidFill>
                            <a:srgbClr val="FFFFFF"/>
                          </a:solidFill>
                          <a:latin typeface="Century Gothic"/>
                          <a:cs typeface="Century Gothic"/>
                        </a:rPr>
                        <a:t> </a:t>
                      </a:r>
                      <a:r>
                        <a:rPr sz="1400" spc="-80" dirty="0">
                          <a:solidFill>
                            <a:srgbClr val="FFFFFF"/>
                          </a:solidFill>
                          <a:latin typeface="Century Gothic"/>
                          <a:cs typeface="Century Gothic"/>
                        </a:rPr>
                        <a:t>da</a:t>
                      </a:r>
                      <a:r>
                        <a:rPr sz="1400" dirty="0">
                          <a:solidFill>
                            <a:srgbClr val="FFFFFF"/>
                          </a:solidFill>
                          <a:latin typeface="Century Gothic"/>
                          <a:cs typeface="Century Gothic"/>
                        </a:rPr>
                        <a:t> </a:t>
                      </a:r>
                      <a:r>
                        <a:rPr sz="1400" spc="-10" dirty="0">
                          <a:solidFill>
                            <a:srgbClr val="FFFFFF"/>
                          </a:solidFill>
                          <a:latin typeface="Century Gothic"/>
                          <a:cs typeface="Century Gothic"/>
                        </a:rPr>
                        <a:t>Medicina </a:t>
                      </a:r>
                      <a:r>
                        <a:rPr sz="1400" dirty="0">
                          <a:solidFill>
                            <a:srgbClr val="FFFFFF"/>
                          </a:solidFill>
                          <a:latin typeface="Century Gothic"/>
                          <a:cs typeface="Century Gothic"/>
                        </a:rPr>
                        <a:t>Veterinária</a:t>
                      </a:r>
                      <a:r>
                        <a:rPr sz="1400" spc="5" dirty="0">
                          <a:solidFill>
                            <a:srgbClr val="FFFFFF"/>
                          </a:solidFill>
                          <a:latin typeface="Century Gothic"/>
                          <a:cs typeface="Century Gothic"/>
                        </a:rPr>
                        <a:t> </a:t>
                      </a:r>
                      <a:r>
                        <a:rPr sz="1400" spc="-80" dirty="0">
                          <a:solidFill>
                            <a:srgbClr val="FFFFFF"/>
                          </a:solidFill>
                          <a:latin typeface="Century Gothic"/>
                          <a:cs typeface="Century Gothic"/>
                        </a:rPr>
                        <a:t>e</a:t>
                      </a:r>
                      <a:r>
                        <a:rPr sz="1400" spc="10" dirty="0">
                          <a:solidFill>
                            <a:srgbClr val="FFFFFF"/>
                          </a:solidFill>
                          <a:latin typeface="Century Gothic"/>
                          <a:cs typeface="Century Gothic"/>
                        </a:rPr>
                        <a:t> </a:t>
                      </a:r>
                      <a:r>
                        <a:rPr sz="1400" spc="-10" dirty="0">
                          <a:solidFill>
                            <a:srgbClr val="FFFFFF"/>
                          </a:solidFill>
                          <a:latin typeface="Century Gothic"/>
                          <a:cs typeface="Century Gothic"/>
                        </a:rPr>
                        <a:t>Zootecnia.</a:t>
                      </a:r>
                      <a:endParaRPr sz="1400">
                        <a:latin typeface="Century Gothic"/>
                        <a:cs typeface="Century Gothic"/>
                      </a:endParaRPr>
                    </a:p>
                  </a:txBody>
                  <a:tcPr marL="0" marR="0" marT="187325" marB="0">
                    <a:lnT w="57150" cap="flat" cmpd="sng" algn="ctr">
                      <a:solidFill>
                        <a:srgbClr val="FFFFFF"/>
                      </a:solidFill>
                      <a:prstDash val="solid"/>
                      <a:round/>
                      <a:headEnd type="none" w="med" len="med"/>
                      <a:tailEnd type="none" w="med" len="med"/>
                    </a:lnT>
                    <a:solidFill>
                      <a:srgbClr val="428BA9">
                        <a:alpha val="89999"/>
                      </a:srgbClr>
                    </a:solidFill>
                  </a:tcPr>
                </a:tc>
                <a:tc hMerge="1">
                  <a:txBody>
                    <a:bodyPr/>
                    <a:lstStyle/>
                    <a:p>
                      <a:endParaRPr/>
                    </a:p>
                  </a:txBody>
                  <a:tcPr marL="0" marR="0" marT="0" marB="0"/>
                </a:tc>
                <a:tc gridSpan="2">
                  <a:txBody>
                    <a:bodyPr/>
                    <a:lstStyle/>
                    <a:p>
                      <a:pPr marL="208915" marR="459105">
                        <a:lnSpc>
                          <a:spcPct val="100000"/>
                        </a:lnSpc>
                        <a:spcBef>
                          <a:spcPts val="1175"/>
                        </a:spcBef>
                      </a:pPr>
                      <a:r>
                        <a:rPr sz="1400" dirty="0">
                          <a:solidFill>
                            <a:srgbClr val="03658C"/>
                          </a:solidFill>
                          <a:latin typeface="Century Gothic"/>
                          <a:cs typeface="Century Gothic"/>
                        </a:rPr>
                        <a:t>Comprometimento,</a:t>
                      </a:r>
                      <a:r>
                        <a:rPr sz="1400" spc="160" dirty="0">
                          <a:solidFill>
                            <a:srgbClr val="03658C"/>
                          </a:solidFill>
                          <a:latin typeface="Century Gothic"/>
                          <a:cs typeface="Century Gothic"/>
                        </a:rPr>
                        <a:t> </a:t>
                      </a:r>
                      <a:r>
                        <a:rPr sz="1400" spc="-35" dirty="0">
                          <a:solidFill>
                            <a:srgbClr val="03658C"/>
                          </a:solidFill>
                          <a:latin typeface="Century Gothic"/>
                          <a:cs typeface="Century Gothic"/>
                        </a:rPr>
                        <a:t>ética,</a:t>
                      </a:r>
                      <a:r>
                        <a:rPr sz="1400" spc="160" dirty="0">
                          <a:solidFill>
                            <a:srgbClr val="03658C"/>
                          </a:solidFill>
                          <a:latin typeface="Century Gothic"/>
                          <a:cs typeface="Century Gothic"/>
                        </a:rPr>
                        <a:t> </a:t>
                      </a:r>
                      <a:r>
                        <a:rPr sz="1400" spc="-10" dirty="0">
                          <a:solidFill>
                            <a:srgbClr val="03658C"/>
                          </a:solidFill>
                          <a:latin typeface="Century Gothic"/>
                          <a:cs typeface="Century Gothic"/>
                        </a:rPr>
                        <a:t>inovação, proatividade,</a:t>
                      </a:r>
                      <a:r>
                        <a:rPr sz="1400" spc="-20" dirty="0">
                          <a:solidFill>
                            <a:srgbClr val="03658C"/>
                          </a:solidFill>
                          <a:latin typeface="Century Gothic"/>
                          <a:cs typeface="Century Gothic"/>
                        </a:rPr>
                        <a:t> </a:t>
                      </a:r>
                      <a:r>
                        <a:rPr sz="1400" spc="-35" dirty="0">
                          <a:solidFill>
                            <a:srgbClr val="03658C"/>
                          </a:solidFill>
                          <a:latin typeface="Century Gothic"/>
                          <a:cs typeface="Century Gothic"/>
                        </a:rPr>
                        <a:t>excelência</a:t>
                      </a:r>
                      <a:r>
                        <a:rPr sz="1400" spc="-20" dirty="0">
                          <a:solidFill>
                            <a:srgbClr val="03658C"/>
                          </a:solidFill>
                          <a:latin typeface="Century Gothic"/>
                          <a:cs typeface="Century Gothic"/>
                        </a:rPr>
                        <a:t> </a:t>
                      </a:r>
                      <a:r>
                        <a:rPr sz="1400" spc="-10" dirty="0">
                          <a:solidFill>
                            <a:srgbClr val="03658C"/>
                          </a:solidFill>
                          <a:latin typeface="Century Gothic"/>
                          <a:cs typeface="Century Gothic"/>
                        </a:rPr>
                        <a:t>profissional, </a:t>
                      </a:r>
                      <a:r>
                        <a:rPr sz="1400" spc="-50" dirty="0">
                          <a:solidFill>
                            <a:srgbClr val="03658C"/>
                          </a:solidFill>
                          <a:latin typeface="Century Gothic"/>
                          <a:cs typeface="Century Gothic"/>
                        </a:rPr>
                        <a:t>foco</a:t>
                      </a:r>
                      <a:r>
                        <a:rPr sz="1400" spc="55" dirty="0">
                          <a:solidFill>
                            <a:srgbClr val="03658C"/>
                          </a:solidFill>
                          <a:latin typeface="Century Gothic"/>
                          <a:cs typeface="Century Gothic"/>
                        </a:rPr>
                        <a:t> </a:t>
                      </a:r>
                      <a:r>
                        <a:rPr sz="1400" dirty="0">
                          <a:solidFill>
                            <a:srgbClr val="03658C"/>
                          </a:solidFill>
                          <a:latin typeface="Century Gothic"/>
                          <a:cs typeface="Century Gothic"/>
                        </a:rPr>
                        <a:t>no</a:t>
                      </a:r>
                      <a:r>
                        <a:rPr sz="1400" spc="60" dirty="0">
                          <a:solidFill>
                            <a:srgbClr val="03658C"/>
                          </a:solidFill>
                          <a:latin typeface="Century Gothic"/>
                          <a:cs typeface="Century Gothic"/>
                        </a:rPr>
                        <a:t> </a:t>
                      </a:r>
                      <a:r>
                        <a:rPr sz="1400" dirty="0">
                          <a:solidFill>
                            <a:srgbClr val="03658C"/>
                          </a:solidFill>
                          <a:latin typeface="Century Gothic"/>
                          <a:cs typeface="Century Gothic"/>
                        </a:rPr>
                        <a:t>resultado</a:t>
                      </a:r>
                      <a:r>
                        <a:rPr sz="1400" spc="60" dirty="0">
                          <a:solidFill>
                            <a:srgbClr val="03658C"/>
                          </a:solidFill>
                          <a:latin typeface="Century Gothic"/>
                          <a:cs typeface="Century Gothic"/>
                        </a:rPr>
                        <a:t> </a:t>
                      </a:r>
                      <a:r>
                        <a:rPr sz="1400" spc="-80" dirty="0">
                          <a:solidFill>
                            <a:srgbClr val="03658C"/>
                          </a:solidFill>
                          <a:latin typeface="Century Gothic"/>
                          <a:cs typeface="Century Gothic"/>
                        </a:rPr>
                        <a:t>e</a:t>
                      </a:r>
                      <a:r>
                        <a:rPr sz="1400" spc="60" dirty="0">
                          <a:solidFill>
                            <a:srgbClr val="03658C"/>
                          </a:solidFill>
                          <a:latin typeface="Century Gothic"/>
                          <a:cs typeface="Century Gothic"/>
                        </a:rPr>
                        <a:t> </a:t>
                      </a:r>
                      <a:r>
                        <a:rPr sz="1400" spc="-10" dirty="0">
                          <a:solidFill>
                            <a:srgbClr val="03658C"/>
                          </a:solidFill>
                          <a:latin typeface="Century Gothic"/>
                          <a:cs typeface="Century Gothic"/>
                        </a:rPr>
                        <a:t>imparcialidade.</a:t>
                      </a:r>
                      <a:endParaRPr sz="1400">
                        <a:latin typeface="Century Gothic"/>
                        <a:cs typeface="Century Gothic"/>
                      </a:endParaRPr>
                    </a:p>
                  </a:txBody>
                  <a:tcPr marL="0" marR="0" marT="149225" marB="0">
                    <a:lnT w="57150" cap="flat" cmpd="sng" algn="ctr">
                      <a:solidFill>
                        <a:srgbClr val="FFFFFF"/>
                      </a:solidFill>
                      <a:prstDash val="solid"/>
                      <a:round/>
                      <a:headEnd type="none" w="med" len="med"/>
                      <a:tailEnd type="none" w="med" len="med"/>
                    </a:lnT>
                    <a:solidFill>
                      <a:srgbClr val="81B2C6">
                        <a:alpha val="79998"/>
                      </a:srgbClr>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4" name="object 4"/>
          <p:cNvSpPr txBox="1">
            <a:spLocks noGrp="1"/>
          </p:cNvSpPr>
          <p:nvPr>
            <p:ph type="title"/>
          </p:nvPr>
        </p:nvSpPr>
        <p:spPr>
          <a:xfrm>
            <a:off x="726055" y="336265"/>
            <a:ext cx="11294110" cy="919480"/>
          </a:xfrm>
          <a:prstGeom prst="rect">
            <a:avLst/>
          </a:prstGeom>
        </p:spPr>
        <p:txBody>
          <a:bodyPr vert="horz" wrap="square" lIns="0" tIns="17145" rIns="0" bIns="0" rtlCol="0">
            <a:spAutoFit/>
          </a:bodyPr>
          <a:lstStyle/>
          <a:p>
            <a:pPr marL="714375" marR="5080" indent="-702310">
              <a:lnSpc>
                <a:spcPct val="105600"/>
              </a:lnSpc>
              <a:spcBef>
                <a:spcPts val="135"/>
              </a:spcBef>
              <a:tabLst>
                <a:tab pos="714375" algn="l"/>
              </a:tabLst>
            </a:pPr>
            <a:r>
              <a:rPr sz="4500" spc="-465" baseline="-1851" dirty="0">
                <a:solidFill>
                  <a:srgbClr val="03658C"/>
                </a:solidFill>
              </a:rPr>
              <a:t>1.1.</a:t>
            </a:r>
            <a:r>
              <a:rPr sz="4500" baseline="-1851" dirty="0">
                <a:solidFill>
                  <a:srgbClr val="03658C"/>
                </a:solidFill>
              </a:rPr>
              <a:t>	</a:t>
            </a:r>
            <a:r>
              <a:rPr sz="2500" spc="55" dirty="0">
                <a:solidFill>
                  <a:srgbClr val="03658C"/>
                </a:solidFill>
              </a:rPr>
              <a:t>Identificação</a:t>
            </a:r>
            <a:r>
              <a:rPr sz="2500" spc="-10" dirty="0">
                <a:solidFill>
                  <a:srgbClr val="03658C"/>
                </a:solidFill>
              </a:rPr>
              <a:t> </a:t>
            </a:r>
            <a:r>
              <a:rPr sz="2500" spc="65" dirty="0">
                <a:solidFill>
                  <a:srgbClr val="03658C"/>
                </a:solidFill>
              </a:rPr>
              <a:t>do</a:t>
            </a:r>
            <a:r>
              <a:rPr sz="2500" spc="-10" dirty="0">
                <a:solidFill>
                  <a:srgbClr val="03658C"/>
                </a:solidFill>
              </a:rPr>
              <a:t> </a:t>
            </a:r>
            <a:r>
              <a:rPr sz="2500" spc="150" dirty="0">
                <a:solidFill>
                  <a:srgbClr val="03658C"/>
                </a:solidFill>
              </a:rPr>
              <a:t>Conselho</a:t>
            </a:r>
            <a:r>
              <a:rPr sz="2500" spc="-10" dirty="0">
                <a:solidFill>
                  <a:srgbClr val="03658C"/>
                </a:solidFill>
              </a:rPr>
              <a:t> </a:t>
            </a:r>
            <a:r>
              <a:rPr sz="2500" spc="125" dirty="0">
                <a:solidFill>
                  <a:srgbClr val="03658C"/>
                </a:solidFill>
              </a:rPr>
              <a:t>Regional</a:t>
            </a:r>
            <a:r>
              <a:rPr sz="2500" spc="-10" dirty="0">
                <a:solidFill>
                  <a:srgbClr val="03658C"/>
                </a:solidFill>
              </a:rPr>
              <a:t> </a:t>
            </a:r>
            <a:r>
              <a:rPr sz="2500" spc="-75" dirty="0">
                <a:solidFill>
                  <a:srgbClr val="03658C"/>
                </a:solidFill>
              </a:rPr>
              <a:t>de</a:t>
            </a:r>
            <a:r>
              <a:rPr sz="2500" spc="-10" dirty="0">
                <a:solidFill>
                  <a:srgbClr val="03658C"/>
                </a:solidFill>
              </a:rPr>
              <a:t> </a:t>
            </a:r>
            <a:r>
              <a:rPr sz="2500" dirty="0">
                <a:solidFill>
                  <a:srgbClr val="03658C"/>
                </a:solidFill>
              </a:rPr>
              <a:t>Medicina</a:t>
            </a:r>
            <a:r>
              <a:rPr sz="2500" spc="-10" dirty="0">
                <a:solidFill>
                  <a:srgbClr val="03658C"/>
                </a:solidFill>
              </a:rPr>
              <a:t> </a:t>
            </a:r>
            <a:r>
              <a:rPr sz="2500" spc="150" dirty="0">
                <a:solidFill>
                  <a:srgbClr val="03658C"/>
                </a:solidFill>
              </a:rPr>
              <a:t>Veterinária</a:t>
            </a:r>
            <a:r>
              <a:rPr sz="2500" spc="-10" dirty="0">
                <a:solidFill>
                  <a:srgbClr val="03658C"/>
                </a:solidFill>
              </a:rPr>
              <a:t> </a:t>
            </a:r>
            <a:r>
              <a:rPr sz="2500" spc="40" dirty="0">
                <a:solidFill>
                  <a:srgbClr val="03658C"/>
                </a:solidFill>
              </a:rPr>
              <a:t>do </a:t>
            </a:r>
            <a:r>
              <a:rPr sz="2500" spc="125" dirty="0">
                <a:solidFill>
                  <a:srgbClr val="03658C"/>
                </a:solidFill>
              </a:rPr>
              <a:t>Estado</a:t>
            </a:r>
            <a:r>
              <a:rPr sz="2500" spc="-30" dirty="0">
                <a:solidFill>
                  <a:srgbClr val="03658C"/>
                </a:solidFill>
              </a:rPr>
              <a:t> </a:t>
            </a:r>
            <a:r>
              <a:rPr sz="2500" spc="65" dirty="0">
                <a:solidFill>
                  <a:srgbClr val="03658C"/>
                </a:solidFill>
              </a:rPr>
              <a:t>do</a:t>
            </a:r>
            <a:r>
              <a:rPr sz="2500" spc="-30" dirty="0">
                <a:solidFill>
                  <a:srgbClr val="03658C"/>
                </a:solidFill>
              </a:rPr>
              <a:t> </a:t>
            </a:r>
            <a:r>
              <a:rPr sz="2500" spc="-10" dirty="0">
                <a:solidFill>
                  <a:srgbClr val="03658C"/>
                </a:solidFill>
              </a:rPr>
              <a:t>Amazonas</a:t>
            </a:r>
            <a:endParaRPr sz="2500"/>
          </a:p>
        </p:txBody>
      </p:sp>
      <p:sp>
        <p:nvSpPr>
          <p:cNvPr id="5" name="object 5"/>
          <p:cNvSpPr/>
          <p:nvPr/>
        </p:nvSpPr>
        <p:spPr>
          <a:xfrm>
            <a:off x="22212" y="1469808"/>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03658C"/>
          </a:solidFill>
        </p:spPr>
        <p:txBody>
          <a:bodyPr wrap="square" lIns="0" tIns="0" rIns="0" bIns="0" rtlCol="0"/>
          <a:lstStyle/>
          <a:p>
            <a:endParaRPr/>
          </a:p>
        </p:txBody>
      </p:sp>
      <p:sp>
        <p:nvSpPr>
          <p:cNvPr id="6" name="object 6"/>
          <p:cNvSpPr/>
          <p:nvPr/>
        </p:nvSpPr>
        <p:spPr>
          <a:xfrm>
            <a:off x="12595796" y="1446352"/>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03658C"/>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12958" y="9609766"/>
            <a:ext cx="55727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170" dirty="0">
                <a:solidFill>
                  <a:srgbClr val="646363"/>
                </a:solidFill>
                <a:latin typeface="Century Gothic"/>
                <a:cs typeface="Century Gothic"/>
              </a:rPr>
              <a:t>11</a:t>
            </a:r>
            <a:endParaRPr sz="1200">
              <a:latin typeface="Century Gothic"/>
              <a:cs typeface="Century Gothic"/>
            </a:endParaRPr>
          </a:p>
        </p:txBody>
      </p:sp>
      <p:grpSp>
        <p:nvGrpSpPr>
          <p:cNvPr id="3" name="object 3"/>
          <p:cNvGrpSpPr/>
          <p:nvPr/>
        </p:nvGrpSpPr>
        <p:grpSpPr>
          <a:xfrm>
            <a:off x="503999" y="4122614"/>
            <a:ext cx="10663555" cy="3849370"/>
            <a:chOff x="503999" y="4122614"/>
            <a:chExt cx="10663555" cy="3849370"/>
          </a:xfrm>
        </p:grpSpPr>
        <p:sp>
          <p:nvSpPr>
            <p:cNvPr id="4" name="object 4"/>
            <p:cNvSpPr/>
            <p:nvPr/>
          </p:nvSpPr>
          <p:spPr>
            <a:xfrm>
              <a:off x="999121" y="4338954"/>
              <a:ext cx="8676005" cy="886460"/>
            </a:xfrm>
            <a:custGeom>
              <a:avLst/>
              <a:gdLst/>
              <a:ahLst/>
              <a:cxnLst/>
              <a:rect l="l" t="t" r="r" b="b"/>
              <a:pathLst>
                <a:path w="8676005" h="886460">
                  <a:moveTo>
                    <a:pt x="8675751" y="0"/>
                  </a:moveTo>
                  <a:lnTo>
                    <a:pt x="0" y="0"/>
                  </a:lnTo>
                  <a:lnTo>
                    <a:pt x="0" y="886345"/>
                  </a:lnTo>
                  <a:lnTo>
                    <a:pt x="8675751" y="886345"/>
                  </a:lnTo>
                  <a:lnTo>
                    <a:pt x="8675751" y="0"/>
                  </a:lnTo>
                  <a:close/>
                </a:path>
              </a:pathLst>
            </a:custGeom>
            <a:solidFill>
              <a:srgbClr val="CDE0E8"/>
            </a:solidFill>
          </p:spPr>
          <p:txBody>
            <a:bodyPr wrap="square" lIns="0" tIns="0" rIns="0" bIns="0" rtlCol="0"/>
            <a:lstStyle/>
            <a:p>
              <a:endParaRPr/>
            </a:p>
          </p:txBody>
        </p:sp>
        <p:sp>
          <p:nvSpPr>
            <p:cNvPr id="5" name="object 5"/>
            <p:cNvSpPr/>
            <p:nvPr/>
          </p:nvSpPr>
          <p:spPr>
            <a:xfrm>
              <a:off x="999125" y="4391097"/>
              <a:ext cx="0" cy="808355"/>
            </a:xfrm>
            <a:custGeom>
              <a:avLst/>
              <a:gdLst/>
              <a:ahLst/>
              <a:cxnLst/>
              <a:rect l="l" t="t" r="r" b="b"/>
              <a:pathLst>
                <a:path h="808354">
                  <a:moveTo>
                    <a:pt x="0" y="0"/>
                  </a:moveTo>
                  <a:lnTo>
                    <a:pt x="0" y="808126"/>
                  </a:lnTo>
                </a:path>
              </a:pathLst>
            </a:custGeom>
            <a:ln w="25400">
              <a:solidFill>
                <a:srgbClr val="03658C"/>
              </a:solidFill>
              <a:prstDash val="dot"/>
            </a:ln>
          </p:spPr>
          <p:txBody>
            <a:bodyPr wrap="square" lIns="0" tIns="0" rIns="0" bIns="0" rtlCol="0"/>
            <a:lstStyle/>
            <a:p>
              <a:endParaRPr/>
            </a:p>
          </p:txBody>
        </p:sp>
        <p:sp>
          <p:nvSpPr>
            <p:cNvPr id="6" name="object 6"/>
            <p:cNvSpPr/>
            <p:nvPr/>
          </p:nvSpPr>
          <p:spPr>
            <a:xfrm>
              <a:off x="1049860" y="5225296"/>
              <a:ext cx="8599805" cy="0"/>
            </a:xfrm>
            <a:custGeom>
              <a:avLst/>
              <a:gdLst/>
              <a:ahLst/>
              <a:cxnLst/>
              <a:rect l="l" t="t" r="r" b="b"/>
              <a:pathLst>
                <a:path w="8599805">
                  <a:moveTo>
                    <a:pt x="0" y="0"/>
                  </a:moveTo>
                  <a:lnTo>
                    <a:pt x="8599652" y="0"/>
                  </a:lnTo>
                </a:path>
              </a:pathLst>
            </a:custGeom>
            <a:ln w="25400">
              <a:solidFill>
                <a:srgbClr val="03658C"/>
              </a:solidFill>
              <a:prstDash val="dot"/>
            </a:ln>
          </p:spPr>
          <p:txBody>
            <a:bodyPr wrap="square" lIns="0" tIns="0" rIns="0" bIns="0" rtlCol="0"/>
            <a:lstStyle/>
            <a:p>
              <a:endParaRPr/>
            </a:p>
          </p:txBody>
        </p:sp>
        <p:sp>
          <p:nvSpPr>
            <p:cNvPr id="7" name="object 7"/>
            <p:cNvSpPr/>
            <p:nvPr/>
          </p:nvSpPr>
          <p:spPr>
            <a:xfrm>
              <a:off x="9674875" y="4365031"/>
              <a:ext cx="0" cy="808355"/>
            </a:xfrm>
            <a:custGeom>
              <a:avLst/>
              <a:gdLst/>
              <a:ahLst/>
              <a:cxnLst/>
              <a:rect l="l" t="t" r="r" b="b"/>
              <a:pathLst>
                <a:path h="808354">
                  <a:moveTo>
                    <a:pt x="0" y="808126"/>
                  </a:moveTo>
                  <a:lnTo>
                    <a:pt x="0" y="0"/>
                  </a:lnTo>
                </a:path>
              </a:pathLst>
            </a:custGeom>
            <a:ln w="25400">
              <a:solidFill>
                <a:srgbClr val="03658C"/>
              </a:solidFill>
              <a:prstDash val="dot"/>
            </a:ln>
          </p:spPr>
          <p:txBody>
            <a:bodyPr wrap="square" lIns="0" tIns="0" rIns="0" bIns="0" rtlCol="0"/>
            <a:lstStyle/>
            <a:p>
              <a:endParaRPr/>
            </a:p>
          </p:txBody>
        </p:sp>
        <p:sp>
          <p:nvSpPr>
            <p:cNvPr id="8" name="object 8"/>
            <p:cNvSpPr/>
            <p:nvPr/>
          </p:nvSpPr>
          <p:spPr>
            <a:xfrm>
              <a:off x="1024487" y="4338957"/>
              <a:ext cx="8599805" cy="0"/>
            </a:xfrm>
            <a:custGeom>
              <a:avLst/>
              <a:gdLst/>
              <a:ahLst/>
              <a:cxnLst/>
              <a:rect l="l" t="t" r="r" b="b"/>
              <a:pathLst>
                <a:path w="8599805">
                  <a:moveTo>
                    <a:pt x="8599652" y="0"/>
                  </a:moveTo>
                  <a:lnTo>
                    <a:pt x="0" y="0"/>
                  </a:lnTo>
                </a:path>
              </a:pathLst>
            </a:custGeom>
            <a:ln w="25400">
              <a:solidFill>
                <a:srgbClr val="03658C"/>
              </a:solidFill>
              <a:prstDash val="dot"/>
            </a:ln>
          </p:spPr>
          <p:txBody>
            <a:bodyPr wrap="square" lIns="0" tIns="0" rIns="0" bIns="0" rtlCol="0"/>
            <a:lstStyle/>
            <a:p>
              <a:endParaRPr/>
            </a:p>
          </p:txBody>
        </p:sp>
        <p:sp>
          <p:nvSpPr>
            <p:cNvPr id="9" name="object 9"/>
            <p:cNvSpPr/>
            <p:nvPr/>
          </p:nvSpPr>
          <p:spPr>
            <a:xfrm>
              <a:off x="986421" y="4326254"/>
              <a:ext cx="8701405" cy="911860"/>
            </a:xfrm>
            <a:custGeom>
              <a:avLst/>
              <a:gdLst/>
              <a:ahLst/>
              <a:cxnLst/>
              <a:rect l="l" t="t" r="r" b="b"/>
              <a:pathLst>
                <a:path w="8701405" h="911860">
                  <a:moveTo>
                    <a:pt x="25400" y="899045"/>
                  </a:moveTo>
                  <a:lnTo>
                    <a:pt x="21678" y="890066"/>
                  </a:lnTo>
                  <a:lnTo>
                    <a:pt x="12700" y="886345"/>
                  </a:lnTo>
                  <a:lnTo>
                    <a:pt x="3721" y="890066"/>
                  </a:lnTo>
                  <a:lnTo>
                    <a:pt x="0" y="899045"/>
                  </a:lnTo>
                  <a:lnTo>
                    <a:pt x="3721" y="908024"/>
                  </a:lnTo>
                  <a:lnTo>
                    <a:pt x="12700" y="911745"/>
                  </a:lnTo>
                  <a:lnTo>
                    <a:pt x="21678" y="908024"/>
                  </a:lnTo>
                  <a:lnTo>
                    <a:pt x="25400" y="899045"/>
                  </a:lnTo>
                  <a:close/>
                </a:path>
                <a:path w="8701405" h="911860">
                  <a:moveTo>
                    <a:pt x="25400" y="12700"/>
                  </a:moveTo>
                  <a:lnTo>
                    <a:pt x="21678" y="3721"/>
                  </a:lnTo>
                  <a:lnTo>
                    <a:pt x="12700" y="0"/>
                  </a:lnTo>
                  <a:lnTo>
                    <a:pt x="3721" y="3721"/>
                  </a:lnTo>
                  <a:lnTo>
                    <a:pt x="0" y="12700"/>
                  </a:lnTo>
                  <a:lnTo>
                    <a:pt x="3721" y="21678"/>
                  </a:lnTo>
                  <a:lnTo>
                    <a:pt x="12700" y="25400"/>
                  </a:lnTo>
                  <a:lnTo>
                    <a:pt x="21678" y="21678"/>
                  </a:lnTo>
                  <a:lnTo>
                    <a:pt x="25400" y="12700"/>
                  </a:lnTo>
                  <a:close/>
                </a:path>
                <a:path w="8701405" h="911860">
                  <a:moveTo>
                    <a:pt x="8701151" y="899045"/>
                  </a:moveTo>
                  <a:lnTo>
                    <a:pt x="8697430" y="890066"/>
                  </a:lnTo>
                  <a:lnTo>
                    <a:pt x="8688451" y="886345"/>
                  </a:lnTo>
                  <a:lnTo>
                    <a:pt x="8679472" y="890066"/>
                  </a:lnTo>
                  <a:lnTo>
                    <a:pt x="8675751" y="899045"/>
                  </a:lnTo>
                  <a:lnTo>
                    <a:pt x="8679472" y="908024"/>
                  </a:lnTo>
                  <a:lnTo>
                    <a:pt x="8688451" y="911745"/>
                  </a:lnTo>
                  <a:lnTo>
                    <a:pt x="8697430" y="908024"/>
                  </a:lnTo>
                  <a:lnTo>
                    <a:pt x="8701151" y="899045"/>
                  </a:lnTo>
                  <a:close/>
                </a:path>
                <a:path w="8701405" h="911860">
                  <a:moveTo>
                    <a:pt x="8701151" y="12700"/>
                  </a:moveTo>
                  <a:lnTo>
                    <a:pt x="8697430" y="3721"/>
                  </a:lnTo>
                  <a:lnTo>
                    <a:pt x="8688451" y="0"/>
                  </a:lnTo>
                  <a:lnTo>
                    <a:pt x="8679472" y="3721"/>
                  </a:lnTo>
                  <a:lnTo>
                    <a:pt x="8675751" y="12700"/>
                  </a:lnTo>
                  <a:lnTo>
                    <a:pt x="8679472" y="21678"/>
                  </a:lnTo>
                  <a:lnTo>
                    <a:pt x="8688451" y="25400"/>
                  </a:lnTo>
                  <a:lnTo>
                    <a:pt x="8697430" y="21678"/>
                  </a:lnTo>
                  <a:lnTo>
                    <a:pt x="8701151" y="12700"/>
                  </a:lnTo>
                  <a:close/>
                </a:path>
              </a:pathLst>
            </a:custGeom>
            <a:solidFill>
              <a:srgbClr val="03658C"/>
            </a:solidFill>
          </p:spPr>
          <p:txBody>
            <a:bodyPr wrap="square" lIns="0" tIns="0" rIns="0" bIns="0" rtlCol="0"/>
            <a:lstStyle/>
            <a:p>
              <a:endParaRPr/>
            </a:p>
          </p:txBody>
        </p:sp>
        <p:sp>
          <p:nvSpPr>
            <p:cNvPr id="10" name="object 10"/>
            <p:cNvSpPr/>
            <p:nvPr/>
          </p:nvSpPr>
          <p:spPr>
            <a:xfrm>
              <a:off x="1107008" y="7153363"/>
              <a:ext cx="9751695" cy="0"/>
            </a:xfrm>
            <a:custGeom>
              <a:avLst/>
              <a:gdLst/>
              <a:ahLst/>
              <a:cxnLst/>
              <a:rect l="l" t="t" r="r" b="b"/>
              <a:pathLst>
                <a:path w="9751695">
                  <a:moveTo>
                    <a:pt x="9751491" y="0"/>
                  </a:moveTo>
                  <a:lnTo>
                    <a:pt x="0" y="0"/>
                  </a:lnTo>
                </a:path>
              </a:pathLst>
            </a:custGeom>
            <a:ln w="25400">
              <a:solidFill>
                <a:srgbClr val="03658C"/>
              </a:solidFill>
            </a:ln>
          </p:spPr>
          <p:txBody>
            <a:bodyPr wrap="square" lIns="0" tIns="0" rIns="0" bIns="0" rtlCol="0"/>
            <a:lstStyle/>
            <a:p>
              <a:endParaRPr/>
            </a:p>
          </p:txBody>
        </p:sp>
        <p:sp>
          <p:nvSpPr>
            <p:cNvPr id="11" name="object 11"/>
            <p:cNvSpPr/>
            <p:nvPr/>
          </p:nvSpPr>
          <p:spPr>
            <a:xfrm>
              <a:off x="5349694" y="4135314"/>
              <a:ext cx="5804535" cy="0"/>
            </a:xfrm>
            <a:custGeom>
              <a:avLst/>
              <a:gdLst/>
              <a:ahLst/>
              <a:cxnLst/>
              <a:rect l="l" t="t" r="r" b="b"/>
              <a:pathLst>
                <a:path w="5804534">
                  <a:moveTo>
                    <a:pt x="0" y="0"/>
                  </a:moveTo>
                  <a:lnTo>
                    <a:pt x="5804535" y="0"/>
                  </a:lnTo>
                </a:path>
              </a:pathLst>
            </a:custGeom>
            <a:ln w="25400">
              <a:solidFill>
                <a:srgbClr val="03658C"/>
              </a:solidFill>
            </a:ln>
          </p:spPr>
          <p:txBody>
            <a:bodyPr wrap="square" lIns="0" tIns="0" rIns="0" bIns="0" rtlCol="0"/>
            <a:lstStyle/>
            <a:p>
              <a:endParaRPr/>
            </a:p>
          </p:txBody>
        </p:sp>
        <p:sp>
          <p:nvSpPr>
            <p:cNvPr id="12" name="object 12"/>
            <p:cNvSpPr/>
            <p:nvPr/>
          </p:nvSpPr>
          <p:spPr>
            <a:xfrm>
              <a:off x="1566221" y="5466603"/>
              <a:ext cx="0" cy="876935"/>
            </a:xfrm>
            <a:custGeom>
              <a:avLst/>
              <a:gdLst/>
              <a:ahLst/>
              <a:cxnLst/>
              <a:rect l="l" t="t" r="r" b="b"/>
              <a:pathLst>
                <a:path h="876935">
                  <a:moveTo>
                    <a:pt x="0" y="0"/>
                  </a:moveTo>
                  <a:lnTo>
                    <a:pt x="0" y="876757"/>
                  </a:lnTo>
                </a:path>
              </a:pathLst>
            </a:custGeom>
            <a:ln w="25400">
              <a:solidFill>
                <a:srgbClr val="03658C"/>
              </a:solidFill>
            </a:ln>
          </p:spPr>
          <p:txBody>
            <a:bodyPr wrap="square" lIns="0" tIns="0" rIns="0" bIns="0" rtlCol="0"/>
            <a:lstStyle/>
            <a:p>
              <a:endParaRPr/>
            </a:p>
          </p:txBody>
        </p:sp>
        <p:sp>
          <p:nvSpPr>
            <p:cNvPr id="13" name="object 13"/>
            <p:cNvSpPr/>
            <p:nvPr/>
          </p:nvSpPr>
          <p:spPr>
            <a:xfrm>
              <a:off x="503999" y="7456512"/>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03658C"/>
            </a:solidFill>
          </p:spPr>
          <p:txBody>
            <a:bodyPr wrap="square" lIns="0" tIns="0" rIns="0" bIns="0" rtlCol="0"/>
            <a:lstStyle/>
            <a:p>
              <a:endParaRPr/>
            </a:p>
          </p:txBody>
        </p:sp>
      </p:grpSp>
      <p:sp>
        <p:nvSpPr>
          <p:cNvPr id="14" name="object 14"/>
          <p:cNvSpPr txBox="1"/>
          <p:nvPr/>
        </p:nvSpPr>
        <p:spPr>
          <a:xfrm>
            <a:off x="4384285" y="3608108"/>
            <a:ext cx="1920239" cy="321310"/>
          </a:xfrm>
          <a:prstGeom prst="rect">
            <a:avLst/>
          </a:prstGeom>
          <a:solidFill>
            <a:srgbClr val="03658C"/>
          </a:solidFill>
        </p:spPr>
        <p:txBody>
          <a:bodyPr vert="horz" wrap="square" lIns="0" tIns="81915" rIns="0" bIns="0" rtlCol="0">
            <a:spAutoFit/>
          </a:bodyPr>
          <a:lstStyle/>
          <a:p>
            <a:pPr marL="534670">
              <a:lnSpc>
                <a:spcPct val="100000"/>
              </a:lnSpc>
              <a:spcBef>
                <a:spcPts val="645"/>
              </a:spcBef>
            </a:pPr>
            <a:r>
              <a:rPr sz="1200" spc="95" dirty="0">
                <a:solidFill>
                  <a:srgbClr val="FFFFFF"/>
                </a:solidFill>
                <a:latin typeface="Century Gothic"/>
                <a:cs typeface="Century Gothic"/>
              </a:rPr>
              <a:t>PLENÁRIO</a:t>
            </a:r>
            <a:endParaRPr sz="1200">
              <a:latin typeface="Century Gothic"/>
              <a:cs typeface="Century Gothic"/>
            </a:endParaRPr>
          </a:p>
        </p:txBody>
      </p:sp>
      <p:sp>
        <p:nvSpPr>
          <p:cNvPr id="15" name="object 15"/>
          <p:cNvSpPr txBox="1"/>
          <p:nvPr/>
        </p:nvSpPr>
        <p:spPr>
          <a:xfrm>
            <a:off x="503999" y="7500732"/>
            <a:ext cx="1206500" cy="431800"/>
          </a:xfrm>
          <a:prstGeom prst="rect">
            <a:avLst/>
          </a:prstGeom>
        </p:spPr>
        <p:txBody>
          <a:bodyPr vert="horz" wrap="square" lIns="0" tIns="12700" rIns="0" bIns="0" rtlCol="0">
            <a:spAutoFit/>
          </a:bodyPr>
          <a:lstStyle/>
          <a:p>
            <a:pPr marL="73025" marR="66040" indent="195580">
              <a:lnSpc>
                <a:spcPct val="111100"/>
              </a:lnSpc>
              <a:spcBef>
                <a:spcPts val="100"/>
              </a:spcBef>
            </a:pPr>
            <a:r>
              <a:rPr sz="1200" spc="75" dirty="0">
                <a:solidFill>
                  <a:srgbClr val="FFFFFF"/>
                </a:solidFill>
                <a:latin typeface="Century Gothic"/>
                <a:cs typeface="Century Gothic"/>
              </a:rPr>
              <a:t>Setor</a:t>
            </a:r>
            <a:r>
              <a:rPr sz="1200" dirty="0">
                <a:solidFill>
                  <a:srgbClr val="FFFFFF"/>
                </a:solidFill>
                <a:latin typeface="Century Gothic"/>
                <a:cs typeface="Century Gothic"/>
              </a:rPr>
              <a:t> </a:t>
            </a:r>
            <a:r>
              <a:rPr sz="1200" spc="-35" dirty="0">
                <a:solidFill>
                  <a:srgbClr val="FFFFFF"/>
                </a:solidFill>
                <a:latin typeface="Century Gothic"/>
                <a:cs typeface="Century Gothic"/>
              </a:rPr>
              <a:t>de </a:t>
            </a:r>
            <a:r>
              <a:rPr sz="1200" spc="40" dirty="0">
                <a:solidFill>
                  <a:srgbClr val="FFFFFF"/>
                </a:solidFill>
                <a:latin typeface="Century Gothic"/>
                <a:cs typeface="Century Gothic"/>
              </a:rPr>
              <a:t>Atendimento</a:t>
            </a:r>
            <a:endParaRPr sz="1200">
              <a:latin typeface="Century Gothic"/>
              <a:cs typeface="Century Gothic"/>
            </a:endParaRPr>
          </a:p>
        </p:txBody>
      </p:sp>
      <p:grpSp>
        <p:nvGrpSpPr>
          <p:cNvPr id="16" name="object 16"/>
          <p:cNvGrpSpPr/>
          <p:nvPr/>
        </p:nvGrpSpPr>
        <p:grpSpPr>
          <a:xfrm>
            <a:off x="1052060" y="3916316"/>
            <a:ext cx="10144760" cy="3599815"/>
            <a:chOff x="1052060" y="3916316"/>
            <a:chExt cx="10144760" cy="3599815"/>
          </a:xfrm>
        </p:grpSpPr>
        <p:pic>
          <p:nvPicPr>
            <p:cNvPr id="17" name="object 17"/>
            <p:cNvPicPr/>
            <p:nvPr/>
          </p:nvPicPr>
          <p:blipFill>
            <a:blip r:embed="rId2" cstate="print"/>
            <a:stretch>
              <a:fillRect/>
            </a:stretch>
          </p:blipFill>
          <p:spPr>
            <a:xfrm>
              <a:off x="1511280" y="5379419"/>
              <a:ext cx="109880" cy="109880"/>
            </a:xfrm>
            <a:prstGeom prst="rect">
              <a:avLst/>
            </a:prstGeom>
          </p:spPr>
        </p:pic>
        <p:pic>
          <p:nvPicPr>
            <p:cNvPr id="18" name="object 18"/>
            <p:cNvPicPr/>
            <p:nvPr/>
          </p:nvPicPr>
          <p:blipFill>
            <a:blip r:embed="rId3" cstate="print"/>
            <a:stretch>
              <a:fillRect/>
            </a:stretch>
          </p:blipFill>
          <p:spPr>
            <a:xfrm>
              <a:off x="1052060" y="7406023"/>
              <a:ext cx="109880" cy="109880"/>
            </a:xfrm>
            <a:prstGeom prst="rect">
              <a:avLst/>
            </a:prstGeom>
          </p:spPr>
        </p:pic>
        <p:sp>
          <p:nvSpPr>
            <p:cNvPr id="19" name="object 19"/>
            <p:cNvSpPr/>
            <p:nvPr/>
          </p:nvSpPr>
          <p:spPr>
            <a:xfrm>
              <a:off x="1106999" y="7158661"/>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1052060" y="7098421"/>
              <a:ext cx="109880" cy="109880"/>
            </a:xfrm>
            <a:prstGeom prst="rect">
              <a:avLst/>
            </a:prstGeom>
          </p:spPr>
        </p:pic>
        <p:sp>
          <p:nvSpPr>
            <p:cNvPr id="21" name="object 21"/>
            <p:cNvSpPr/>
            <p:nvPr/>
          </p:nvSpPr>
          <p:spPr>
            <a:xfrm>
              <a:off x="11141537" y="4148011"/>
              <a:ext cx="0" cy="1079500"/>
            </a:xfrm>
            <a:custGeom>
              <a:avLst/>
              <a:gdLst/>
              <a:ahLst/>
              <a:cxnLst/>
              <a:rect l="l" t="t" r="r" b="b"/>
              <a:pathLst>
                <a:path h="1079500">
                  <a:moveTo>
                    <a:pt x="0" y="0"/>
                  </a:moveTo>
                  <a:lnTo>
                    <a:pt x="0" y="1079195"/>
                  </a:lnTo>
                </a:path>
              </a:pathLst>
            </a:custGeom>
            <a:ln w="25400">
              <a:solidFill>
                <a:srgbClr val="03658C"/>
              </a:solidFill>
            </a:ln>
          </p:spPr>
          <p:txBody>
            <a:bodyPr wrap="square" lIns="0" tIns="0" rIns="0" bIns="0" rtlCol="0"/>
            <a:lstStyle/>
            <a:p>
              <a:endParaRPr/>
            </a:p>
          </p:txBody>
        </p:sp>
        <p:sp>
          <p:nvSpPr>
            <p:cNvPr id="22" name="object 22"/>
            <p:cNvSpPr/>
            <p:nvPr/>
          </p:nvSpPr>
          <p:spPr>
            <a:xfrm>
              <a:off x="5336999" y="3929016"/>
              <a:ext cx="0" cy="410209"/>
            </a:xfrm>
            <a:custGeom>
              <a:avLst/>
              <a:gdLst/>
              <a:ahLst/>
              <a:cxnLst/>
              <a:rect l="l" t="t" r="r" b="b"/>
              <a:pathLst>
                <a:path h="410210">
                  <a:moveTo>
                    <a:pt x="0" y="0"/>
                  </a:moveTo>
                  <a:lnTo>
                    <a:pt x="0" y="409702"/>
                  </a:lnTo>
                </a:path>
              </a:pathLst>
            </a:custGeom>
            <a:ln w="25400">
              <a:solidFill>
                <a:srgbClr val="03658C"/>
              </a:solidFill>
            </a:ln>
          </p:spPr>
          <p:txBody>
            <a:bodyPr wrap="square" lIns="0" tIns="0" rIns="0" bIns="0" rtlCol="0"/>
            <a:lstStyle/>
            <a:p>
              <a:endParaRPr/>
            </a:p>
          </p:txBody>
        </p:sp>
        <p:sp>
          <p:nvSpPr>
            <p:cNvPr id="23" name="object 23"/>
            <p:cNvSpPr/>
            <p:nvPr/>
          </p:nvSpPr>
          <p:spPr>
            <a:xfrm>
              <a:off x="1681323" y="5431313"/>
              <a:ext cx="3510915" cy="0"/>
            </a:xfrm>
            <a:custGeom>
              <a:avLst/>
              <a:gdLst/>
              <a:ahLst/>
              <a:cxnLst/>
              <a:rect l="l" t="t" r="r" b="b"/>
              <a:pathLst>
                <a:path w="3510915">
                  <a:moveTo>
                    <a:pt x="0" y="0"/>
                  </a:moveTo>
                  <a:lnTo>
                    <a:pt x="3510673" y="0"/>
                  </a:lnTo>
                </a:path>
              </a:pathLst>
            </a:custGeom>
            <a:ln w="38100">
              <a:solidFill>
                <a:srgbClr val="03658C"/>
              </a:solidFill>
              <a:prstDash val="dot"/>
            </a:ln>
          </p:spPr>
          <p:txBody>
            <a:bodyPr wrap="square" lIns="0" tIns="0" rIns="0" bIns="0" rtlCol="0"/>
            <a:lstStyle/>
            <a:p>
              <a:endParaRPr/>
            </a:p>
          </p:txBody>
        </p:sp>
        <p:sp>
          <p:nvSpPr>
            <p:cNvPr id="24" name="object 24"/>
            <p:cNvSpPr/>
            <p:nvPr/>
          </p:nvSpPr>
          <p:spPr>
            <a:xfrm>
              <a:off x="1547164" y="5412269"/>
              <a:ext cx="3721735" cy="38100"/>
            </a:xfrm>
            <a:custGeom>
              <a:avLst/>
              <a:gdLst/>
              <a:ahLst/>
              <a:cxnLst/>
              <a:rect l="l" t="t" r="r" b="b"/>
              <a:pathLst>
                <a:path w="3721735" h="38100">
                  <a:moveTo>
                    <a:pt x="38100" y="19050"/>
                  </a:moveTo>
                  <a:lnTo>
                    <a:pt x="32512" y="5575"/>
                  </a:lnTo>
                  <a:lnTo>
                    <a:pt x="19050" y="0"/>
                  </a:lnTo>
                  <a:lnTo>
                    <a:pt x="5575" y="5575"/>
                  </a:lnTo>
                  <a:lnTo>
                    <a:pt x="0" y="19050"/>
                  </a:lnTo>
                  <a:lnTo>
                    <a:pt x="5575" y="32524"/>
                  </a:lnTo>
                  <a:lnTo>
                    <a:pt x="19050" y="38100"/>
                  </a:lnTo>
                  <a:lnTo>
                    <a:pt x="32512" y="32524"/>
                  </a:lnTo>
                  <a:lnTo>
                    <a:pt x="38100" y="19050"/>
                  </a:lnTo>
                  <a:close/>
                </a:path>
                <a:path w="3721735" h="38100">
                  <a:moveTo>
                    <a:pt x="3721430" y="19050"/>
                  </a:moveTo>
                  <a:lnTo>
                    <a:pt x="3715842" y="5575"/>
                  </a:lnTo>
                  <a:lnTo>
                    <a:pt x="3702380" y="0"/>
                  </a:lnTo>
                  <a:lnTo>
                    <a:pt x="3688905" y="5575"/>
                  </a:lnTo>
                  <a:lnTo>
                    <a:pt x="3683330" y="19050"/>
                  </a:lnTo>
                  <a:lnTo>
                    <a:pt x="3688905" y="32524"/>
                  </a:lnTo>
                  <a:lnTo>
                    <a:pt x="3702380" y="38100"/>
                  </a:lnTo>
                  <a:lnTo>
                    <a:pt x="3715842" y="32524"/>
                  </a:lnTo>
                  <a:lnTo>
                    <a:pt x="3721430" y="19050"/>
                  </a:lnTo>
                  <a:close/>
                </a:path>
              </a:pathLst>
            </a:custGeom>
            <a:solidFill>
              <a:srgbClr val="03658C"/>
            </a:solidFill>
          </p:spPr>
          <p:txBody>
            <a:bodyPr wrap="square" lIns="0" tIns="0" rIns="0" bIns="0" rtlCol="0"/>
            <a:lstStyle/>
            <a:p>
              <a:endParaRPr/>
            </a:p>
          </p:txBody>
        </p:sp>
        <p:sp>
          <p:nvSpPr>
            <p:cNvPr id="25" name="object 25"/>
            <p:cNvSpPr/>
            <p:nvPr/>
          </p:nvSpPr>
          <p:spPr>
            <a:xfrm>
              <a:off x="5336999" y="5225018"/>
              <a:ext cx="0" cy="408305"/>
            </a:xfrm>
            <a:custGeom>
              <a:avLst/>
              <a:gdLst/>
              <a:ahLst/>
              <a:cxnLst/>
              <a:rect l="l" t="t" r="r" b="b"/>
              <a:pathLst>
                <a:path h="408304">
                  <a:moveTo>
                    <a:pt x="0" y="0"/>
                  </a:moveTo>
                  <a:lnTo>
                    <a:pt x="0" y="408091"/>
                  </a:lnTo>
                </a:path>
              </a:pathLst>
            </a:custGeom>
            <a:ln w="25400">
              <a:solidFill>
                <a:srgbClr val="03658C"/>
              </a:solidFill>
            </a:ln>
          </p:spPr>
          <p:txBody>
            <a:bodyPr wrap="square" lIns="0" tIns="0" rIns="0" bIns="0" rtlCol="0"/>
            <a:lstStyle/>
            <a:p>
              <a:endParaRPr/>
            </a:p>
          </p:txBody>
        </p:sp>
        <p:pic>
          <p:nvPicPr>
            <p:cNvPr id="26" name="object 26"/>
            <p:cNvPicPr/>
            <p:nvPr/>
          </p:nvPicPr>
          <p:blipFill>
            <a:blip r:embed="rId3" cstate="print"/>
            <a:stretch>
              <a:fillRect/>
            </a:stretch>
          </p:blipFill>
          <p:spPr>
            <a:xfrm>
              <a:off x="11086596" y="5142373"/>
              <a:ext cx="109880" cy="109880"/>
            </a:xfrm>
            <a:prstGeom prst="rect">
              <a:avLst/>
            </a:prstGeom>
          </p:spPr>
        </p:pic>
      </p:grpSp>
      <p:sp>
        <p:nvSpPr>
          <p:cNvPr id="27" name="object 27"/>
          <p:cNvSpPr txBox="1"/>
          <p:nvPr/>
        </p:nvSpPr>
        <p:spPr>
          <a:xfrm>
            <a:off x="414200" y="2794784"/>
            <a:ext cx="97923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786A6"/>
                </a:solidFill>
                <a:latin typeface="Century Gothic"/>
                <a:cs typeface="Century Gothic"/>
              </a:rPr>
              <a:t>Organograma</a:t>
            </a:r>
            <a:r>
              <a:rPr sz="1800" spc="10" dirty="0">
                <a:solidFill>
                  <a:srgbClr val="3786A6"/>
                </a:solidFill>
                <a:latin typeface="Century Gothic"/>
                <a:cs typeface="Century Gothic"/>
              </a:rPr>
              <a:t> </a:t>
            </a:r>
            <a:r>
              <a:rPr sz="1800" dirty="0">
                <a:solidFill>
                  <a:srgbClr val="3786A6"/>
                </a:solidFill>
                <a:latin typeface="Century Gothic"/>
                <a:cs typeface="Century Gothic"/>
              </a:rPr>
              <a:t>do</a:t>
            </a:r>
            <a:r>
              <a:rPr sz="1800" spc="15" dirty="0">
                <a:solidFill>
                  <a:srgbClr val="3786A6"/>
                </a:solidFill>
                <a:latin typeface="Century Gothic"/>
                <a:cs typeface="Century Gothic"/>
              </a:rPr>
              <a:t> </a:t>
            </a:r>
            <a:r>
              <a:rPr sz="1800" dirty="0">
                <a:solidFill>
                  <a:srgbClr val="3786A6"/>
                </a:solidFill>
                <a:latin typeface="Century Gothic"/>
                <a:cs typeface="Century Gothic"/>
              </a:rPr>
              <a:t>Conselho</a:t>
            </a:r>
            <a:r>
              <a:rPr sz="1800" spc="10" dirty="0">
                <a:solidFill>
                  <a:srgbClr val="3786A6"/>
                </a:solidFill>
                <a:latin typeface="Century Gothic"/>
                <a:cs typeface="Century Gothic"/>
              </a:rPr>
              <a:t> </a:t>
            </a:r>
            <a:r>
              <a:rPr sz="1800" dirty="0">
                <a:solidFill>
                  <a:srgbClr val="3786A6"/>
                </a:solidFill>
                <a:latin typeface="Century Gothic"/>
                <a:cs typeface="Century Gothic"/>
              </a:rPr>
              <a:t>Regional</a:t>
            </a:r>
            <a:r>
              <a:rPr sz="1800" spc="15" dirty="0">
                <a:solidFill>
                  <a:srgbClr val="3786A6"/>
                </a:solidFill>
                <a:latin typeface="Century Gothic"/>
                <a:cs typeface="Century Gothic"/>
              </a:rPr>
              <a:t> </a:t>
            </a:r>
            <a:r>
              <a:rPr sz="1800" spc="-30" dirty="0">
                <a:solidFill>
                  <a:srgbClr val="3786A6"/>
                </a:solidFill>
                <a:latin typeface="Century Gothic"/>
                <a:cs typeface="Century Gothic"/>
              </a:rPr>
              <a:t>de</a:t>
            </a:r>
            <a:r>
              <a:rPr sz="1800" spc="15" dirty="0">
                <a:solidFill>
                  <a:srgbClr val="3786A6"/>
                </a:solidFill>
                <a:latin typeface="Century Gothic"/>
                <a:cs typeface="Century Gothic"/>
              </a:rPr>
              <a:t> </a:t>
            </a:r>
            <a:r>
              <a:rPr sz="1800" dirty="0">
                <a:solidFill>
                  <a:srgbClr val="3786A6"/>
                </a:solidFill>
                <a:latin typeface="Century Gothic"/>
                <a:cs typeface="Century Gothic"/>
              </a:rPr>
              <a:t>Medicina</a:t>
            </a:r>
            <a:r>
              <a:rPr sz="1800" spc="10" dirty="0">
                <a:solidFill>
                  <a:srgbClr val="3786A6"/>
                </a:solidFill>
                <a:latin typeface="Century Gothic"/>
                <a:cs typeface="Century Gothic"/>
              </a:rPr>
              <a:t> </a:t>
            </a:r>
            <a:r>
              <a:rPr sz="1800" dirty="0">
                <a:solidFill>
                  <a:srgbClr val="3786A6"/>
                </a:solidFill>
                <a:latin typeface="Century Gothic"/>
                <a:cs typeface="Century Gothic"/>
              </a:rPr>
              <a:t>Veterinária</a:t>
            </a:r>
            <a:r>
              <a:rPr sz="1800" spc="15" dirty="0">
                <a:solidFill>
                  <a:srgbClr val="3786A6"/>
                </a:solidFill>
                <a:latin typeface="Century Gothic"/>
                <a:cs typeface="Century Gothic"/>
              </a:rPr>
              <a:t> </a:t>
            </a:r>
            <a:r>
              <a:rPr sz="1800" dirty="0">
                <a:solidFill>
                  <a:srgbClr val="3786A6"/>
                </a:solidFill>
                <a:latin typeface="Century Gothic"/>
                <a:cs typeface="Century Gothic"/>
              </a:rPr>
              <a:t>do</a:t>
            </a:r>
            <a:r>
              <a:rPr sz="1800" spc="15" dirty="0">
                <a:solidFill>
                  <a:srgbClr val="3786A6"/>
                </a:solidFill>
                <a:latin typeface="Century Gothic"/>
                <a:cs typeface="Century Gothic"/>
              </a:rPr>
              <a:t> </a:t>
            </a:r>
            <a:r>
              <a:rPr sz="1800" dirty="0">
                <a:solidFill>
                  <a:srgbClr val="3786A6"/>
                </a:solidFill>
                <a:latin typeface="Century Gothic"/>
                <a:cs typeface="Century Gothic"/>
              </a:rPr>
              <a:t>Estado</a:t>
            </a:r>
            <a:r>
              <a:rPr sz="1800" spc="10" dirty="0">
                <a:solidFill>
                  <a:srgbClr val="3786A6"/>
                </a:solidFill>
                <a:latin typeface="Century Gothic"/>
                <a:cs typeface="Century Gothic"/>
              </a:rPr>
              <a:t> </a:t>
            </a:r>
            <a:r>
              <a:rPr sz="1800" dirty="0">
                <a:solidFill>
                  <a:srgbClr val="3786A6"/>
                </a:solidFill>
                <a:latin typeface="Century Gothic"/>
                <a:cs typeface="Century Gothic"/>
              </a:rPr>
              <a:t>do</a:t>
            </a:r>
            <a:r>
              <a:rPr sz="1800" spc="15" dirty="0">
                <a:solidFill>
                  <a:srgbClr val="3786A6"/>
                </a:solidFill>
                <a:latin typeface="Century Gothic"/>
                <a:cs typeface="Century Gothic"/>
              </a:rPr>
              <a:t> </a:t>
            </a:r>
            <a:r>
              <a:rPr sz="1800" spc="-10" dirty="0">
                <a:solidFill>
                  <a:srgbClr val="3786A6"/>
                </a:solidFill>
                <a:latin typeface="Century Gothic"/>
                <a:cs typeface="Century Gothic"/>
              </a:rPr>
              <a:t>Amazonas</a:t>
            </a:r>
            <a:endParaRPr sz="1800">
              <a:latin typeface="Century Gothic"/>
              <a:cs typeface="Century Gothic"/>
            </a:endParaRPr>
          </a:p>
        </p:txBody>
      </p:sp>
      <p:sp>
        <p:nvSpPr>
          <p:cNvPr id="28" name="object 28"/>
          <p:cNvSpPr txBox="1">
            <a:spLocks noGrp="1"/>
          </p:cNvSpPr>
          <p:nvPr>
            <p:ph type="title"/>
          </p:nvPr>
        </p:nvSpPr>
        <p:spPr>
          <a:xfrm>
            <a:off x="610496" y="349826"/>
            <a:ext cx="8067675" cy="482600"/>
          </a:xfrm>
          <a:prstGeom prst="rect">
            <a:avLst/>
          </a:prstGeom>
        </p:spPr>
        <p:txBody>
          <a:bodyPr vert="horz" wrap="square" lIns="0" tIns="12700" rIns="0" bIns="0" rtlCol="0">
            <a:spAutoFit/>
          </a:bodyPr>
          <a:lstStyle/>
          <a:p>
            <a:pPr marL="12700">
              <a:lnSpc>
                <a:spcPct val="100000"/>
              </a:lnSpc>
              <a:spcBef>
                <a:spcPts val="100"/>
              </a:spcBef>
              <a:tabLst>
                <a:tab pos="803275" algn="l"/>
              </a:tabLst>
            </a:pPr>
            <a:r>
              <a:rPr spc="-20" dirty="0">
                <a:solidFill>
                  <a:srgbClr val="03658C"/>
                </a:solidFill>
              </a:rPr>
              <a:t>1.2.</a:t>
            </a:r>
            <a:r>
              <a:rPr dirty="0">
                <a:solidFill>
                  <a:srgbClr val="03658C"/>
                </a:solidFill>
              </a:rPr>
              <a:t>	</a:t>
            </a:r>
            <a:r>
              <a:rPr sz="3750" spc="494" baseline="1111" dirty="0">
                <a:solidFill>
                  <a:srgbClr val="03658C"/>
                </a:solidFill>
              </a:rPr>
              <a:t>Estrutura</a:t>
            </a:r>
            <a:r>
              <a:rPr sz="3750" spc="-60" baseline="1111" dirty="0">
                <a:solidFill>
                  <a:srgbClr val="03658C"/>
                </a:solidFill>
              </a:rPr>
              <a:t> </a:t>
            </a:r>
            <a:r>
              <a:rPr sz="3750" spc="187" baseline="1111" dirty="0">
                <a:solidFill>
                  <a:srgbClr val="03658C"/>
                </a:solidFill>
              </a:rPr>
              <a:t>Organizacional</a:t>
            </a:r>
            <a:r>
              <a:rPr sz="3750" spc="-52" baseline="1111" dirty="0">
                <a:solidFill>
                  <a:srgbClr val="03658C"/>
                </a:solidFill>
              </a:rPr>
              <a:t> </a:t>
            </a:r>
            <a:r>
              <a:rPr sz="3750" spc="-330" baseline="1111" dirty="0">
                <a:solidFill>
                  <a:srgbClr val="03658C"/>
                </a:solidFill>
              </a:rPr>
              <a:t>e</a:t>
            </a:r>
            <a:r>
              <a:rPr sz="3750" spc="-60" baseline="1111" dirty="0">
                <a:solidFill>
                  <a:srgbClr val="03658C"/>
                </a:solidFill>
              </a:rPr>
              <a:t> </a:t>
            </a:r>
            <a:r>
              <a:rPr sz="3750" spc="-112" baseline="1111" dirty="0">
                <a:solidFill>
                  <a:srgbClr val="03658C"/>
                </a:solidFill>
              </a:rPr>
              <a:t>de</a:t>
            </a:r>
            <a:r>
              <a:rPr sz="3750" spc="-52" baseline="1111" dirty="0">
                <a:solidFill>
                  <a:srgbClr val="03658C"/>
                </a:solidFill>
              </a:rPr>
              <a:t> </a:t>
            </a:r>
            <a:r>
              <a:rPr sz="3750" spc="-15" baseline="1111" dirty="0">
                <a:solidFill>
                  <a:srgbClr val="03658C"/>
                </a:solidFill>
              </a:rPr>
              <a:t>Governança</a:t>
            </a:r>
            <a:endParaRPr sz="3750" baseline="1111"/>
          </a:p>
        </p:txBody>
      </p:sp>
      <p:sp>
        <p:nvSpPr>
          <p:cNvPr id="29" name="object 29"/>
          <p:cNvSpPr/>
          <p:nvPr/>
        </p:nvSpPr>
        <p:spPr>
          <a:xfrm>
            <a:off x="0" y="1446352"/>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03658C"/>
          </a:solidFill>
        </p:spPr>
        <p:txBody>
          <a:bodyPr wrap="square" lIns="0" tIns="0" rIns="0" bIns="0" rtlCol="0"/>
          <a:lstStyle/>
          <a:p>
            <a:endParaRPr/>
          </a:p>
        </p:txBody>
      </p:sp>
      <p:sp>
        <p:nvSpPr>
          <p:cNvPr id="30" name="object 30"/>
          <p:cNvSpPr txBox="1"/>
          <p:nvPr/>
        </p:nvSpPr>
        <p:spPr>
          <a:xfrm>
            <a:off x="1206004" y="4710607"/>
            <a:ext cx="1935480" cy="321310"/>
          </a:xfrm>
          <a:prstGeom prst="rect">
            <a:avLst/>
          </a:prstGeom>
          <a:solidFill>
            <a:srgbClr val="3584A3"/>
          </a:solidFill>
        </p:spPr>
        <p:txBody>
          <a:bodyPr vert="horz" wrap="square" lIns="0" tIns="81915" rIns="0" bIns="0" rtlCol="0">
            <a:spAutoFit/>
          </a:bodyPr>
          <a:lstStyle/>
          <a:p>
            <a:pPr marL="457834">
              <a:lnSpc>
                <a:spcPct val="100000"/>
              </a:lnSpc>
              <a:spcBef>
                <a:spcPts val="645"/>
              </a:spcBef>
            </a:pPr>
            <a:r>
              <a:rPr sz="1200" spc="135" dirty="0">
                <a:solidFill>
                  <a:srgbClr val="FFFFFF"/>
                </a:solidFill>
                <a:latin typeface="Century Gothic"/>
                <a:cs typeface="Century Gothic"/>
              </a:rPr>
              <a:t>PRESIDENTE</a:t>
            </a:r>
            <a:endParaRPr sz="1200">
              <a:latin typeface="Century Gothic"/>
              <a:cs typeface="Century Gothic"/>
            </a:endParaRPr>
          </a:p>
        </p:txBody>
      </p:sp>
      <p:sp>
        <p:nvSpPr>
          <p:cNvPr id="31" name="object 31"/>
          <p:cNvSpPr txBox="1"/>
          <p:nvPr/>
        </p:nvSpPr>
        <p:spPr>
          <a:xfrm>
            <a:off x="3315004" y="4710607"/>
            <a:ext cx="1935480" cy="321310"/>
          </a:xfrm>
          <a:prstGeom prst="rect">
            <a:avLst/>
          </a:prstGeom>
          <a:solidFill>
            <a:srgbClr val="3584A3"/>
          </a:solidFill>
        </p:spPr>
        <p:txBody>
          <a:bodyPr vert="horz" wrap="square" lIns="0" tIns="81915" rIns="0" bIns="0" rtlCol="0">
            <a:spAutoFit/>
          </a:bodyPr>
          <a:lstStyle/>
          <a:p>
            <a:pPr marL="241935">
              <a:lnSpc>
                <a:spcPct val="100000"/>
              </a:lnSpc>
              <a:spcBef>
                <a:spcPts val="645"/>
              </a:spcBef>
            </a:pPr>
            <a:r>
              <a:rPr sz="1200" spc="50" dirty="0">
                <a:solidFill>
                  <a:srgbClr val="FFFFFF"/>
                </a:solidFill>
                <a:latin typeface="Century Gothic"/>
                <a:cs typeface="Century Gothic"/>
              </a:rPr>
              <a:t>VICE-</a:t>
            </a:r>
            <a:r>
              <a:rPr sz="1200" spc="135" dirty="0">
                <a:solidFill>
                  <a:srgbClr val="FFFFFF"/>
                </a:solidFill>
                <a:latin typeface="Century Gothic"/>
                <a:cs typeface="Century Gothic"/>
              </a:rPr>
              <a:t>PRESIDENTE</a:t>
            </a:r>
            <a:endParaRPr sz="1200">
              <a:latin typeface="Century Gothic"/>
              <a:cs typeface="Century Gothic"/>
            </a:endParaRPr>
          </a:p>
        </p:txBody>
      </p:sp>
      <p:sp>
        <p:nvSpPr>
          <p:cNvPr id="32" name="object 32"/>
          <p:cNvSpPr txBox="1"/>
          <p:nvPr/>
        </p:nvSpPr>
        <p:spPr>
          <a:xfrm>
            <a:off x="5424004" y="4710607"/>
            <a:ext cx="1935480" cy="321310"/>
          </a:xfrm>
          <a:prstGeom prst="rect">
            <a:avLst/>
          </a:prstGeom>
          <a:solidFill>
            <a:srgbClr val="3584A3"/>
          </a:solidFill>
        </p:spPr>
        <p:txBody>
          <a:bodyPr vert="horz" wrap="square" lIns="0" tIns="81915" rIns="0" bIns="0" rtlCol="0">
            <a:spAutoFit/>
          </a:bodyPr>
          <a:lstStyle/>
          <a:p>
            <a:pPr marL="164465">
              <a:lnSpc>
                <a:spcPct val="100000"/>
              </a:lnSpc>
              <a:spcBef>
                <a:spcPts val="645"/>
              </a:spcBef>
            </a:pPr>
            <a:r>
              <a:rPr sz="1200" spc="95" dirty="0">
                <a:solidFill>
                  <a:srgbClr val="FFFFFF"/>
                </a:solidFill>
                <a:latin typeface="Century Gothic"/>
                <a:cs typeface="Century Gothic"/>
              </a:rPr>
              <a:t>SECRETÁRIO</a:t>
            </a:r>
            <a:r>
              <a:rPr sz="1200" spc="45" dirty="0">
                <a:solidFill>
                  <a:srgbClr val="FFFFFF"/>
                </a:solidFill>
                <a:latin typeface="Century Gothic"/>
                <a:cs typeface="Century Gothic"/>
              </a:rPr>
              <a:t> </a:t>
            </a:r>
            <a:r>
              <a:rPr sz="1200" spc="65" dirty="0">
                <a:solidFill>
                  <a:srgbClr val="FFFFFF"/>
                </a:solidFill>
                <a:latin typeface="Century Gothic"/>
                <a:cs typeface="Century Gothic"/>
              </a:rPr>
              <a:t>GERAL</a:t>
            </a:r>
            <a:endParaRPr sz="1200">
              <a:latin typeface="Century Gothic"/>
              <a:cs typeface="Century Gothic"/>
            </a:endParaRPr>
          </a:p>
        </p:txBody>
      </p:sp>
      <p:sp>
        <p:nvSpPr>
          <p:cNvPr id="33" name="object 33"/>
          <p:cNvSpPr txBox="1"/>
          <p:nvPr/>
        </p:nvSpPr>
        <p:spPr>
          <a:xfrm>
            <a:off x="7533005" y="4710607"/>
            <a:ext cx="1935480" cy="321310"/>
          </a:xfrm>
          <a:prstGeom prst="rect">
            <a:avLst/>
          </a:prstGeom>
          <a:solidFill>
            <a:srgbClr val="3584A3"/>
          </a:solidFill>
        </p:spPr>
        <p:txBody>
          <a:bodyPr vert="horz" wrap="square" lIns="0" tIns="81915" rIns="0" bIns="0" rtlCol="0">
            <a:spAutoFit/>
          </a:bodyPr>
          <a:lstStyle/>
          <a:p>
            <a:pPr marL="443230">
              <a:lnSpc>
                <a:spcPct val="100000"/>
              </a:lnSpc>
              <a:spcBef>
                <a:spcPts val="645"/>
              </a:spcBef>
            </a:pPr>
            <a:r>
              <a:rPr sz="1200" spc="114" dirty="0">
                <a:solidFill>
                  <a:srgbClr val="FFFFFF"/>
                </a:solidFill>
                <a:latin typeface="Century Gothic"/>
                <a:cs typeface="Century Gothic"/>
              </a:rPr>
              <a:t>TESOUREIRO</a:t>
            </a:r>
            <a:endParaRPr sz="1200">
              <a:latin typeface="Century Gothic"/>
              <a:cs typeface="Century Gothic"/>
            </a:endParaRPr>
          </a:p>
        </p:txBody>
      </p:sp>
      <p:sp>
        <p:nvSpPr>
          <p:cNvPr id="34" name="object 34"/>
          <p:cNvSpPr txBox="1"/>
          <p:nvPr/>
        </p:nvSpPr>
        <p:spPr>
          <a:xfrm>
            <a:off x="4404402" y="4407410"/>
            <a:ext cx="1865630" cy="208279"/>
          </a:xfrm>
          <a:prstGeom prst="rect">
            <a:avLst/>
          </a:prstGeom>
        </p:spPr>
        <p:txBody>
          <a:bodyPr vert="horz" wrap="square" lIns="0" tIns="12700" rIns="0" bIns="0" rtlCol="0">
            <a:spAutoFit/>
          </a:bodyPr>
          <a:lstStyle/>
          <a:p>
            <a:pPr marL="12700">
              <a:lnSpc>
                <a:spcPct val="100000"/>
              </a:lnSpc>
              <a:spcBef>
                <a:spcPts val="100"/>
              </a:spcBef>
            </a:pPr>
            <a:r>
              <a:rPr sz="1200" spc="110" dirty="0">
                <a:solidFill>
                  <a:srgbClr val="03658C"/>
                </a:solidFill>
                <a:latin typeface="Century Gothic"/>
                <a:cs typeface="Century Gothic"/>
              </a:rPr>
              <a:t>DIRETORIA</a:t>
            </a:r>
            <a:r>
              <a:rPr sz="1200" spc="20" dirty="0">
                <a:solidFill>
                  <a:srgbClr val="03658C"/>
                </a:solidFill>
                <a:latin typeface="Century Gothic"/>
                <a:cs typeface="Century Gothic"/>
              </a:rPr>
              <a:t> </a:t>
            </a:r>
            <a:r>
              <a:rPr sz="1200" spc="80" dirty="0">
                <a:solidFill>
                  <a:srgbClr val="03658C"/>
                </a:solidFill>
                <a:latin typeface="Century Gothic"/>
                <a:cs typeface="Century Gothic"/>
              </a:rPr>
              <a:t>EXECUTIVA</a:t>
            </a:r>
            <a:endParaRPr sz="1200">
              <a:latin typeface="Century Gothic"/>
              <a:cs typeface="Century Gothic"/>
            </a:endParaRPr>
          </a:p>
        </p:txBody>
      </p:sp>
      <p:sp>
        <p:nvSpPr>
          <p:cNvPr id="35" name="object 35"/>
          <p:cNvSpPr txBox="1"/>
          <p:nvPr/>
        </p:nvSpPr>
        <p:spPr>
          <a:xfrm>
            <a:off x="10097944" y="5279203"/>
            <a:ext cx="2087245" cy="208279"/>
          </a:xfrm>
          <a:prstGeom prst="rect">
            <a:avLst/>
          </a:prstGeom>
        </p:spPr>
        <p:txBody>
          <a:bodyPr vert="horz" wrap="square" lIns="0" tIns="12700" rIns="0" bIns="0" rtlCol="0">
            <a:spAutoFit/>
          </a:bodyPr>
          <a:lstStyle/>
          <a:p>
            <a:pPr marL="12700">
              <a:lnSpc>
                <a:spcPct val="100000"/>
              </a:lnSpc>
              <a:spcBef>
                <a:spcPts val="100"/>
              </a:spcBef>
            </a:pPr>
            <a:r>
              <a:rPr sz="1200" spc="70" dirty="0">
                <a:solidFill>
                  <a:srgbClr val="03658C"/>
                </a:solidFill>
                <a:latin typeface="Century Gothic"/>
                <a:cs typeface="Century Gothic"/>
              </a:rPr>
              <a:t>COMISSÕES</a:t>
            </a:r>
            <a:r>
              <a:rPr sz="1200" spc="20" dirty="0">
                <a:solidFill>
                  <a:srgbClr val="03658C"/>
                </a:solidFill>
                <a:latin typeface="Century Gothic"/>
                <a:cs typeface="Century Gothic"/>
              </a:rPr>
              <a:t> </a:t>
            </a:r>
            <a:r>
              <a:rPr sz="1200" spc="100" dirty="0">
                <a:solidFill>
                  <a:srgbClr val="03658C"/>
                </a:solidFill>
                <a:latin typeface="Century Gothic"/>
                <a:cs typeface="Century Gothic"/>
              </a:rPr>
              <a:t>ASSESSORAS</a:t>
            </a:r>
            <a:endParaRPr sz="1200">
              <a:latin typeface="Century Gothic"/>
              <a:cs typeface="Century Gothic"/>
            </a:endParaRPr>
          </a:p>
        </p:txBody>
      </p:sp>
      <p:sp>
        <p:nvSpPr>
          <p:cNvPr id="36" name="object 36"/>
          <p:cNvSpPr txBox="1"/>
          <p:nvPr/>
        </p:nvSpPr>
        <p:spPr>
          <a:xfrm>
            <a:off x="1006675" y="6369929"/>
            <a:ext cx="1119505" cy="431800"/>
          </a:xfrm>
          <a:prstGeom prst="rect">
            <a:avLst/>
          </a:prstGeom>
        </p:spPr>
        <p:txBody>
          <a:bodyPr vert="horz" wrap="square" lIns="0" tIns="12700" rIns="0" bIns="0" rtlCol="0">
            <a:spAutoFit/>
          </a:bodyPr>
          <a:lstStyle/>
          <a:p>
            <a:pPr marL="12700" marR="5080" indent="3810">
              <a:lnSpc>
                <a:spcPct val="111100"/>
              </a:lnSpc>
              <a:spcBef>
                <a:spcPts val="100"/>
              </a:spcBef>
            </a:pPr>
            <a:r>
              <a:rPr sz="1200" spc="85" dirty="0">
                <a:solidFill>
                  <a:srgbClr val="03658C"/>
                </a:solidFill>
                <a:latin typeface="Century Gothic"/>
                <a:cs typeface="Century Gothic"/>
              </a:rPr>
              <a:t>Assessoria</a:t>
            </a:r>
            <a:r>
              <a:rPr sz="1200" spc="25" dirty="0">
                <a:solidFill>
                  <a:srgbClr val="03658C"/>
                </a:solidFill>
                <a:latin typeface="Century Gothic"/>
                <a:cs typeface="Century Gothic"/>
              </a:rPr>
              <a:t> </a:t>
            </a:r>
            <a:r>
              <a:rPr sz="1200" spc="-25" dirty="0">
                <a:solidFill>
                  <a:srgbClr val="03658C"/>
                </a:solidFill>
                <a:latin typeface="Century Gothic"/>
                <a:cs typeface="Century Gothic"/>
              </a:rPr>
              <a:t>de </a:t>
            </a:r>
            <a:r>
              <a:rPr sz="1200" spc="-10" dirty="0">
                <a:solidFill>
                  <a:srgbClr val="03658C"/>
                </a:solidFill>
                <a:latin typeface="Century Gothic"/>
                <a:cs typeface="Century Gothic"/>
              </a:rPr>
              <a:t>Comunicação</a:t>
            </a:r>
            <a:endParaRPr sz="1200">
              <a:latin typeface="Century Gothic"/>
              <a:cs typeface="Century Gothic"/>
            </a:endParaRPr>
          </a:p>
        </p:txBody>
      </p:sp>
      <p:sp>
        <p:nvSpPr>
          <p:cNvPr id="37" name="object 37"/>
          <p:cNvSpPr txBox="1"/>
          <p:nvPr/>
        </p:nvSpPr>
        <p:spPr>
          <a:xfrm>
            <a:off x="3070628" y="6369929"/>
            <a:ext cx="2098675" cy="431800"/>
          </a:xfrm>
          <a:prstGeom prst="rect">
            <a:avLst/>
          </a:prstGeom>
        </p:spPr>
        <p:txBody>
          <a:bodyPr vert="horz" wrap="square" lIns="0" tIns="12700" rIns="0" bIns="0" rtlCol="0">
            <a:spAutoFit/>
          </a:bodyPr>
          <a:lstStyle/>
          <a:p>
            <a:pPr marL="12700" marR="5080" indent="493395">
              <a:lnSpc>
                <a:spcPct val="111100"/>
              </a:lnSpc>
              <a:spcBef>
                <a:spcPts val="100"/>
              </a:spcBef>
            </a:pPr>
            <a:r>
              <a:rPr sz="1200" spc="85" dirty="0">
                <a:solidFill>
                  <a:srgbClr val="03658C"/>
                </a:solidFill>
                <a:latin typeface="Century Gothic"/>
                <a:cs typeface="Century Gothic"/>
              </a:rPr>
              <a:t>Assessoria</a:t>
            </a:r>
            <a:r>
              <a:rPr sz="1200" spc="25" dirty="0">
                <a:solidFill>
                  <a:srgbClr val="03658C"/>
                </a:solidFill>
                <a:latin typeface="Century Gothic"/>
                <a:cs typeface="Century Gothic"/>
              </a:rPr>
              <a:t> </a:t>
            </a:r>
            <a:r>
              <a:rPr sz="1200" spc="-25" dirty="0">
                <a:solidFill>
                  <a:srgbClr val="03658C"/>
                </a:solidFill>
                <a:latin typeface="Century Gothic"/>
                <a:cs typeface="Century Gothic"/>
              </a:rPr>
              <a:t>de </a:t>
            </a:r>
            <a:r>
              <a:rPr sz="1200" dirty="0">
                <a:solidFill>
                  <a:srgbClr val="03658C"/>
                </a:solidFill>
                <a:latin typeface="Century Gothic"/>
                <a:cs typeface="Century Gothic"/>
              </a:rPr>
              <a:t>Tecnologia</a:t>
            </a:r>
            <a:r>
              <a:rPr sz="1200" spc="130" dirty="0">
                <a:solidFill>
                  <a:srgbClr val="03658C"/>
                </a:solidFill>
                <a:latin typeface="Century Gothic"/>
                <a:cs typeface="Century Gothic"/>
              </a:rPr>
              <a:t> </a:t>
            </a:r>
            <a:r>
              <a:rPr sz="1200" dirty="0">
                <a:solidFill>
                  <a:srgbClr val="03658C"/>
                </a:solidFill>
                <a:latin typeface="Century Gothic"/>
                <a:cs typeface="Century Gothic"/>
              </a:rPr>
              <a:t>da</a:t>
            </a:r>
            <a:r>
              <a:rPr sz="1200" spc="135" dirty="0">
                <a:solidFill>
                  <a:srgbClr val="03658C"/>
                </a:solidFill>
                <a:latin typeface="Century Gothic"/>
                <a:cs typeface="Century Gothic"/>
              </a:rPr>
              <a:t> </a:t>
            </a:r>
            <a:r>
              <a:rPr sz="1200" spc="-10" dirty="0">
                <a:solidFill>
                  <a:srgbClr val="03658C"/>
                </a:solidFill>
                <a:latin typeface="Century Gothic"/>
                <a:cs typeface="Century Gothic"/>
              </a:rPr>
              <a:t>Informação</a:t>
            </a:r>
            <a:endParaRPr sz="1200">
              <a:latin typeface="Century Gothic"/>
              <a:cs typeface="Century Gothic"/>
            </a:endParaRPr>
          </a:p>
        </p:txBody>
      </p:sp>
      <p:sp>
        <p:nvSpPr>
          <p:cNvPr id="38" name="object 38"/>
          <p:cNvSpPr txBox="1"/>
          <p:nvPr/>
        </p:nvSpPr>
        <p:spPr>
          <a:xfrm>
            <a:off x="6240396" y="6369929"/>
            <a:ext cx="866140" cy="431800"/>
          </a:xfrm>
          <a:prstGeom prst="rect">
            <a:avLst/>
          </a:prstGeom>
        </p:spPr>
        <p:txBody>
          <a:bodyPr vert="horz" wrap="square" lIns="0" tIns="12700" rIns="0" bIns="0" rtlCol="0">
            <a:spAutoFit/>
          </a:bodyPr>
          <a:lstStyle/>
          <a:p>
            <a:pPr marL="116205" marR="5080" indent="-104139">
              <a:lnSpc>
                <a:spcPct val="111100"/>
              </a:lnSpc>
              <a:spcBef>
                <a:spcPts val="100"/>
              </a:spcBef>
            </a:pPr>
            <a:r>
              <a:rPr sz="1200" spc="75" dirty="0">
                <a:solidFill>
                  <a:srgbClr val="03658C"/>
                </a:solidFill>
                <a:latin typeface="Century Gothic"/>
                <a:cs typeface="Century Gothic"/>
              </a:rPr>
              <a:t>Assessoria </a:t>
            </a:r>
            <a:r>
              <a:rPr sz="1200" spc="-10" dirty="0">
                <a:solidFill>
                  <a:srgbClr val="03658C"/>
                </a:solidFill>
                <a:latin typeface="Century Gothic"/>
                <a:cs typeface="Century Gothic"/>
              </a:rPr>
              <a:t>Jurídica</a:t>
            </a:r>
            <a:endParaRPr sz="1200">
              <a:latin typeface="Century Gothic"/>
              <a:cs typeface="Century Gothic"/>
            </a:endParaRPr>
          </a:p>
        </p:txBody>
      </p:sp>
      <p:sp>
        <p:nvSpPr>
          <p:cNvPr id="39" name="object 39"/>
          <p:cNvSpPr txBox="1"/>
          <p:nvPr/>
        </p:nvSpPr>
        <p:spPr>
          <a:xfrm>
            <a:off x="8794163" y="6369929"/>
            <a:ext cx="866140" cy="431800"/>
          </a:xfrm>
          <a:prstGeom prst="rect">
            <a:avLst/>
          </a:prstGeom>
        </p:spPr>
        <p:txBody>
          <a:bodyPr vert="horz" wrap="square" lIns="0" tIns="12700" rIns="0" bIns="0" rtlCol="0">
            <a:spAutoFit/>
          </a:bodyPr>
          <a:lstStyle/>
          <a:p>
            <a:pPr marL="97155" marR="5080" indent="-85090">
              <a:lnSpc>
                <a:spcPct val="111100"/>
              </a:lnSpc>
              <a:spcBef>
                <a:spcPts val="100"/>
              </a:spcBef>
            </a:pPr>
            <a:r>
              <a:rPr sz="1200" spc="75" dirty="0">
                <a:solidFill>
                  <a:srgbClr val="03658C"/>
                </a:solidFill>
                <a:latin typeface="Century Gothic"/>
                <a:cs typeface="Century Gothic"/>
              </a:rPr>
              <a:t>Assessoria </a:t>
            </a:r>
            <a:r>
              <a:rPr sz="1200" spc="-10" dirty="0">
                <a:solidFill>
                  <a:srgbClr val="03658C"/>
                </a:solidFill>
                <a:latin typeface="Century Gothic"/>
                <a:cs typeface="Century Gothic"/>
              </a:rPr>
              <a:t>Contábil</a:t>
            </a:r>
            <a:endParaRPr sz="1200">
              <a:latin typeface="Century Gothic"/>
              <a:cs typeface="Century Gothic"/>
            </a:endParaRPr>
          </a:p>
        </p:txBody>
      </p:sp>
      <p:grpSp>
        <p:nvGrpSpPr>
          <p:cNvPr id="40" name="object 40"/>
          <p:cNvGrpSpPr/>
          <p:nvPr/>
        </p:nvGrpSpPr>
        <p:grpSpPr>
          <a:xfrm>
            <a:off x="1855927" y="5412263"/>
            <a:ext cx="7426325" cy="2559685"/>
            <a:chOff x="1855927" y="5412263"/>
            <a:chExt cx="7426325" cy="2559685"/>
          </a:xfrm>
        </p:grpSpPr>
        <p:sp>
          <p:nvSpPr>
            <p:cNvPr id="41" name="object 41"/>
            <p:cNvSpPr/>
            <p:nvPr/>
          </p:nvSpPr>
          <p:spPr>
            <a:xfrm>
              <a:off x="4119859" y="5466602"/>
              <a:ext cx="0" cy="876935"/>
            </a:xfrm>
            <a:custGeom>
              <a:avLst/>
              <a:gdLst/>
              <a:ahLst/>
              <a:cxnLst/>
              <a:rect l="l" t="t" r="r" b="b"/>
              <a:pathLst>
                <a:path h="876935">
                  <a:moveTo>
                    <a:pt x="0" y="0"/>
                  </a:moveTo>
                  <a:lnTo>
                    <a:pt x="0" y="876757"/>
                  </a:lnTo>
                </a:path>
              </a:pathLst>
            </a:custGeom>
            <a:ln w="25400">
              <a:solidFill>
                <a:srgbClr val="03658C"/>
              </a:solidFill>
            </a:ln>
          </p:spPr>
          <p:txBody>
            <a:bodyPr wrap="square" lIns="0" tIns="0" rIns="0" bIns="0" rtlCol="0"/>
            <a:lstStyle/>
            <a:p>
              <a:endParaRPr/>
            </a:p>
          </p:txBody>
        </p:sp>
        <p:pic>
          <p:nvPicPr>
            <p:cNvPr id="42" name="object 42"/>
            <p:cNvPicPr/>
            <p:nvPr/>
          </p:nvPicPr>
          <p:blipFill>
            <a:blip r:embed="rId3" cstate="print"/>
            <a:stretch>
              <a:fillRect/>
            </a:stretch>
          </p:blipFill>
          <p:spPr>
            <a:xfrm>
              <a:off x="4064919" y="6234424"/>
              <a:ext cx="109880" cy="109880"/>
            </a:xfrm>
            <a:prstGeom prst="rect">
              <a:avLst/>
            </a:prstGeom>
          </p:spPr>
        </p:pic>
        <p:sp>
          <p:nvSpPr>
            <p:cNvPr id="43" name="object 43"/>
            <p:cNvSpPr/>
            <p:nvPr/>
          </p:nvSpPr>
          <p:spPr>
            <a:xfrm>
              <a:off x="6673499" y="5466602"/>
              <a:ext cx="0" cy="876935"/>
            </a:xfrm>
            <a:custGeom>
              <a:avLst/>
              <a:gdLst/>
              <a:ahLst/>
              <a:cxnLst/>
              <a:rect l="l" t="t" r="r" b="b"/>
              <a:pathLst>
                <a:path h="876935">
                  <a:moveTo>
                    <a:pt x="0" y="0"/>
                  </a:moveTo>
                  <a:lnTo>
                    <a:pt x="0" y="876757"/>
                  </a:lnTo>
                </a:path>
              </a:pathLst>
            </a:custGeom>
            <a:ln w="25400">
              <a:solidFill>
                <a:srgbClr val="03658C"/>
              </a:solidFill>
            </a:ln>
          </p:spPr>
          <p:txBody>
            <a:bodyPr wrap="square" lIns="0" tIns="0" rIns="0" bIns="0" rtlCol="0"/>
            <a:lstStyle/>
            <a:p>
              <a:endParaRPr/>
            </a:p>
          </p:txBody>
        </p:sp>
        <p:pic>
          <p:nvPicPr>
            <p:cNvPr id="44" name="object 44"/>
            <p:cNvPicPr/>
            <p:nvPr/>
          </p:nvPicPr>
          <p:blipFill>
            <a:blip r:embed="rId3" cstate="print"/>
            <a:stretch>
              <a:fillRect/>
            </a:stretch>
          </p:blipFill>
          <p:spPr>
            <a:xfrm>
              <a:off x="6618559" y="6234424"/>
              <a:ext cx="109880" cy="109880"/>
            </a:xfrm>
            <a:prstGeom prst="rect">
              <a:avLst/>
            </a:prstGeom>
          </p:spPr>
        </p:pic>
        <p:sp>
          <p:nvSpPr>
            <p:cNvPr id="45" name="object 45"/>
            <p:cNvSpPr/>
            <p:nvPr/>
          </p:nvSpPr>
          <p:spPr>
            <a:xfrm>
              <a:off x="9227137" y="5466602"/>
              <a:ext cx="0" cy="876935"/>
            </a:xfrm>
            <a:custGeom>
              <a:avLst/>
              <a:gdLst/>
              <a:ahLst/>
              <a:cxnLst/>
              <a:rect l="l" t="t" r="r" b="b"/>
              <a:pathLst>
                <a:path h="876935">
                  <a:moveTo>
                    <a:pt x="0" y="0"/>
                  </a:moveTo>
                  <a:lnTo>
                    <a:pt x="0" y="876757"/>
                  </a:lnTo>
                </a:path>
              </a:pathLst>
            </a:custGeom>
            <a:ln w="25400">
              <a:solidFill>
                <a:srgbClr val="03658C"/>
              </a:solidFill>
            </a:ln>
          </p:spPr>
          <p:txBody>
            <a:bodyPr wrap="square" lIns="0" tIns="0" rIns="0" bIns="0" rtlCol="0"/>
            <a:lstStyle/>
            <a:p>
              <a:endParaRPr/>
            </a:p>
          </p:txBody>
        </p:sp>
        <p:pic>
          <p:nvPicPr>
            <p:cNvPr id="46" name="object 46"/>
            <p:cNvPicPr/>
            <p:nvPr/>
          </p:nvPicPr>
          <p:blipFill>
            <a:blip r:embed="rId3" cstate="print"/>
            <a:stretch>
              <a:fillRect/>
            </a:stretch>
          </p:blipFill>
          <p:spPr>
            <a:xfrm>
              <a:off x="9172197" y="6234424"/>
              <a:ext cx="109880" cy="109880"/>
            </a:xfrm>
            <a:prstGeom prst="rect">
              <a:avLst/>
            </a:prstGeom>
          </p:spPr>
        </p:pic>
        <p:sp>
          <p:nvSpPr>
            <p:cNvPr id="47" name="object 47"/>
            <p:cNvSpPr/>
            <p:nvPr/>
          </p:nvSpPr>
          <p:spPr>
            <a:xfrm>
              <a:off x="5534532" y="5431313"/>
              <a:ext cx="3637915" cy="0"/>
            </a:xfrm>
            <a:custGeom>
              <a:avLst/>
              <a:gdLst/>
              <a:ahLst/>
              <a:cxnLst/>
              <a:rect l="l" t="t" r="r" b="b"/>
              <a:pathLst>
                <a:path w="3637915">
                  <a:moveTo>
                    <a:pt x="0" y="0"/>
                  </a:moveTo>
                  <a:lnTo>
                    <a:pt x="3637788" y="0"/>
                  </a:lnTo>
                </a:path>
              </a:pathLst>
            </a:custGeom>
            <a:ln w="38100">
              <a:solidFill>
                <a:srgbClr val="03658C"/>
              </a:solidFill>
              <a:prstDash val="dot"/>
            </a:ln>
          </p:spPr>
          <p:txBody>
            <a:bodyPr wrap="square" lIns="0" tIns="0" rIns="0" bIns="0" rtlCol="0"/>
            <a:lstStyle/>
            <a:p>
              <a:endParaRPr/>
            </a:p>
          </p:txBody>
        </p:sp>
        <p:sp>
          <p:nvSpPr>
            <p:cNvPr id="48" name="object 48"/>
            <p:cNvSpPr/>
            <p:nvPr/>
          </p:nvSpPr>
          <p:spPr>
            <a:xfrm>
              <a:off x="5399989" y="5412269"/>
              <a:ext cx="3849370" cy="38100"/>
            </a:xfrm>
            <a:custGeom>
              <a:avLst/>
              <a:gdLst/>
              <a:ahLst/>
              <a:cxnLst/>
              <a:rect l="l" t="t" r="r" b="b"/>
              <a:pathLst>
                <a:path w="3849370" h="38100">
                  <a:moveTo>
                    <a:pt x="38100" y="19050"/>
                  </a:moveTo>
                  <a:lnTo>
                    <a:pt x="32524" y="5575"/>
                  </a:lnTo>
                  <a:lnTo>
                    <a:pt x="19050" y="0"/>
                  </a:lnTo>
                  <a:lnTo>
                    <a:pt x="5588" y="5575"/>
                  </a:lnTo>
                  <a:lnTo>
                    <a:pt x="0" y="19050"/>
                  </a:lnTo>
                  <a:lnTo>
                    <a:pt x="5588" y="32524"/>
                  </a:lnTo>
                  <a:lnTo>
                    <a:pt x="19050" y="38100"/>
                  </a:lnTo>
                  <a:lnTo>
                    <a:pt x="32524" y="32524"/>
                  </a:lnTo>
                  <a:lnTo>
                    <a:pt x="38100" y="19050"/>
                  </a:lnTo>
                  <a:close/>
                </a:path>
                <a:path w="3849370" h="38100">
                  <a:moveTo>
                    <a:pt x="3849116" y="19050"/>
                  </a:moveTo>
                  <a:lnTo>
                    <a:pt x="3843540" y="5575"/>
                  </a:lnTo>
                  <a:lnTo>
                    <a:pt x="3830066" y="0"/>
                  </a:lnTo>
                  <a:lnTo>
                    <a:pt x="3816604" y="5575"/>
                  </a:lnTo>
                  <a:lnTo>
                    <a:pt x="3811016" y="19050"/>
                  </a:lnTo>
                  <a:lnTo>
                    <a:pt x="3816604" y="32524"/>
                  </a:lnTo>
                  <a:lnTo>
                    <a:pt x="3830066" y="38100"/>
                  </a:lnTo>
                  <a:lnTo>
                    <a:pt x="3843540" y="32524"/>
                  </a:lnTo>
                  <a:lnTo>
                    <a:pt x="3849116" y="19050"/>
                  </a:lnTo>
                  <a:close/>
                </a:path>
              </a:pathLst>
            </a:custGeom>
            <a:solidFill>
              <a:srgbClr val="03658C"/>
            </a:solidFill>
          </p:spPr>
          <p:txBody>
            <a:bodyPr wrap="square" lIns="0" tIns="0" rIns="0" bIns="0" rtlCol="0"/>
            <a:lstStyle/>
            <a:p>
              <a:endParaRPr/>
            </a:p>
          </p:txBody>
        </p:sp>
        <p:sp>
          <p:nvSpPr>
            <p:cNvPr id="49" name="object 49"/>
            <p:cNvSpPr/>
            <p:nvPr/>
          </p:nvSpPr>
          <p:spPr>
            <a:xfrm>
              <a:off x="5336999" y="5954013"/>
              <a:ext cx="0" cy="1192530"/>
            </a:xfrm>
            <a:custGeom>
              <a:avLst/>
              <a:gdLst/>
              <a:ahLst/>
              <a:cxnLst/>
              <a:rect l="l" t="t" r="r" b="b"/>
              <a:pathLst>
                <a:path h="1192529">
                  <a:moveTo>
                    <a:pt x="0" y="0"/>
                  </a:moveTo>
                  <a:lnTo>
                    <a:pt x="0" y="1191988"/>
                  </a:lnTo>
                </a:path>
              </a:pathLst>
            </a:custGeom>
            <a:ln w="25400">
              <a:solidFill>
                <a:srgbClr val="03658C"/>
              </a:solidFill>
            </a:ln>
          </p:spPr>
          <p:txBody>
            <a:bodyPr wrap="square" lIns="0" tIns="0" rIns="0" bIns="0" rtlCol="0"/>
            <a:lstStyle/>
            <a:p>
              <a:endParaRPr/>
            </a:p>
          </p:txBody>
        </p:sp>
        <p:sp>
          <p:nvSpPr>
            <p:cNvPr id="50" name="object 50"/>
            <p:cNvSpPr/>
            <p:nvPr/>
          </p:nvSpPr>
          <p:spPr>
            <a:xfrm>
              <a:off x="1855927" y="7456512"/>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106D92"/>
            </a:solidFill>
          </p:spPr>
          <p:txBody>
            <a:bodyPr wrap="square" lIns="0" tIns="0" rIns="0" bIns="0" rtlCol="0"/>
            <a:lstStyle/>
            <a:p>
              <a:endParaRPr/>
            </a:p>
          </p:txBody>
        </p:sp>
      </p:grpSp>
      <p:sp>
        <p:nvSpPr>
          <p:cNvPr id="51" name="object 51"/>
          <p:cNvSpPr txBox="1"/>
          <p:nvPr/>
        </p:nvSpPr>
        <p:spPr>
          <a:xfrm>
            <a:off x="1855927" y="7500732"/>
            <a:ext cx="1206500" cy="431800"/>
          </a:xfrm>
          <a:prstGeom prst="rect">
            <a:avLst/>
          </a:prstGeom>
        </p:spPr>
        <p:txBody>
          <a:bodyPr vert="horz" wrap="square" lIns="0" tIns="12700" rIns="0" bIns="0" rtlCol="0">
            <a:spAutoFit/>
          </a:bodyPr>
          <a:lstStyle/>
          <a:p>
            <a:pPr marL="121920" marR="114300" indent="146685">
              <a:lnSpc>
                <a:spcPct val="111100"/>
              </a:lnSpc>
              <a:spcBef>
                <a:spcPts val="100"/>
              </a:spcBef>
            </a:pPr>
            <a:r>
              <a:rPr sz="1200" spc="75" dirty="0">
                <a:solidFill>
                  <a:srgbClr val="FFFFFF"/>
                </a:solidFill>
                <a:latin typeface="Century Gothic"/>
                <a:cs typeface="Century Gothic"/>
              </a:rPr>
              <a:t>Setor</a:t>
            </a:r>
            <a:r>
              <a:rPr sz="1200" dirty="0">
                <a:solidFill>
                  <a:srgbClr val="FFFFFF"/>
                </a:solidFill>
                <a:latin typeface="Century Gothic"/>
                <a:cs typeface="Century Gothic"/>
              </a:rPr>
              <a:t> </a:t>
            </a:r>
            <a:r>
              <a:rPr sz="1200" spc="-25" dirty="0">
                <a:solidFill>
                  <a:srgbClr val="FFFFFF"/>
                </a:solidFill>
                <a:latin typeface="Century Gothic"/>
                <a:cs typeface="Century Gothic"/>
              </a:rPr>
              <a:t>de </a:t>
            </a:r>
            <a:r>
              <a:rPr sz="1200" spc="-10" dirty="0">
                <a:solidFill>
                  <a:srgbClr val="FFFFFF"/>
                </a:solidFill>
                <a:latin typeface="Century Gothic"/>
                <a:cs typeface="Century Gothic"/>
              </a:rPr>
              <a:t>Fiscalização</a:t>
            </a:r>
            <a:endParaRPr sz="1200">
              <a:latin typeface="Century Gothic"/>
              <a:cs typeface="Century Gothic"/>
            </a:endParaRPr>
          </a:p>
        </p:txBody>
      </p:sp>
      <p:sp>
        <p:nvSpPr>
          <p:cNvPr id="52" name="object 52"/>
          <p:cNvSpPr/>
          <p:nvPr/>
        </p:nvSpPr>
        <p:spPr>
          <a:xfrm>
            <a:off x="3207854" y="7456513"/>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1C7497"/>
          </a:solidFill>
        </p:spPr>
        <p:txBody>
          <a:bodyPr wrap="square" lIns="0" tIns="0" rIns="0" bIns="0" rtlCol="0"/>
          <a:lstStyle/>
          <a:p>
            <a:endParaRPr/>
          </a:p>
        </p:txBody>
      </p:sp>
      <p:sp>
        <p:nvSpPr>
          <p:cNvPr id="53" name="object 53"/>
          <p:cNvSpPr txBox="1"/>
          <p:nvPr/>
        </p:nvSpPr>
        <p:spPr>
          <a:xfrm>
            <a:off x="3207854" y="7500732"/>
            <a:ext cx="1176655" cy="431800"/>
          </a:xfrm>
          <a:prstGeom prst="rect">
            <a:avLst/>
          </a:prstGeom>
        </p:spPr>
        <p:txBody>
          <a:bodyPr vert="horz" wrap="square" lIns="0" tIns="12700" rIns="0" bIns="0" rtlCol="0">
            <a:spAutoFit/>
          </a:bodyPr>
          <a:lstStyle/>
          <a:p>
            <a:pPr marL="180975" marR="143510" indent="87630">
              <a:lnSpc>
                <a:spcPct val="111100"/>
              </a:lnSpc>
              <a:spcBef>
                <a:spcPts val="100"/>
              </a:spcBef>
            </a:pPr>
            <a:r>
              <a:rPr sz="1200" spc="75" dirty="0">
                <a:solidFill>
                  <a:srgbClr val="FFFFFF"/>
                </a:solidFill>
                <a:latin typeface="Century Gothic"/>
                <a:cs typeface="Century Gothic"/>
              </a:rPr>
              <a:t>Setor</a:t>
            </a:r>
            <a:r>
              <a:rPr sz="1200" dirty="0">
                <a:solidFill>
                  <a:srgbClr val="FFFFFF"/>
                </a:solidFill>
                <a:latin typeface="Century Gothic"/>
                <a:cs typeface="Century Gothic"/>
              </a:rPr>
              <a:t> </a:t>
            </a:r>
            <a:r>
              <a:rPr sz="1200" spc="-25" dirty="0">
                <a:solidFill>
                  <a:srgbClr val="FFFFFF"/>
                </a:solidFill>
                <a:latin typeface="Century Gothic"/>
                <a:cs typeface="Century Gothic"/>
              </a:rPr>
              <a:t>de </a:t>
            </a:r>
            <a:r>
              <a:rPr sz="1200" spc="40" dirty="0">
                <a:solidFill>
                  <a:srgbClr val="FFFFFF"/>
                </a:solidFill>
                <a:latin typeface="Century Gothic"/>
                <a:cs typeface="Century Gothic"/>
              </a:rPr>
              <a:t>Financeiro</a:t>
            </a:r>
            <a:endParaRPr sz="1200">
              <a:latin typeface="Century Gothic"/>
              <a:cs typeface="Century Gothic"/>
            </a:endParaRPr>
          </a:p>
        </p:txBody>
      </p:sp>
      <p:sp>
        <p:nvSpPr>
          <p:cNvPr id="54" name="object 54"/>
          <p:cNvSpPr/>
          <p:nvPr/>
        </p:nvSpPr>
        <p:spPr>
          <a:xfrm>
            <a:off x="4559782" y="7456513"/>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297C9D"/>
          </a:solidFill>
        </p:spPr>
        <p:txBody>
          <a:bodyPr wrap="square" lIns="0" tIns="0" rIns="0" bIns="0" rtlCol="0"/>
          <a:lstStyle/>
          <a:p>
            <a:endParaRPr/>
          </a:p>
        </p:txBody>
      </p:sp>
      <p:sp>
        <p:nvSpPr>
          <p:cNvPr id="55" name="object 55"/>
          <p:cNvSpPr txBox="1"/>
          <p:nvPr/>
        </p:nvSpPr>
        <p:spPr>
          <a:xfrm>
            <a:off x="4559782" y="7500732"/>
            <a:ext cx="1206500" cy="431800"/>
          </a:xfrm>
          <a:prstGeom prst="rect">
            <a:avLst/>
          </a:prstGeom>
        </p:spPr>
        <p:txBody>
          <a:bodyPr vert="horz" wrap="square" lIns="0" tIns="12700" rIns="0" bIns="0" rtlCol="0">
            <a:spAutoFit/>
          </a:bodyPr>
          <a:lstStyle/>
          <a:p>
            <a:pPr marL="201930" marR="194310" indent="67310">
              <a:lnSpc>
                <a:spcPct val="111100"/>
              </a:lnSpc>
              <a:spcBef>
                <a:spcPts val="100"/>
              </a:spcBef>
            </a:pPr>
            <a:r>
              <a:rPr sz="1200" spc="75" dirty="0">
                <a:solidFill>
                  <a:srgbClr val="FFFFFF"/>
                </a:solidFill>
                <a:latin typeface="Century Gothic"/>
                <a:cs typeface="Century Gothic"/>
              </a:rPr>
              <a:t>Setor</a:t>
            </a:r>
            <a:r>
              <a:rPr sz="1200" dirty="0">
                <a:solidFill>
                  <a:srgbClr val="FFFFFF"/>
                </a:solidFill>
                <a:latin typeface="Century Gothic"/>
                <a:cs typeface="Century Gothic"/>
              </a:rPr>
              <a:t> </a:t>
            </a:r>
            <a:r>
              <a:rPr sz="1200" spc="-25" dirty="0">
                <a:solidFill>
                  <a:srgbClr val="FFFFFF"/>
                </a:solidFill>
                <a:latin typeface="Century Gothic"/>
                <a:cs typeface="Century Gothic"/>
              </a:rPr>
              <a:t>de </a:t>
            </a:r>
            <a:r>
              <a:rPr sz="1200" spc="65" dirty="0">
                <a:solidFill>
                  <a:srgbClr val="FFFFFF"/>
                </a:solidFill>
                <a:latin typeface="Century Gothic"/>
                <a:cs typeface="Century Gothic"/>
              </a:rPr>
              <a:t>Processos</a:t>
            </a:r>
            <a:endParaRPr sz="1200">
              <a:latin typeface="Century Gothic"/>
              <a:cs typeface="Century Gothic"/>
            </a:endParaRPr>
          </a:p>
        </p:txBody>
      </p:sp>
      <p:sp>
        <p:nvSpPr>
          <p:cNvPr id="56" name="object 56"/>
          <p:cNvSpPr/>
          <p:nvPr/>
        </p:nvSpPr>
        <p:spPr>
          <a:xfrm>
            <a:off x="5911710" y="7456513"/>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4F93AE"/>
          </a:solidFill>
        </p:spPr>
        <p:txBody>
          <a:bodyPr wrap="square" lIns="0" tIns="0" rIns="0" bIns="0" rtlCol="0"/>
          <a:lstStyle/>
          <a:p>
            <a:endParaRPr/>
          </a:p>
        </p:txBody>
      </p:sp>
      <p:sp>
        <p:nvSpPr>
          <p:cNvPr id="57" name="object 57"/>
          <p:cNvSpPr txBox="1"/>
          <p:nvPr/>
        </p:nvSpPr>
        <p:spPr>
          <a:xfrm>
            <a:off x="5911710" y="7500732"/>
            <a:ext cx="1206500" cy="431800"/>
          </a:xfrm>
          <a:prstGeom prst="rect">
            <a:avLst/>
          </a:prstGeom>
        </p:spPr>
        <p:txBody>
          <a:bodyPr vert="horz" wrap="square" lIns="0" tIns="12700" rIns="0" bIns="0" rtlCol="0">
            <a:spAutoFit/>
          </a:bodyPr>
          <a:lstStyle/>
          <a:p>
            <a:pPr marL="197485" marR="138430" indent="-52705">
              <a:lnSpc>
                <a:spcPct val="111100"/>
              </a:lnSpc>
              <a:spcBef>
                <a:spcPts val="100"/>
              </a:spcBef>
            </a:pPr>
            <a:r>
              <a:rPr sz="1200" spc="75" dirty="0">
                <a:solidFill>
                  <a:srgbClr val="FFFFFF"/>
                </a:solidFill>
                <a:latin typeface="Century Gothic"/>
                <a:cs typeface="Century Gothic"/>
              </a:rPr>
              <a:t>Setor</a:t>
            </a:r>
            <a:r>
              <a:rPr sz="1200" spc="-5" dirty="0">
                <a:solidFill>
                  <a:srgbClr val="FFFFFF"/>
                </a:solidFill>
                <a:latin typeface="Century Gothic"/>
                <a:cs typeface="Century Gothic"/>
              </a:rPr>
              <a:t> </a:t>
            </a:r>
            <a:r>
              <a:rPr sz="1200" dirty="0">
                <a:solidFill>
                  <a:srgbClr val="FFFFFF"/>
                </a:solidFill>
                <a:latin typeface="Century Gothic"/>
                <a:cs typeface="Century Gothic"/>
              </a:rPr>
              <a:t>de</a:t>
            </a:r>
            <a:r>
              <a:rPr sz="1200" spc="-5" dirty="0">
                <a:solidFill>
                  <a:srgbClr val="FFFFFF"/>
                </a:solidFill>
                <a:latin typeface="Century Gothic"/>
                <a:cs typeface="Century Gothic"/>
              </a:rPr>
              <a:t> </a:t>
            </a:r>
            <a:r>
              <a:rPr sz="1200" spc="155" dirty="0">
                <a:solidFill>
                  <a:srgbClr val="FFFFFF"/>
                </a:solidFill>
                <a:latin typeface="Century Gothic"/>
                <a:cs typeface="Century Gothic"/>
              </a:rPr>
              <a:t>RT </a:t>
            </a:r>
            <a:r>
              <a:rPr sz="1200" spc="45" dirty="0">
                <a:solidFill>
                  <a:srgbClr val="FFFFFF"/>
                </a:solidFill>
                <a:latin typeface="Century Gothic"/>
                <a:cs typeface="Century Gothic"/>
              </a:rPr>
              <a:t>Eletrônica</a:t>
            </a:r>
            <a:endParaRPr sz="1200">
              <a:latin typeface="Century Gothic"/>
              <a:cs typeface="Century Gothic"/>
            </a:endParaRPr>
          </a:p>
        </p:txBody>
      </p:sp>
      <p:sp>
        <p:nvSpPr>
          <p:cNvPr id="58" name="object 58"/>
          <p:cNvSpPr/>
          <p:nvPr/>
        </p:nvSpPr>
        <p:spPr>
          <a:xfrm>
            <a:off x="7263638" y="7456513"/>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5B9BB4"/>
          </a:solidFill>
        </p:spPr>
        <p:txBody>
          <a:bodyPr wrap="square" lIns="0" tIns="0" rIns="0" bIns="0" rtlCol="0"/>
          <a:lstStyle/>
          <a:p>
            <a:endParaRPr/>
          </a:p>
        </p:txBody>
      </p:sp>
      <p:sp>
        <p:nvSpPr>
          <p:cNvPr id="59" name="object 59"/>
          <p:cNvSpPr txBox="1"/>
          <p:nvPr/>
        </p:nvSpPr>
        <p:spPr>
          <a:xfrm>
            <a:off x="7263638" y="7500732"/>
            <a:ext cx="1206500" cy="431800"/>
          </a:xfrm>
          <a:prstGeom prst="rect">
            <a:avLst/>
          </a:prstGeom>
        </p:spPr>
        <p:txBody>
          <a:bodyPr vert="horz" wrap="square" lIns="0" tIns="12700" rIns="0" bIns="0" rtlCol="0">
            <a:spAutoFit/>
          </a:bodyPr>
          <a:lstStyle/>
          <a:p>
            <a:pPr marL="183515" marR="175895" indent="85090">
              <a:lnSpc>
                <a:spcPct val="111100"/>
              </a:lnSpc>
              <a:spcBef>
                <a:spcPts val="100"/>
              </a:spcBef>
            </a:pPr>
            <a:r>
              <a:rPr sz="1200" spc="75" dirty="0">
                <a:solidFill>
                  <a:srgbClr val="FFFFFF"/>
                </a:solidFill>
                <a:latin typeface="Century Gothic"/>
                <a:cs typeface="Century Gothic"/>
              </a:rPr>
              <a:t>Setor</a:t>
            </a:r>
            <a:r>
              <a:rPr sz="1200" dirty="0">
                <a:solidFill>
                  <a:srgbClr val="FFFFFF"/>
                </a:solidFill>
                <a:latin typeface="Century Gothic"/>
                <a:cs typeface="Century Gothic"/>
              </a:rPr>
              <a:t> </a:t>
            </a:r>
            <a:r>
              <a:rPr sz="1200" spc="-25" dirty="0">
                <a:solidFill>
                  <a:srgbClr val="FFFFFF"/>
                </a:solidFill>
                <a:latin typeface="Century Gothic"/>
                <a:cs typeface="Century Gothic"/>
              </a:rPr>
              <a:t>de </a:t>
            </a:r>
            <a:r>
              <a:rPr sz="1200" spc="-10" dirty="0">
                <a:solidFill>
                  <a:srgbClr val="FFFFFF"/>
                </a:solidFill>
                <a:latin typeface="Century Gothic"/>
                <a:cs typeface="Century Gothic"/>
              </a:rPr>
              <a:t>Cobranças</a:t>
            </a:r>
            <a:endParaRPr sz="1200">
              <a:latin typeface="Century Gothic"/>
              <a:cs typeface="Century Gothic"/>
            </a:endParaRPr>
          </a:p>
        </p:txBody>
      </p:sp>
      <p:sp>
        <p:nvSpPr>
          <p:cNvPr id="60" name="object 60"/>
          <p:cNvSpPr/>
          <p:nvPr/>
        </p:nvSpPr>
        <p:spPr>
          <a:xfrm>
            <a:off x="8615565" y="7456513"/>
            <a:ext cx="1206500" cy="514984"/>
          </a:xfrm>
          <a:custGeom>
            <a:avLst/>
            <a:gdLst/>
            <a:ahLst/>
            <a:cxnLst/>
            <a:rect l="l" t="t" r="r" b="b"/>
            <a:pathLst>
              <a:path w="1206500" h="514984">
                <a:moveTo>
                  <a:pt x="1206004" y="0"/>
                </a:moveTo>
                <a:lnTo>
                  <a:pt x="0" y="0"/>
                </a:lnTo>
                <a:lnTo>
                  <a:pt x="0" y="514857"/>
                </a:lnTo>
                <a:lnTo>
                  <a:pt x="1206004" y="514857"/>
                </a:lnTo>
                <a:lnTo>
                  <a:pt x="1206004" y="0"/>
                </a:lnTo>
                <a:close/>
              </a:path>
            </a:pathLst>
          </a:custGeom>
          <a:solidFill>
            <a:srgbClr val="68A3BA"/>
          </a:solidFill>
        </p:spPr>
        <p:txBody>
          <a:bodyPr wrap="square" lIns="0" tIns="0" rIns="0" bIns="0" rtlCol="0"/>
          <a:lstStyle/>
          <a:p>
            <a:endParaRPr/>
          </a:p>
        </p:txBody>
      </p:sp>
      <p:sp>
        <p:nvSpPr>
          <p:cNvPr id="61" name="object 61"/>
          <p:cNvSpPr txBox="1"/>
          <p:nvPr/>
        </p:nvSpPr>
        <p:spPr>
          <a:xfrm>
            <a:off x="8615565" y="7500732"/>
            <a:ext cx="1206500" cy="431800"/>
          </a:xfrm>
          <a:prstGeom prst="rect">
            <a:avLst/>
          </a:prstGeom>
        </p:spPr>
        <p:txBody>
          <a:bodyPr vert="horz" wrap="square" lIns="0" tIns="12700" rIns="0" bIns="0" rtlCol="0">
            <a:spAutoFit/>
          </a:bodyPr>
          <a:lstStyle/>
          <a:p>
            <a:pPr marL="248285" marR="240665" indent="20320">
              <a:lnSpc>
                <a:spcPct val="111100"/>
              </a:lnSpc>
              <a:spcBef>
                <a:spcPts val="100"/>
              </a:spcBef>
            </a:pPr>
            <a:r>
              <a:rPr sz="1200" spc="75" dirty="0">
                <a:solidFill>
                  <a:srgbClr val="FFFFFF"/>
                </a:solidFill>
                <a:latin typeface="Century Gothic"/>
                <a:cs typeface="Century Gothic"/>
              </a:rPr>
              <a:t>Setor</a:t>
            </a:r>
            <a:r>
              <a:rPr sz="1200" dirty="0">
                <a:solidFill>
                  <a:srgbClr val="FFFFFF"/>
                </a:solidFill>
                <a:latin typeface="Century Gothic"/>
                <a:cs typeface="Century Gothic"/>
              </a:rPr>
              <a:t> </a:t>
            </a:r>
            <a:r>
              <a:rPr sz="1200" spc="-25" dirty="0">
                <a:solidFill>
                  <a:srgbClr val="FFFFFF"/>
                </a:solidFill>
                <a:latin typeface="Century Gothic"/>
                <a:cs typeface="Century Gothic"/>
              </a:rPr>
              <a:t>de </a:t>
            </a:r>
            <a:r>
              <a:rPr sz="1200" spc="-10" dirty="0">
                <a:solidFill>
                  <a:srgbClr val="FFFFFF"/>
                </a:solidFill>
                <a:latin typeface="Century Gothic"/>
                <a:cs typeface="Century Gothic"/>
              </a:rPr>
              <a:t>Compras</a:t>
            </a:r>
            <a:endParaRPr sz="1200">
              <a:latin typeface="Century Gothic"/>
              <a:cs typeface="Century Gothic"/>
            </a:endParaRPr>
          </a:p>
        </p:txBody>
      </p:sp>
      <p:sp>
        <p:nvSpPr>
          <p:cNvPr id="62" name="object 62"/>
          <p:cNvSpPr/>
          <p:nvPr/>
        </p:nvSpPr>
        <p:spPr>
          <a:xfrm>
            <a:off x="9962997" y="7456513"/>
            <a:ext cx="1791335" cy="514984"/>
          </a:xfrm>
          <a:custGeom>
            <a:avLst/>
            <a:gdLst/>
            <a:ahLst/>
            <a:cxnLst/>
            <a:rect l="l" t="t" r="r" b="b"/>
            <a:pathLst>
              <a:path w="1791334" h="514984">
                <a:moveTo>
                  <a:pt x="1791004" y="0"/>
                </a:moveTo>
                <a:lnTo>
                  <a:pt x="0" y="0"/>
                </a:lnTo>
                <a:lnTo>
                  <a:pt x="0" y="514857"/>
                </a:lnTo>
                <a:lnTo>
                  <a:pt x="1791004" y="514857"/>
                </a:lnTo>
                <a:lnTo>
                  <a:pt x="1791004" y="0"/>
                </a:lnTo>
                <a:close/>
              </a:path>
            </a:pathLst>
          </a:custGeom>
          <a:solidFill>
            <a:srgbClr val="74AAC0"/>
          </a:solidFill>
        </p:spPr>
        <p:txBody>
          <a:bodyPr wrap="square" lIns="0" tIns="0" rIns="0" bIns="0" rtlCol="0"/>
          <a:lstStyle/>
          <a:p>
            <a:endParaRPr/>
          </a:p>
        </p:txBody>
      </p:sp>
      <p:sp>
        <p:nvSpPr>
          <p:cNvPr id="63" name="object 63"/>
          <p:cNvSpPr txBox="1"/>
          <p:nvPr/>
        </p:nvSpPr>
        <p:spPr>
          <a:xfrm>
            <a:off x="10075729" y="7500732"/>
            <a:ext cx="1565910" cy="431800"/>
          </a:xfrm>
          <a:prstGeom prst="rect">
            <a:avLst/>
          </a:prstGeom>
        </p:spPr>
        <p:txBody>
          <a:bodyPr vert="horz" wrap="square" lIns="0" tIns="33019" rIns="0" bIns="0" rtlCol="0">
            <a:spAutoFit/>
          </a:bodyPr>
          <a:lstStyle/>
          <a:p>
            <a:pPr marL="26034">
              <a:lnSpc>
                <a:spcPct val="100000"/>
              </a:lnSpc>
              <a:spcBef>
                <a:spcPts val="259"/>
              </a:spcBef>
            </a:pPr>
            <a:r>
              <a:rPr sz="1200" spc="75" dirty="0">
                <a:solidFill>
                  <a:srgbClr val="FFFFFF"/>
                </a:solidFill>
                <a:latin typeface="Century Gothic"/>
                <a:cs typeface="Century Gothic"/>
              </a:rPr>
              <a:t>Setor</a:t>
            </a:r>
            <a:r>
              <a:rPr sz="1200" spc="-5" dirty="0">
                <a:solidFill>
                  <a:srgbClr val="FFFFFF"/>
                </a:solidFill>
                <a:latin typeface="Century Gothic"/>
                <a:cs typeface="Century Gothic"/>
              </a:rPr>
              <a:t> </a:t>
            </a:r>
            <a:r>
              <a:rPr sz="1200" dirty="0">
                <a:solidFill>
                  <a:srgbClr val="FFFFFF"/>
                </a:solidFill>
                <a:latin typeface="Century Gothic"/>
                <a:cs typeface="Century Gothic"/>
              </a:rPr>
              <a:t>de</a:t>
            </a:r>
            <a:r>
              <a:rPr sz="1200" spc="-5" dirty="0">
                <a:solidFill>
                  <a:srgbClr val="FFFFFF"/>
                </a:solidFill>
                <a:latin typeface="Century Gothic"/>
                <a:cs typeface="Century Gothic"/>
              </a:rPr>
              <a:t> </a:t>
            </a:r>
            <a:r>
              <a:rPr sz="1200" spc="65" dirty="0">
                <a:solidFill>
                  <a:srgbClr val="FFFFFF"/>
                </a:solidFill>
                <a:latin typeface="Century Gothic"/>
                <a:cs typeface="Century Gothic"/>
              </a:rPr>
              <a:t>Processos</a:t>
            </a:r>
            <a:endParaRPr sz="1200">
              <a:latin typeface="Century Gothic"/>
              <a:cs typeface="Century Gothic"/>
            </a:endParaRPr>
          </a:p>
          <a:p>
            <a:pPr marL="12700">
              <a:lnSpc>
                <a:spcPct val="100000"/>
              </a:lnSpc>
              <a:spcBef>
                <a:spcPts val="160"/>
              </a:spcBef>
            </a:pPr>
            <a:r>
              <a:rPr sz="1200" spc="75" dirty="0">
                <a:solidFill>
                  <a:srgbClr val="FFFFFF"/>
                </a:solidFill>
                <a:latin typeface="Century Gothic"/>
                <a:cs typeface="Century Gothic"/>
              </a:rPr>
              <a:t>Éticos</a:t>
            </a:r>
            <a:r>
              <a:rPr sz="1200" spc="20" dirty="0">
                <a:solidFill>
                  <a:srgbClr val="FFFFFF"/>
                </a:solidFill>
                <a:latin typeface="Century Gothic"/>
                <a:cs typeface="Century Gothic"/>
              </a:rPr>
              <a:t> </a:t>
            </a:r>
            <a:r>
              <a:rPr sz="1200" spc="85" dirty="0">
                <a:solidFill>
                  <a:srgbClr val="FFFFFF"/>
                </a:solidFill>
                <a:latin typeface="Century Gothic"/>
                <a:cs typeface="Century Gothic"/>
              </a:rPr>
              <a:t>Profissionais</a:t>
            </a:r>
            <a:endParaRPr sz="1200">
              <a:latin typeface="Century Gothic"/>
              <a:cs typeface="Century Gothic"/>
            </a:endParaRPr>
          </a:p>
        </p:txBody>
      </p:sp>
      <p:grpSp>
        <p:nvGrpSpPr>
          <p:cNvPr id="64" name="object 64"/>
          <p:cNvGrpSpPr/>
          <p:nvPr/>
        </p:nvGrpSpPr>
        <p:grpSpPr>
          <a:xfrm>
            <a:off x="1511280" y="5379418"/>
            <a:ext cx="9402445" cy="2136775"/>
            <a:chOff x="1511280" y="5379418"/>
            <a:chExt cx="9402445" cy="2136775"/>
          </a:xfrm>
        </p:grpSpPr>
        <p:pic>
          <p:nvPicPr>
            <p:cNvPr id="65" name="object 65"/>
            <p:cNvPicPr/>
            <p:nvPr/>
          </p:nvPicPr>
          <p:blipFill>
            <a:blip r:embed="rId3" cstate="print"/>
            <a:stretch>
              <a:fillRect/>
            </a:stretch>
          </p:blipFill>
          <p:spPr>
            <a:xfrm>
              <a:off x="1511280" y="6234424"/>
              <a:ext cx="109880" cy="109880"/>
            </a:xfrm>
            <a:prstGeom prst="rect">
              <a:avLst/>
            </a:prstGeom>
          </p:spPr>
        </p:pic>
        <p:pic>
          <p:nvPicPr>
            <p:cNvPr id="66" name="object 66"/>
            <p:cNvPicPr/>
            <p:nvPr/>
          </p:nvPicPr>
          <p:blipFill>
            <a:blip r:embed="rId4" cstate="print"/>
            <a:stretch>
              <a:fillRect/>
            </a:stretch>
          </p:blipFill>
          <p:spPr>
            <a:xfrm>
              <a:off x="4064919" y="5379418"/>
              <a:ext cx="109880" cy="109880"/>
            </a:xfrm>
            <a:prstGeom prst="rect">
              <a:avLst/>
            </a:prstGeom>
          </p:spPr>
        </p:pic>
        <p:pic>
          <p:nvPicPr>
            <p:cNvPr id="67" name="object 67"/>
            <p:cNvPicPr/>
            <p:nvPr/>
          </p:nvPicPr>
          <p:blipFill>
            <a:blip r:embed="rId5" cstate="print"/>
            <a:stretch>
              <a:fillRect/>
            </a:stretch>
          </p:blipFill>
          <p:spPr>
            <a:xfrm>
              <a:off x="6618559" y="5379418"/>
              <a:ext cx="109880" cy="109880"/>
            </a:xfrm>
            <a:prstGeom prst="rect">
              <a:avLst/>
            </a:prstGeom>
          </p:spPr>
        </p:pic>
        <p:pic>
          <p:nvPicPr>
            <p:cNvPr id="68" name="object 68"/>
            <p:cNvPicPr/>
            <p:nvPr/>
          </p:nvPicPr>
          <p:blipFill>
            <a:blip r:embed="rId6" cstate="print"/>
            <a:stretch>
              <a:fillRect/>
            </a:stretch>
          </p:blipFill>
          <p:spPr>
            <a:xfrm>
              <a:off x="9172197" y="5379418"/>
              <a:ext cx="109880" cy="109880"/>
            </a:xfrm>
            <a:prstGeom prst="rect">
              <a:avLst/>
            </a:prstGeom>
          </p:spPr>
        </p:pic>
        <p:pic>
          <p:nvPicPr>
            <p:cNvPr id="69" name="object 69"/>
            <p:cNvPicPr/>
            <p:nvPr/>
          </p:nvPicPr>
          <p:blipFill>
            <a:blip r:embed="rId3" cstate="print"/>
            <a:stretch>
              <a:fillRect/>
            </a:stretch>
          </p:blipFill>
          <p:spPr>
            <a:xfrm>
              <a:off x="2403988" y="7406023"/>
              <a:ext cx="109880" cy="109880"/>
            </a:xfrm>
            <a:prstGeom prst="rect">
              <a:avLst/>
            </a:prstGeom>
          </p:spPr>
        </p:pic>
        <p:sp>
          <p:nvSpPr>
            <p:cNvPr id="70" name="object 70"/>
            <p:cNvSpPr/>
            <p:nvPr/>
          </p:nvSpPr>
          <p:spPr>
            <a:xfrm>
              <a:off x="2458928"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71" name="object 71"/>
            <p:cNvPicPr/>
            <p:nvPr/>
          </p:nvPicPr>
          <p:blipFill>
            <a:blip r:embed="rId3" cstate="print"/>
            <a:stretch>
              <a:fillRect/>
            </a:stretch>
          </p:blipFill>
          <p:spPr>
            <a:xfrm>
              <a:off x="2403988" y="7098421"/>
              <a:ext cx="109880" cy="109880"/>
            </a:xfrm>
            <a:prstGeom prst="rect">
              <a:avLst/>
            </a:prstGeom>
          </p:spPr>
        </p:pic>
        <p:pic>
          <p:nvPicPr>
            <p:cNvPr id="72" name="object 72"/>
            <p:cNvPicPr/>
            <p:nvPr/>
          </p:nvPicPr>
          <p:blipFill>
            <a:blip r:embed="rId3" cstate="print"/>
            <a:stretch>
              <a:fillRect/>
            </a:stretch>
          </p:blipFill>
          <p:spPr>
            <a:xfrm>
              <a:off x="3755916" y="7406023"/>
              <a:ext cx="109880" cy="109880"/>
            </a:xfrm>
            <a:prstGeom prst="rect">
              <a:avLst/>
            </a:prstGeom>
          </p:spPr>
        </p:pic>
        <p:sp>
          <p:nvSpPr>
            <p:cNvPr id="73" name="object 73"/>
            <p:cNvSpPr/>
            <p:nvPr/>
          </p:nvSpPr>
          <p:spPr>
            <a:xfrm>
              <a:off x="3810857"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74" name="object 74"/>
            <p:cNvPicPr/>
            <p:nvPr/>
          </p:nvPicPr>
          <p:blipFill>
            <a:blip r:embed="rId3" cstate="print"/>
            <a:stretch>
              <a:fillRect/>
            </a:stretch>
          </p:blipFill>
          <p:spPr>
            <a:xfrm>
              <a:off x="6459773" y="7406023"/>
              <a:ext cx="109880" cy="109880"/>
            </a:xfrm>
            <a:prstGeom prst="rect">
              <a:avLst/>
            </a:prstGeom>
          </p:spPr>
        </p:pic>
        <p:pic>
          <p:nvPicPr>
            <p:cNvPr id="75" name="object 75"/>
            <p:cNvPicPr/>
            <p:nvPr/>
          </p:nvPicPr>
          <p:blipFill>
            <a:blip r:embed="rId3" cstate="print"/>
            <a:stretch>
              <a:fillRect/>
            </a:stretch>
          </p:blipFill>
          <p:spPr>
            <a:xfrm>
              <a:off x="3755916" y="7098421"/>
              <a:ext cx="109880" cy="109880"/>
            </a:xfrm>
            <a:prstGeom prst="rect">
              <a:avLst/>
            </a:prstGeom>
          </p:spPr>
        </p:pic>
        <p:sp>
          <p:nvSpPr>
            <p:cNvPr id="76" name="object 76"/>
            <p:cNvSpPr/>
            <p:nvPr/>
          </p:nvSpPr>
          <p:spPr>
            <a:xfrm>
              <a:off x="6514713"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77" name="object 77"/>
            <p:cNvPicPr/>
            <p:nvPr/>
          </p:nvPicPr>
          <p:blipFill>
            <a:blip r:embed="rId3" cstate="print"/>
            <a:stretch>
              <a:fillRect/>
            </a:stretch>
          </p:blipFill>
          <p:spPr>
            <a:xfrm>
              <a:off x="6459773" y="7098421"/>
              <a:ext cx="109880" cy="109880"/>
            </a:xfrm>
            <a:prstGeom prst="rect">
              <a:avLst/>
            </a:prstGeom>
          </p:spPr>
        </p:pic>
        <p:pic>
          <p:nvPicPr>
            <p:cNvPr id="78" name="object 78"/>
            <p:cNvPicPr/>
            <p:nvPr/>
          </p:nvPicPr>
          <p:blipFill>
            <a:blip r:embed="rId7" cstate="print"/>
            <a:stretch>
              <a:fillRect/>
            </a:stretch>
          </p:blipFill>
          <p:spPr>
            <a:xfrm>
              <a:off x="5282059" y="7099122"/>
              <a:ext cx="109880" cy="109880"/>
            </a:xfrm>
            <a:prstGeom prst="rect">
              <a:avLst/>
            </a:prstGeom>
          </p:spPr>
        </p:pic>
        <p:pic>
          <p:nvPicPr>
            <p:cNvPr id="79" name="object 79"/>
            <p:cNvPicPr/>
            <p:nvPr/>
          </p:nvPicPr>
          <p:blipFill>
            <a:blip r:embed="rId3" cstate="print"/>
            <a:stretch>
              <a:fillRect/>
            </a:stretch>
          </p:blipFill>
          <p:spPr>
            <a:xfrm>
              <a:off x="5107845" y="7406023"/>
              <a:ext cx="109880" cy="109880"/>
            </a:xfrm>
            <a:prstGeom prst="rect">
              <a:avLst/>
            </a:prstGeom>
          </p:spPr>
        </p:pic>
        <p:sp>
          <p:nvSpPr>
            <p:cNvPr id="80" name="object 80"/>
            <p:cNvSpPr/>
            <p:nvPr/>
          </p:nvSpPr>
          <p:spPr>
            <a:xfrm>
              <a:off x="5162786"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81" name="object 81"/>
            <p:cNvPicPr/>
            <p:nvPr/>
          </p:nvPicPr>
          <p:blipFill>
            <a:blip r:embed="rId3" cstate="print"/>
            <a:stretch>
              <a:fillRect/>
            </a:stretch>
          </p:blipFill>
          <p:spPr>
            <a:xfrm>
              <a:off x="5107845" y="7098421"/>
              <a:ext cx="109880" cy="109880"/>
            </a:xfrm>
            <a:prstGeom prst="rect">
              <a:avLst/>
            </a:prstGeom>
          </p:spPr>
        </p:pic>
        <p:pic>
          <p:nvPicPr>
            <p:cNvPr id="82" name="object 82"/>
            <p:cNvPicPr/>
            <p:nvPr/>
          </p:nvPicPr>
          <p:blipFill>
            <a:blip r:embed="rId3" cstate="print"/>
            <a:stretch>
              <a:fillRect/>
            </a:stretch>
          </p:blipFill>
          <p:spPr>
            <a:xfrm>
              <a:off x="7811702" y="7406023"/>
              <a:ext cx="109880" cy="109880"/>
            </a:xfrm>
            <a:prstGeom prst="rect">
              <a:avLst/>
            </a:prstGeom>
          </p:spPr>
        </p:pic>
        <p:sp>
          <p:nvSpPr>
            <p:cNvPr id="83" name="object 83"/>
            <p:cNvSpPr/>
            <p:nvPr/>
          </p:nvSpPr>
          <p:spPr>
            <a:xfrm>
              <a:off x="7866642"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84" name="object 84"/>
            <p:cNvPicPr/>
            <p:nvPr/>
          </p:nvPicPr>
          <p:blipFill>
            <a:blip r:embed="rId3" cstate="print"/>
            <a:stretch>
              <a:fillRect/>
            </a:stretch>
          </p:blipFill>
          <p:spPr>
            <a:xfrm>
              <a:off x="7811702" y="7098421"/>
              <a:ext cx="109880" cy="109880"/>
            </a:xfrm>
            <a:prstGeom prst="rect">
              <a:avLst/>
            </a:prstGeom>
          </p:spPr>
        </p:pic>
        <p:pic>
          <p:nvPicPr>
            <p:cNvPr id="85" name="object 85"/>
            <p:cNvPicPr/>
            <p:nvPr/>
          </p:nvPicPr>
          <p:blipFill>
            <a:blip r:embed="rId3" cstate="print"/>
            <a:stretch>
              <a:fillRect/>
            </a:stretch>
          </p:blipFill>
          <p:spPr>
            <a:xfrm>
              <a:off x="9163631" y="7406023"/>
              <a:ext cx="109880" cy="109880"/>
            </a:xfrm>
            <a:prstGeom prst="rect">
              <a:avLst/>
            </a:prstGeom>
          </p:spPr>
        </p:pic>
        <p:sp>
          <p:nvSpPr>
            <p:cNvPr id="86" name="object 86"/>
            <p:cNvSpPr/>
            <p:nvPr/>
          </p:nvSpPr>
          <p:spPr>
            <a:xfrm>
              <a:off x="9218571"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87" name="object 87"/>
            <p:cNvPicPr/>
            <p:nvPr/>
          </p:nvPicPr>
          <p:blipFill>
            <a:blip r:embed="rId3" cstate="print"/>
            <a:stretch>
              <a:fillRect/>
            </a:stretch>
          </p:blipFill>
          <p:spPr>
            <a:xfrm>
              <a:off x="9163631" y="7098421"/>
              <a:ext cx="109880" cy="109880"/>
            </a:xfrm>
            <a:prstGeom prst="rect">
              <a:avLst/>
            </a:prstGeom>
          </p:spPr>
        </p:pic>
        <p:pic>
          <p:nvPicPr>
            <p:cNvPr id="88" name="object 88"/>
            <p:cNvPicPr/>
            <p:nvPr/>
          </p:nvPicPr>
          <p:blipFill>
            <a:blip r:embed="rId8" cstate="print"/>
            <a:stretch>
              <a:fillRect/>
            </a:stretch>
          </p:blipFill>
          <p:spPr>
            <a:xfrm>
              <a:off x="10803559" y="7406023"/>
              <a:ext cx="109880" cy="109880"/>
            </a:xfrm>
            <a:prstGeom prst="rect">
              <a:avLst/>
            </a:prstGeom>
          </p:spPr>
        </p:pic>
        <p:sp>
          <p:nvSpPr>
            <p:cNvPr id="89" name="object 89"/>
            <p:cNvSpPr/>
            <p:nvPr/>
          </p:nvSpPr>
          <p:spPr>
            <a:xfrm>
              <a:off x="10858500" y="7158660"/>
              <a:ext cx="0" cy="337820"/>
            </a:xfrm>
            <a:custGeom>
              <a:avLst/>
              <a:gdLst/>
              <a:ahLst/>
              <a:cxnLst/>
              <a:rect l="l" t="t" r="r" b="b"/>
              <a:pathLst>
                <a:path h="337820">
                  <a:moveTo>
                    <a:pt x="0" y="0"/>
                  </a:moveTo>
                  <a:lnTo>
                    <a:pt x="0" y="337642"/>
                  </a:lnTo>
                </a:path>
              </a:pathLst>
            </a:custGeom>
            <a:ln w="25400">
              <a:solidFill>
                <a:srgbClr val="03658C"/>
              </a:solidFill>
            </a:ln>
          </p:spPr>
          <p:txBody>
            <a:bodyPr wrap="square" lIns="0" tIns="0" rIns="0" bIns="0" rtlCol="0"/>
            <a:lstStyle/>
            <a:p>
              <a:endParaRPr/>
            </a:p>
          </p:txBody>
        </p:sp>
        <p:pic>
          <p:nvPicPr>
            <p:cNvPr id="90" name="object 90"/>
            <p:cNvPicPr/>
            <p:nvPr/>
          </p:nvPicPr>
          <p:blipFill>
            <a:blip r:embed="rId8" cstate="print"/>
            <a:stretch>
              <a:fillRect/>
            </a:stretch>
          </p:blipFill>
          <p:spPr>
            <a:xfrm>
              <a:off x="10803559" y="7098421"/>
              <a:ext cx="109880" cy="109880"/>
            </a:xfrm>
            <a:prstGeom prst="rect">
              <a:avLst/>
            </a:prstGeom>
          </p:spPr>
        </p:pic>
      </p:grpSp>
      <p:sp>
        <p:nvSpPr>
          <p:cNvPr id="91" name="object 91"/>
          <p:cNvSpPr txBox="1"/>
          <p:nvPr/>
        </p:nvSpPr>
        <p:spPr>
          <a:xfrm>
            <a:off x="4384285" y="5633110"/>
            <a:ext cx="1920239" cy="321310"/>
          </a:xfrm>
          <a:prstGeom prst="rect">
            <a:avLst/>
          </a:prstGeom>
          <a:solidFill>
            <a:srgbClr val="68A3BA"/>
          </a:solidFill>
        </p:spPr>
        <p:txBody>
          <a:bodyPr vert="horz" wrap="square" lIns="0" tIns="81915" rIns="0" bIns="0" rtlCol="0">
            <a:spAutoFit/>
          </a:bodyPr>
          <a:lstStyle/>
          <a:p>
            <a:pPr marL="242570">
              <a:lnSpc>
                <a:spcPct val="100000"/>
              </a:lnSpc>
              <a:spcBef>
                <a:spcPts val="645"/>
              </a:spcBef>
            </a:pPr>
            <a:r>
              <a:rPr sz="1200" spc="60" dirty="0">
                <a:solidFill>
                  <a:srgbClr val="FFFFFF"/>
                </a:solidFill>
                <a:latin typeface="Century Gothic"/>
                <a:cs typeface="Century Gothic"/>
              </a:rPr>
              <a:t>GERÊNCIA</a:t>
            </a:r>
            <a:r>
              <a:rPr sz="1200" spc="10" dirty="0">
                <a:solidFill>
                  <a:srgbClr val="FFFFFF"/>
                </a:solidFill>
                <a:latin typeface="Century Gothic"/>
                <a:cs typeface="Century Gothic"/>
              </a:rPr>
              <a:t> </a:t>
            </a:r>
            <a:r>
              <a:rPr sz="1200" spc="65" dirty="0">
                <a:solidFill>
                  <a:srgbClr val="FFFFFF"/>
                </a:solidFill>
                <a:latin typeface="Century Gothic"/>
                <a:cs typeface="Century Gothic"/>
              </a:rPr>
              <a:t>GERAL</a:t>
            </a:r>
            <a:endParaRPr sz="120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28346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12</a:t>
            </a:r>
            <a:r>
              <a:rPr sz="1200" spc="30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5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10"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424599" y="4673610"/>
            <a:ext cx="5754370" cy="665480"/>
          </a:xfrm>
          <a:prstGeom prst="rect">
            <a:avLst/>
          </a:prstGeom>
        </p:spPr>
        <p:txBody>
          <a:bodyPr vert="horz" wrap="square" lIns="0" tIns="12700" rIns="0" bIns="0" rtlCol="0">
            <a:spAutoFit/>
          </a:bodyPr>
          <a:lstStyle/>
          <a:p>
            <a:pPr marL="12700">
              <a:lnSpc>
                <a:spcPct val="100000"/>
              </a:lnSpc>
              <a:spcBef>
                <a:spcPts val="100"/>
              </a:spcBef>
            </a:pPr>
            <a:r>
              <a:rPr sz="1400" spc="165" dirty="0">
                <a:solidFill>
                  <a:srgbClr val="3786A6"/>
                </a:solidFill>
                <a:latin typeface="Century Gothic"/>
                <a:cs typeface="Century Gothic"/>
              </a:rPr>
              <a:t>LEI</a:t>
            </a:r>
            <a:r>
              <a:rPr sz="1400" spc="-5" dirty="0">
                <a:solidFill>
                  <a:srgbClr val="3786A6"/>
                </a:solidFill>
                <a:latin typeface="Century Gothic"/>
                <a:cs typeface="Century Gothic"/>
              </a:rPr>
              <a:t> </a:t>
            </a:r>
            <a:r>
              <a:rPr sz="1400" spc="85" dirty="0">
                <a:solidFill>
                  <a:srgbClr val="3786A6"/>
                </a:solidFill>
                <a:latin typeface="Century Gothic"/>
                <a:cs typeface="Century Gothic"/>
              </a:rPr>
              <a:t>Nº</a:t>
            </a:r>
            <a:r>
              <a:rPr sz="1400" spc="-5" dirty="0">
                <a:solidFill>
                  <a:srgbClr val="3786A6"/>
                </a:solidFill>
                <a:latin typeface="Century Gothic"/>
                <a:cs typeface="Century Gothic"/>
              </a:rPr>
              <a:t> </a:t>
            </a:r>
            <a:r>
              <a:rPr sz="1400" spc="-10" dirty="0">
                <a:solidFill>
                  <a:srgbClr val="3786A6"/>
                </a:solidFill>
                <a:latin typeface="Century Gothic"/>
                <a:cs typeface="Century Gothic"/>
              </a:rPr>
              <a:t>5517/1968</a:t>
            </a:r>
            <a:endParaRPr sz="1400">
              <a:latin typeface="Century Gothic"/>
              <a:cs typeface="Century Gothic"/>
            </a:endParaRPr>
          </a:p>
          <a:p>
            <a:pPr marL="241300" marR="5080" indent="-229235">
              <a:lnSpc>
                <a:spcPct val="100000"/>
              </a:lnSpc>
              <a:buChar char="•"/>
              <a:tabLst>
                <a:tab pos="241300" algn="l"/>
              </a:tabLst>
            </a:pPr>
            <a:r>
              <a:rPr sz="1400" dirty="0">
                <a:solidFill>
                  <a:srgbClr val="3786A6"/>
                </a:solidFill>
                <a:latin typeface="Century Gothic"/>
                <a:cs typeface="Century Gothic"/>
              </a:rPr>
              <a:t>Dispõe</a:t>
            </a:r>
            <a:r>
              <a:rPr sz="1400" spc="80" dirty="0">
                <a:solidFill>
                  <a:srgbClr val="3786A6"/>
                </a:solidFill>
                <a:latin typeface="Century Gothic"/>
                <a:cs typeface="Century Gothic"/>
              </a:rPr>
              <a:t> </a:t>
            </a:r>
            <a:r>
              <a:rPr sz="1400" dirty="0">
                <a:solidFill>
                  <a:srgbClr val="3786A6"/>
                </a:solidFill>
                <a:latin typeface="Century Gothic"/>
                <a:cs typeface="Century Gothic"/>
              </a:rPr>
              <a:t>sobre</a:t>
            </a:r>
            <a:r>
              <a:rPr sz="1400" spc="80" dirty="0">
                <a:solidFill>
                  <a:srgbClr val="3786A6"/>
                </a:solidFill>
                <a:latin typeface="Century Gothic"/>
                <a:cs typeface="Century Gothic"/>
              </a:rPr>
              <a:t> </a:t>
            </a:r>
            <a:r>
              <a:rPr sz="1400" dirty="0">
                <a:solidFill>
                  <a:srgbClr val="3786A6"/>
                </a:solidFill>
                <a:latin typeface="Century Gothic"/>
                <a:cs typeface="Century Gothic"/>
              </a:rPr>
              <a:t>o</a:t>
            </a:r>
            <a:r>
              <a:rPr sz="1400" spc="80" dirty="0">
                <a:solidFill>
                  <a:srgbClr val="3786A6"/>
                </a:solidFill>
                <a:latin typeface="Century Gothic"/>
                <a:cs typeface="Century Gothic"/>
              </a:rPr>
              <a:t> </a:t>
            </a:r>
            <a:r>
              <a:rPr sz="1400" spc="-10" dirty="0">
                <a:solidFill>
                  <a:srgbClr val="3786A6"/>
                </a:solidFill>
                <a:latin typeface="Century Gothic"/>
                <a:cs typeface="Century Gothic"/>
              </a:rPr>
              <a:t>exercício</a:t>
            </a:r>
            <a:r>
              <a:rPr sz="1400" spc="80" dirty="0">
                <a:solidFill>
                  <a:srgbClr val="3786A6"/>
                </a:solidFill>
                <a:latin typeface="Century Gothic"/>
                <a:cs typeface="Century Gothic"/>
              </a:rPr>
              <a:t> </a:t>
            </a:r>
            <a:r>
              <a:rPr sz="1400" spc="-80" dirty="0">
                <a:solidFill>
                  <a:srgbClr val="3786A6"/>
                </a:solidFill>
                <a:latin typeface="Century Gothic"/>
                <a:cs typeface="Century Gothic"/>
              </a:rPr>
              <a:t>da</a:t>
            </a:r>
            <a:r>
              <a:rPr sz="1400" spc="80" dirty="0">
                <a:solidFill>
                  <a:srgbClr val="3786A6"/>
                </a:solidFill>
                <a:latin typeface="Century Gothic"/>
                <a:cs typeface="Century Gothic"/>
              </a:rPr>
              <a:t> </a:t>
            </a:r>
            <a:r>
              <a:rPr sz="1400" dirty="0">
                <a:solidFill>
                  <a:srgbClr val="3786A6"/>
                </a:solidFill>
                <a:latin typeface="Century Gothic"/>
                <a:cs typeface="Century Gothic"/>
              </a:rPr>
              <a:t>profissão</a:t>
            </a:r>
            <a:r>
              <a:rPr sz="1400" spc="8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80" dirty="0">
                <a:solidFill>
                  <a:srgbClr val="3786A6"/>
                </a:solidFill>
                <a:latin typeface="Century Gothic"/>
                <a:cs typeface="Century Gothic"/>
              </a:rPr>
              <a:t> </a:t>
            </a:r>
            <a:r>
              <a:rPr sz="1400" dirty="0">
                <a:solidFill>
                  <a:srgbClr val="3786A6"/>
                </a:solidFill>
                <a:latin typeface="Century Gothic"/>
                <a:cs typeface="Century Gothic"/>
              </a:rPr>
              <a:t>médico-veterinário</a:t>
            </a:r>
            <a:r>
              <a:rPr sz="1400" spc="80" dirty="0">
                <a:solidFill>
                  <a:srgbClr val="3786A6"/>
                </a:solidFill>
                <a:latin typeface="Century Gothic"/>
                <a:cs typeface="Century Gothic"/>
              </a:rPr>
              <a:t> </a:t>
            </a:r>
            <a:r>
              <a:rPr sz="1400" spc="-50" dirty="0">
                <a:solidFill>
                  <a:srgbClr val="3786A6"/>
                </a:solidFill>
                <a:latin typeface="Century Gothic"/>
                <a:cs typeface="Century Gothic"/>
              </a:rPr>
              <a:t>e </a:t>
            </a:r>
            <a:r>
              <a:rPr sz="1400" dirty="0">
                <a:solidFill>
                  <a:srgbClr val="3786A6"/>
                </a:solidFill>
                <a:latin typeface="Century Gothic"/>
                <a:cs typeface="Century Gothic"/>
              </a:rPr>
              <a:t>cria</a:t>
            </a:r>
            <a:r>
              <a:rPr sz="1400" spc="45" dirty="0">
                <a:solidFill>
                  <a:srgbClr val="3786A6"/>
                </a:solidFill>
                <a:latin typeface="Century Gothic"/>
                <a:cs typeface="Century Gothic"/>
              </a:rPr>
              <a:t> </a:t>
            </a:r>
            <a:r>
              <a:rPr sz="1400" spc="50" dirty="0">
                <a:solidFill>
                  <a:srgbClr val="3786A6"/>
                </a:solidFill>
                <a:latin typeface="Century Gothic"/>
                <a:cs typeface="Century Gothic"/>
              </a:rPr>
              <a:t>os </a:t>
            </a:r>
            <a:r>
              <a:rPr sz="1400" dirty="0">
                <a:solidFill>
                  <a:srgbClr val="3786A6"/>
                </a:solidFill>
                <a:latin typeface="Century Gothic"/>
                <a:cs typeface="Century Gothic"/>
              </a:rPr>
              <a:t>Conselhos</a:t>
            </a:r>
            <a:r>
              <a:rPr sz="1400" spc="45" dirty="0">
                <a:solidFill>
                  <a:srgbClr val="3786A6"/>
                </a:solidFill>
                <a:latin typeface="Century Gothic"/>
                <a:cs typeface="Century Gothic"/>
              </a:rPr>
              <a:t> </a:t>
            </a:r>
            <a:r>
              <a:rPr sz="1400" dirty="0">
                <a:solidFill>
                  <a:srgbClr val="3786A6"/>
                </a:solidFill>
                <a:latin typeface="Century Gothic"/>
                <a:cs typeface="Century Gothic"/>
              </a:rPr>
              <a:t>Federal</a:t>
            </a:r>
            <a:r>
              <a:rPr sz="1400" spc="50" dirty="0">
                <a:solidFill>
                  <a:srgbClr val="3786A6"/>
                </a:solidFill>
                <a:latin typeface="Century Gothic"/>
                <a:cs typeface="Century Gothic"/>
              </a:rPr>
              <a:t> </a:t>
            </a:r>
            <a:r>
              <a:rPr sz="1400" spc="-80" dirty="0">
                <a:solidFill>
                  <a:srgbClr val="3786A6"/>
                </a:solidFill>
                <a:latin typeface="Century Gothic"/>
                <a:cs typeface="Century Gothic"/>
              </a:rPr>
              <a:t>e</a:t>
            </a:r>
            <a:r>
              <a:rPr sz="1400" spc="45" dirty="0">
                <a:solidFill>
                  <a:srgbClr val="3786A6"/>
                </a:solidFill>
                <a:latin typeface="Century Gothic"/>
                <a:cs typeface="Century Gothic"/>
              </a:rPr>
              <a:t> </a:t>
            </a:r>
            <a:r>
              <a:rPr sz="1400" dirty="0">
                <a:solidFill>
                  <a:srgbClr val="3786A6"/>
                </a:solidFill>
                <a:latin typeface="Century Gothic"/>
                <a:cs typeface="Century Gothic"/>
              </a:rPr>
              <a:t>Regionais</a:t>
            </a:r>
            <a:r>
              <a:rPr sz="1400" spc="5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50" dirty="0">
                <a:solidFill>
                  <a:srgbClr val="3786A6"/>
                </a:solidFill>
                <a:latin typeface="Century Gothic"/>
                <a:cs typeface="Century Gothic"/>
              </a:rPr>
              <a:t> </a:t>
            </a:r>
            <a:r>
              <a:rPr sz="1400" dirty="0">
                <a:solidFill>
                  <a:srgbClr val="3786A6"/>
                </a:solidFill>
                <a:latin typeface="Century Gothic"/>
                <a:cs typeface="Century Gothic"/>
              </a:rPr>
              <a:t>Medicina</a:t>
            </a:r>
            <a:r>
              <a:rPr sz="1400" spc="45" dirty="0">
                <a:solidFill>
                  <a:srgbClr val="3786A6"/>
                </a:solidFill>
                <a:latin typeface="Century Gothic"/>
                <a:cs typeface="Century Gothic"/>
              </a:rPr>
              <a:t> </a:t>
            </a:r>
            <a:r>
              <a:rPr sz="1400" spc="-10" dirty="0">
                <a:solidFill>
                  <a:srgbClr val="3786A6"/>
                </a:solidFill>
                <a:latin typeface="Century Gothic"/>
                <a:cs typeface="Century Gothic"/>
              </a:rPr>
              <a:t>Veterinária.</a:t>
            </a:r>
            <a:endParaRPr sz="1400">
              <a:latin typeface="Century Gothic"/>
              <a:cs typeface="Century Gothic"/>
            </a:endParaRPr>
          </a:p>
        </p:txBody>
      </p:sp>
      <p:sp>
        <p:nvSpPr>
          <p:cNvPr id="4" name="object 4"/>
          <p:cNvSpPr txBox="1"/>
          <p:nvPr/>
        </p:nvSpPr>
        <p:spPr>
          <a:xfrm>
            <a:off x="424599" y="6167130"/>
            <a:ext cx="4883150" cy="452120"/>
          </a:xfrm>
          <a:prstGeom prst="rect">
            <a:avLst/>
          </a:prstGeom>
        </p:spPr>
        <p:txBody>
          <a:bodyPr vert="horz" wrap="square" lIns="0" tIns="12700" rIns="0" bIns="0" rtlCol="0">
            <a:spAutoFit/>
          </a:bodyPr>
          <a:lstStyle/>
          <a:p>
            <a:pPr marL="12700">
              <a:lnSpc>
                <a:spcPct val="100000"/>
              </a:lnSpc>
              <a:spcBef>
                <a:spcPts val="100"/>
              </a:spcBef>
            </a:pPr>
            <a:r>
              <a:rPr sz="1400" spc="165" dirty="0">
                <a:solidFill>
                  <a:srgbClr val="3786A6"/>
                </a:solidFill>
                <a:latin typeface="Century Gothic"/>
                <a:cs typeface="Century Gothic"/>
              </a:rPr>
              <a:t>LEI</a:t>
            </a:r>
            <a:r>
              <a:rPr sz="1400" spc="-5" dirty="0">
                <a:solidFill>
                  <a:srgbClr val="3786A6"/>
                </a:solidFill>
                <a:latin typeface="Century Gothic"/>
                <a:cs typeface="Century Gothic"/>
              </a:rPr>
              <a:t> </a:t>
            </a:r>
            <a:r>
              <a:rPr sz="1400" spc="85" dirty="0">
                <a:solidFill>
                  <a:srgbClr val="3786A6"/>
                </a:solidFill>
                <a:latin typeface="Century Gothic"/>
                <a:cs typeface="Century Gothic"/>
              </a:rPr>
              <a:t>Nº</a:t>
            </a:r>
            <a:r>
              <a:rPr sz="1400" spc="-5" dirty="0">
                <a:solidFill>
                  <a:srgbClr val="3786A6"/>
                </a:solidFill>
                <a:latin typeface="Century Gothic"/>
                <a:cs typeface="Century Gothic"/>
              </a:rPr>
              <a:t> </a:t>
            </a:r>
            <a:r>
              <a:rPr sz="1400" spc="-10" dirty="0">
                <a:solidFill>
                  <a:srgbClr val="3786A6"/>
                </a:solidFill>
                <a:latin typeface="Century Gothic"/>
                <a:cs typeface="Century Gothic"/>
              </a:rPr>
              <a:t>5550/1968</a:t>
            </a:r>
            <a:endParaRPr sz="1400">
              <a:latin typeface="Century Gothic"/>
              <a:cs typeface="Century Gothic"/>
            </a:endParaRPr>
          </a:p>
          <a:p>
            <a:pPr marL="240665" indent="-227965">
              <a:lnSpc>
                <a:spcPct val="100000"/>
              </a:lnSpc>
              <a:buChar char="•"/>
              <a:tabLst>
                <a:tab pos="240665" algn="l"/>
              </a:tabLst>
            </a:pPr>
            <a:r>
              <a:rPr sz="1400" dirty="0">
                <a:solidFill>
                  <a:srgbClr val="3786A6"/>
                </a:solidFill>
                <a:latin typeface="Century Gothic"/>
                <a:cs typeface="Century Gothic"/>
              </a:rPr>
              <a:t>Dispõe</a:t>
            </a:r>
            <a:r>
              <a:rPr sz="1400" spc="55" dirty="0">
                <a:solidFill>
                  <a:srgbClr val="3786A6"/>
                </a:solidFill>
                <a:latin typeface="Century Gothic"/>
                <a:cs typeface="Century Gothic"/>
              </a:rPr>
              <a:t> </a:t>
            </a:r>
            <a:r>
              <a:rPr sz="1400" dirty="0">
                <a:solidFill>
                  <a:srgbClr val="3786A6"/>
                </a:solidFill>
                <a:latin typeface="Century Gothic"/>
                <a:cs typeface="Century Gothic"/>
              </a:rPr>
              <a:t>sobre</a:t>
            </a:r>
            <a:r>
              <a:rPr sz="1400" spc="60" dirty="0">
                <a:solidFill>
                  <a:srgbClr val="3786A6"/>
                </a:solidFill>
                <a:latin typeface="Century Gothic"/>
                <a:cs typeface="Century Gothic"/>
              </a:rPr>
              <a:t> </a:t>
            </a:r>
            <a:r>
              <a:rPr sz="1400" dirty="0">
                <a:solidFill>
                  <a:srgbClr val="3786A6"/>
                </a:solidFill>
                <a:latin typeface="Century Gothic"/>
                <a:cs typeface="Century Gothic"/>
              </a:rPr>
              <a:t>o</a:t>
            </a:r>
            <a:r>
              <a:rPr sz="1400" spc="55" dirty="0">
                <a:solidFill>
                  <a:srgbClr val="3786A6"/>
                </a:solidFill>
                <a:latin typeface="Century Gothic"/>
                <a:cs typeface="Century Gothic"/>
              </a:rPr>
              <a:t> </a:t>
            </a:r>
            <a:r>
              <a:rPr sz="1400" spc="-10" dirty="0">
                <a:solidFill>
                  <a:srgbClr val="3786A6"/>
                </a:solidFill>
                <a:latin typeface="Century Gothic"/>
                <a:cs typeface="Century Gothic"/>
              </a:rPr>
              <a:t>exercício</a:t>
            </a:r>
            <a:r>
              <a:rPr sz="1400" spc="60" dirty="0">
                <a:solidFill>
                  <a:srgbClr val="3786A6"/>
                </a:solidFill>
                <a:latin typeface="Century Gothic"/>
                <a:cs typeface="Century Gothic"/>
              </a:rPr>
              <a:t> </a:t>
            </a:r>
            <a:r>
              <a:rPr sz="1400" spc="-80" dirty="0">
                <a:solidFill>
                  <a:srgbClr val="3786A6"/>
                </a:solidFill>
                <a:latin typeface="Century Gothic"/>
                <a:cs typeface="Century Gothic"/>
              </a:rPr>
              <a:t>da</a:t>
            </a:r>
            <a:r>
              <a:rPr sz="1400" spc="60" dirty="0">
                <a:solidFill>
                  <a:srgbClr val="3786A6"/>
                </a:solidFill>
                <a:latin typeface="Century Gothic"/>
                <a:cs typeface="Century Gothic"/>
              </a:rPr>
              <a:t> </a:t>
            </a:r>
            <a:r>
              <a:rPr sz="1400" dirty="0">
                <a:solidFill>
                  <a:srgbClr val="3786A6"/>
                </a:solidFill>
                <a:latin typeface="Century Gothic"/>
                <a:cs typeface="Century Gothic"/>
              </a:rPr>
              <a:t>profissão</a:t>
            </a:r>
            <a:r>
              <a:rPr sz="1400" spc="55" dirty="0">
                <a:solidFill>
                  <a:srgbClr val="3786A6"/>
                </a:solidFill>
                <a:latin typeface="Century Gothic"/>
                <a:cs typeface="Century Gothic"/>
              </a:rPr>
              <a:t> </a:t>
            </a:r>
            <a:r>
              <a:rPr sz="1400" spc="-30" dirty="0">
                <a:solidFill>
                  <a:srgbClr val="3786A6"/>
                </a:solidFill>
                <a:latin typeface="Century Gothic"/>
                <a:cs typeface="Century Gothic"/>
              </a:rPr>
              <a:t>de</a:t>
            </a:r>
            <a:r>
              <a:rPr sz="1400" spc="60" dirty="0">
                <a:solidFill>
                  <a:srgbClr val="3786A6"/>
                </a:solidFill>
                <a:latin typeface="Century Gothic"/>
                <a:cs typeface="Century Gothic"/>
              </a:rPr>
              <a:t> </a:t>
            </a:r>
            <a:r>
              <a:rPr sz="1400" spc="-10" dirty="0">
                <a:solidFill>
                  <a:srgbClr val="3786A6"/>
                </a:solidFill>
                <a:latin typeface="Century Gothic"/>
                <a:cs typeface="Century Gothic"/>
              </a:rPr>
              <a:t>Zootecnista</a:t>
            </a:r>
            <a:endParaRPr sz="1400">
              <a:latin typeface="Century Gothic"/>
              <a:cs typeface="Century Gothic"/>
            </a:endParaRPr>
          </a:p>
        </p:txBody>
      </p:sp>
      <p:sp>
        <p:nvSpPr>
          <p:cNvPr id="5" name="object 5"/>
          <p:cNvSpPr txBox="1"/>
          <p:nvPr/>
        </p:nvSpPr>
        <p:spPr>
          <a:xfrm>
            <a:off x="424599" y="7447289"/>
            <a:ext cx="5605145" cy="665480"/>
          </a:xfrm>
          <a:prstGeom prst="rect">
            <a:avLst/>
          </a:prstGeom>
        </p:spPr>
        <p:txBody>
          <a:bodyPr vert="horz" wrap="square" lIns="0" tIns="12700" rIns="0" bIns="0" rtlCol="0">
            <a:spAutoFit/>
          </a:bodyPr>
          <a:lstStyle/>
          <a:p>
            <a:pPr marL="12700">
              <a:lnSpc>
                <a:spcPct val="100000"/>
              </a:lnSpc>
              <a:spcBef>
                <a:spcPts val="100"/>
              </a:spcBef>
            </a:pPr>
            <a:r>
              <a:rPr sz="1400" spc="100" dirty="0">
                <a:solidFill>
                  <a:srgbClr val="3786A6"/>
                </a:solidFill>
                <a:latin typeface="Century Gothic"/>
                <a:cs typeface="Century Gothic"/>
              </a:rPr>
              <a:t>DECRETO</a:t>
            </a:r>
            <a:r>
              <a:rPr sz="1400" spc="35" dirty="0">
                <a:solidFill>
                  <a:srgbClr val="3786A6"/>
                </a:solidFill>
                <a:latin typeface="Century Gothic"/>
                <a:cs typeface="Century Gothic"/>
              </a:rPr>
              <a:t> </a:t>
            </a:r>
            <a:r>
              <a:rPr sz="1400" dirty="0">
                <a:solidFill>
                  <a:srgbClr val="3786A6"/>
                </a:solidFill>
                <a:latin typeface="Century Gothic"/>
                <a:cs typeface="Century Gothic"/>
              </a:rPr>
              <a:t>N.º</a:t>
            </a:r>
            <a:r>
              <a:rPr sz="1400" spc="40" dirty="0">
                <a:solidFill>
                  <a:srgbClr val="3786A6"/>
                </a:solidFill>
                <a:latin typeface="Century Gothic"/>
                <a:cs typeface="Century Gothic"/>
              </a:rPr>
              <a:t> </a:t>
            </a:r>
            <a:r>
              <a:rPr sz="1400" spc="75" dirty="0">
                <a:solidFill>
                  <a:srgbClr val="3786A6"/>
                </a:solidFill>
                <a:latin typeface="Century Gothic"/>
                <a:cs typeface="Century Gothic"/>
              </a:rPr>
              <a:t>64704/69</a:t>
            </a:r>
            <a:endParaRPr sz="1400">
              <a:latin typeface="Century Gothic"/>
              <a:cs typeface="Century Gothic"/>
            </a:endParaRPr>
          </a:p>
          <a:p>
            <a:pPr marL="241300" marR="5080" indent="-229235">
              <a:lnSpc>
                <a:spcPct val="100000"/>
              </a:lnSpc>
              <a:buChar char="•"/>
              <a:tabLst>
                <a:tab pos="241300" algn="l"/>
              </a:tabLst>
            </a:pPr>
            <a:r>
              <a:rPr sz="1400" spc="-25" dirty="0">
                <a:solidFill>
                  <a:srgbClr val="3786A6"/>
                </a:solidFill>
                <a:latin typeface="Century Gothic"/>
                <a:cs typeface="Century Gothic"/>
              </a:rPr>
              <a:t>Aprova</a:t>
            </a:r>
            <a:r>
              <a:rPr sz="1400" spc="40" dirty="0">
                <a:solidFill>
                  <a:srgbClr val="3786A6"/>
                </a:solidFill>
                <a:latin typeface="Century Gothic"/>
                <a:cs typeface="Century Gothic"/>
              </a:rPr>
              <a:t> </a:t>
            </a:r>
            <a:r>
              <a:rPr sz="1400" dirty="0">
                <a:solidFill>
                  <a:srgbClr val="3786A6"/>
                </a:solidFill>
                <a:latin typeface="Century Gothic"/>
                <a:cs typeface="Century Gothic"/>
              </a:rPr>
              <a:t>o</a:t>
            </a:r>
            <a:r>
              <a:rPr sz="1400" spc="40" dirty="0">
                <a:solidFill>
                  <a:srgbClr val="3786A6"/>
                </a:solidFill>
                <a:latin typeface="Century Gothic"/>
                <a:cs typeface="Century Gothic"/>
              </a:rPr>
              <a:t> </a:t>
            </a:r>
            <a:r>
              <a:rPr sz="1400" dirty="0">
                <a:solidFill>
                  <a:srgbClr val="3786A6"/>
                </a:solidFill>
                <a:latin typeface="Century Gothic"/>
                <a:cs typeface="Century Gothic"/>
              </a:rPr>
              <a:t>regulamento</a:t>
            </a:r>
            <a:r>
              <a:rPr sz="1400" spc="40" dirty="0">
                <a:solidFill>
                  <a:srgbClr val="3786A6"/>
                </a:solidFill>
                <a:latin typeface="Century Gothic"/>
                <a:cs typeface="Century Gothic"/>
              </a:rPr>
              <a:t> </a:t>
            </a:r>
            <a:r>
              <a:rPr sz="1400" dirty="0">
                <a:solidFill>
                  <a:srgbClr val="3786A6"/>
                </a:solidFill>
                <a:latin typeface="Century Gothic"/>
                <a:cs typeface="Century Gothic"/>
              </a:rPr>
              <a:t>do</a:t>
            </a:r>
            <a:r>
              <a:rPr sz="1400" spc="45" dirty="0">
                <a:solidFill>
                  <a:srgbClr val="3786A6"/>
                </a:solidFill>
                <a:latin typeface="Century Gothic"/>
                <a:cs typeface="Century Gothic"/>
              </a:rPr>
              <a:t> </a:t>
            </a:r>
            <a:r>
              <a:rPr sz="1400" spc="-10" dirty="0">
                <a:solidFill>
                  <a:srgbClr val="3786A6"/>
                </a:solidFill>
                <a:latin typeface="Century Gothic"/>
                <a:cs typeface="Century Gothic"/>
              </a:rPr>
              <a:t>exercício</a:t>
            </a:r>
            <a:r>
              <a:rPr sz="1400" spc="40" dirty="0">
                <a:solidFill>
                  <a:srgbClr val="3786A6"/>
                </a:solidFill>
                <a:latin typeface="Century Gothic"/>
                <a:cs typeface="Century Gothic"/>
              </a:rPr>
              <a:t> </a:t>
            </a:r>
            <a:r>
              <a:rPr sz="1400" spc="-80" dirty="0">
                <a:solidFill>
                  <a:srgbClr val="3786A6"/>
                </a:solidFill>
                <a:latin typeface="Century Gothic"/>
                <a:cs typeface="Century Gothic"/>
              </a:rPr>
              <a:t>da</a:t>
            </a:r>
            <a:r>
              <a:rPr sz="1400" spc="40" dirty="0">
                <a:solidFill>
                  <a:srgbClr val="3786A6"/>
                </a:solidFill>
                <a:latin typeface="Century Gothic"/>
                <a:cs typeface="Century Gothic"/>
              </a:rPr>
              <a:t> </a:t>
            </a:r>
            <a:r>
              <a:rPr sz="1400" dirty="0">
                <a:solidFill>
                  <a:srgbClr val="3786A6"/>
                </a:solidFill>
                <a:latin typeface="Century Gothic"/>
                <a:cs typeface="Century Gothic"/>
              </a:rPr>
              <a:t>Profissão</a:t>
            </a:r>
            <a:r>
              <a:rPr sz="1400" spc="45" dirty="0">
                <a:solidFill>
                  <a:srgbClr val="3786A6"/>
                </a:solidFill>
                <a:latin typeface="Century Gothic"/>
                <a:cs typeface="Century Gothic"/>
              </a:rPr>
              <a:t> </a:t>
            </a:r>
            <a:r>
              <a:rPr sz="1400" spc="-30" dirty="0">
                <a:solidFill>
                  <a:srgbClr val="3786A6"/>
                </a:solidFill>
                <a:latin typeface="Century Gothic"/>
                <a:cs typeface="Century Gothic"/>
              </a:rPr>
              <a:t>de</a:t>
            </a:r>
            <a:r>
              <a:rPr sz="1400" spc="40" dirty="0">
                <a:solidFill>
                  <a:srgbClr val="3786A6"/>
                </a:solidFill>
                <a:latin typeface="Century Gothic"/>
                <a:cs typeface="Century Gothic"/>
              </a:rPr>
              <a:t> </a:t>
            </a:r>
            <a:r>
              <a:rPr sz="1400" spc="-10" dirty="0">
                <a:solidFill>
                  <a:srgbClr val="3786A6"/>
                </a:solidFill>
                <a:latin typeface="Century Gothic"/>
                <a:cs typeface="Century Gothic"/>
              </a:rPr>
              <a:t>Médico</a:t>
            </a:r>
            <a:r>
              <a:rPr sz="1400" spc="40" dirty="0">
                <a:solidFill>
                  <a:srgbClr val="3786A6"/>
                </a:solidFill>
                <a:latin typeface="Century Gothic"/>
                <a:cs typeface="Century Gothic"/>
              </a:rPr>
              <a:t> </a:t>
            </a:r>
            <a:r>
              <a:rPr sz="1400" spc="-50" dirty="0">
                <a:solidFill>
                  <a:srgbClr val="3786A6"/>
                </a:solidFill>
                <a:latin typeface="Century Gothic"/>
                <a:cs typeface="Century Gothic"/>
              </a:rPr>
              <a:t>e </a:t>
            </a:r>
            <a:r>
              <a:rPr sz="1400" dirty="0">
                <a:solidFill>
                  <a:srgbClr val="3786A6"/>
                </a:solidFill>
                <a:latin typeface="Century Gothic"/>
                <a:cs typeface="Century Gothic"/>
              </a:rPr>
              <a:t>dos</a:t>
            </a:r>
            <a:r>
              <a:rPr sz="1400" spc="40" dirty="0">
                <a:solidFill>
                  <a:srgbClr val="3786A6"/>
                </a:solidFill>
                <a:latin typeface="Century Gothic"/>
                <a:cs typeface="Century Gothic"/>
              </a:rPr>
              <a:t> </a:t>
            </a:r>
            <a:r>
              <a:rPr sz="1400" dirty="0">
                <a:solidFill>
                  <a:srgbClr val="3786A6"/>
                </a:solidFill>
                <a:latin typeface="Century Gothic"/>
                <a:cs typeface="Century Gothic"/>
              </a:rPr>
              <a:t>Conselhos</a:t>
            </a:r>
            <a:r>
              <a:rPr sz="1400" spc="45" dirty="0">
                <a:solidFill>
                  <a:srgbClr val="3786A6"/>
                </a:solidFill>
                <a:latin typeface="Century Gothic"/>
                <a:cs typeface="Century Gothic"/>
              </a:rPr>
              <a:t> </a:t>
            </a:r>
            <a:r>
              <a:rPr sz="1400" spc="-30" dirty="0">
                <a:solidFill>
                  <a:srgbClr val="3786A6"/>
                </a:solidFill>
                <a:latin typeface="Century Gothic"/>
                <a:cs typeface="Century Gothic"/>
              </a:rPr>
              <a:t>de</a:t>
            </a:r>
            <a:r>
              <a:rPr sz="1400" spc="45" dirty="0">
                <a:solidFill>
                  <a:srgbClr val="3786A6"/>
                </a:solidFill>
                <a:latin typeface="Century Gothic"/>
                <a:cs typeface="Century Gothic"/>
              </a:rPr>
              <a:t> </a:t>
            </a:r>
            <a:r>
              <a:rPr sz="1400" dirty="0">
                <a:solidFill>
                  <a:srgbClr val="3786A6"/>
                </a:solidFill>
                <a:latin typeface="Century Gothic"/>
                <a:cs typeface="Century Gothic"/>
              </a:rPr>
              <a:t>Medicina</a:t>
            </a:r>
            <a:r>
              <a:rPr sz="1400" spc="45" dirty="0">
                <a:solidFill>
                  <a:srgbClr val="3786A6"/>
                </a:solidFill>
                <a:latin typeface="Century Gothic"/>
                <a:cs typeface="Century Gothic"/>
              </a:rPr>
              <a:t> </a:t>
            </a:r>
            <a:r>
              <a:rPr sz="1400" spc="-10" dirty="0">
                <a:solidFill>
                  <a:srgbClr val="3786A6"/>
                </a:solidFill>
                <a:latin typeface="Century Gothic"/>
                <a:cs typeface="Century Gothic"/>
              </a:rPr>
              <a:t>Veterinária.</a:t>
            </a:r>
            <a:endParaRPr sz="1400">
              <a:latin typeface="Century Gothic"/>
              <a:cs typeface="Century Gothic"/>
            </a:endParaRPr>
          </a:p>
        </p:txBody>
      </p:sp>
      <p:sp>
        <p:nvSpPr>
          <p:cNvPr id="6" name="object 6"/>
          <p:cNvSpPr txBox="1">
            <a:spLocks noGrp="1"/>
          </p:cNvSpPr>
          <p:nvPr>
            <p:ph type="title"/>
          </p:nvPr>
        </p:nvSpPr>
        <p:spPr>
          <a:xfrm>
            <a:off x="639955" y="366745"/>
            <a:ext cx="6136005" cy="482600"/>
          </a:xfrm>
          <a:prstGeom prst="rect">
            <a:avLst/>
          </a:prstGeom>
        </p:spPr>
        <p:txBody>
          <a:bodyPr vert="horz" wrap="square" lIns="0" tIns="12700" rIns="0" bIns="0" rtlCol="0">
            <a:spAutoFit/>
          </a:bodyPr>
          <a:lstStyle/>
          <a:p>
            <a:pPr marL="12700">
              <a:lnSpc>
                <a:spcPct val="100000"/>
              </a:lnSpc>
              <a:spcBef>
                <a:spcPts val="100"/>
              </a:spcBef>
              <a:tabLst>
                <a:tab pos="800100" algn="l"/>
              </a:tabLst>
            </a:pPr>
            <a:r>
              <a:rPr sz="4500" spc="-30" baseline="-1851" dirty="0">
                <a:solidFill>
                  <a:srgbClr val="03658C"/>
                </a:solidFill>
              </a:rPr>
              <a:t>1.3.</a:t>
            </a:r>
            <a:r>
              <a:rPr sz="4500" baseline="-1851" dirty="0">
                <a:solidFill>
                  <a:srgbClr val="03658C"/>
                </a:solidFill>
              </a:rPr>
              <a:t>	</a:t>
            </a:r>
            <a:r>
              <a:rPr sz="2500" spc="160" dirty="0">
                <a:solidFill>
                  <a:srgbClr val="03658C"/>
                </a:solidFill>
              </a:rPr>
              <a:t>Principais</a:t>
            </a:r>
            <a:r>
              <a:rPr sz="2500" spc="-20" dirty="0">
                <a:solidFill>
                  <a:srgbClr val="03658C"/>
                </a:solidFill>
              </a:rPr>
              <a:t> </a:t>
            </a:r>
            <a:r>
              <a:rPr sz="2500" spc="135" dirty="0">
                <a:solidFill>
                  <a:srgbClr val="03658C"/>
                </a:solidFill>
              </a:rPr>
              <a:t>Normas</a:t>
            </a:r>
            <a:r>
              <a:rPr sz="2500" spc="-15" dirty="0">
                <a:solidFill>
                  <a:srgbClr val="03658C"/>
                </a:solidFill>
              </a:rPr>
              <a:t> </a:t>
            </a:r>
            <a:r>
              <a:rPr sz="2500" spc="90" dirty="0">
                <a:solidFill>
                  <a:srgbClr val="03658C"/>
                </a:solidFill>
              </a:rPr>
              <a:t>Direcionadas</a:t>
            </a:r>
            <a:endParaRPr sz="2500"/>
          </a:p>
        </p:txBody>
      </p:sp>
      <p:sp>
        <p:nvSpPr>
          <p:cNvPr id="7" name="object 7"/>
          <p:cNvSpPr/>
          <p:nvPr/>
        </p:nvSpPr>
        <p:spPr>
          <a:xfrm>
            <a:off x="22212" y="1469808"/>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03658C"/>
          </a:solidFill>
        </p:spPr>
        <p:txBody>
          <a:bodyPr wrap="square" lIns="0" tIns="0" rIns="0" bIns="0" rtlCol="0"/>
          <a:lstStyle/>
          <a:p>
            <a:endParaRPr/>
          </a:p>
        </p:txBody>
      </p:sp>
      <p:sp>
        <p:nvSpPr>
          <p:cNvPr id="8" name="object 8"/>
          <p:cNvSpPr txBox="1"/>
          <p:nvPr/>
        </p:nvSpPr>
        <p:spPr>
          <a:xfrm>
            <a:off x="2109000" y="5451004"/>
            <a:ext cx="2453005" cy="361950"/>
          </a:xfrm>
          <a:prstGeom prst="rect">
            <a:avLst/>
          </a:prstGeom>
          <a:solidFill>
            <a:srgbClr val="69A4BC"/>
          </a:solidFill>
        </p:spPr>
        <p:txBody>
          <a:bodyPr vert="horz" wrap="square" lIns="0" tIns="88900" rIns="0" bIns="0" rtlCol="0">
            <a:spAutoFit/>
          </a:bodyPr>
          <a:lstStyle/>
          <a:p>
            <a:pPr marL="628650">
              <a:lnSpc>
                <a:spcPct val="100000"/>
              </a:lnSpc>
              <a:spcBef>
                <a:spcPts val="700"/>
              </a:spcBef>
            </a:pPr>
            <a:r>
              <a:rPr sz="1400" spc="95" dirty="0">
                <a:solidFill>
                  <a:srgbClr val="FFFFFF"/>
                </a:solidFill>
                <a:latin typeface="Century Gothic"/>
                <a:cs typeface="Century Gothic"/>
                <a:hlinkClick r:id="rId2"/>
              </a:rPr>
              <a:t>Lei</a:t>
            </a:r>
            <a:r>
              <a:rPr sz="1400" spc="10" dirty="0">
                <a:solidFill>
                  <a:srgbClr val="FFFFFF"/>
                </a:solidFill>
                <a:latin typeface="Century Gothic"/>
                <a:cs typeface="Century Gothic"/>
                <a:hlinkClick r:id="rId2"/>
              </a:rPr>
              <a:t> </a:t>
            </a:r>
            <a:r>
              <a:rPr sz="1400" spc="-10" dirty="0">
                <a:solidFill>
                  <a:srgbClr val="FFFFFF"/>
                </a:solidFill>
                <a:latin typeface="Century Gothic"/>
                <a:cs typeface="Century Gothic"/>
                <a:hlinkClick r:id="rId2"/>
              </a:rPr>
              <a:t>5517/1968</a:t>
            </a:r>
            <a:endParaRPr sz="1400">
              <a:latin typeface="Century Gothic"/>
              <a:cs typeface="Century Gothic"/>
            </a:endParaRPr>
          </a:p>
        </p:txBody>
      </p:sp>
      <p:sp>
        <p:nvSpPr>
          <p:cNvPr id="9" name="object 9"/>
          <p:cNvSpPr txBox="1"/>
          <p:nvPr/>
        </p:nvSpPr>
        <p:spPr>
          <a:xfrm>
            <a:off x="2109000" y="6733603"/>
            <a:ext cx="2453005" cy="361950"/>
          </a:xfrm>
          <a:prstGeom prst="rect">
            <a:avLst/>
          </a:prstGeom>
          <a:solidFill>
            <a:srgbClr val="69A4BC"/>
          </a:solidFill>
        </p:spPr>
        <p:txBody>
          <a:bodyPr vert="horz" wrap="square" lIns="0" tIns="88265" rIns="0" bIns="0" rtlCol="0">
            <a:spAutoFit/>
          </a:bodyPr>
          <a:lstStyle/>
          <a:p>
            <a:pPr marL="631190">
              <a:lnSpc>
                <a:spcPct val="100000"/>
              </a:lnSpc>
              <a:spcBef>
                <a:spcPts val="695"/>
              </a:spcBef>
            </a:pPr>
            <a:r>
              <a:rPr sz="1400" b="1" dirty="0">
                <a:solidFill>
                  <a:srgbClr val="FFFFFF"/>
                </a:solidFill>
                <a:latin typeface="Leelawadee"/>
                <a:cs typeface="Leelawadee"/>
                <a:hlinkClick r:id="rId2"/>
              </a:rPr>
              <a:t>Lei</a:t>
            </a:r>
            <a:r>
              <a:rPr sz="1400" b="1" spc="-20" dirty="0">
                <a:solidFill>
                  <a:srgbClr val="FFFFFF"/>
                </a:solidFill>
                <a:latin typeface="Leelawadee"/>
                <a:cs typeface="Leelawadee"/>
                <a:hlinkClick r:id="rId2"/>
              </a:rPr>
              <a:t> </a:t>
            </a:r>
            <a:r>
              <a:rPr sz="1400" b="1" spc="-10" dirty="0">
                <a:solidFill>
                  <a:srgbClr val="FFFFFF"/>
                </a:solidFill>
                <a:latin typeface="Leelawadee"/>
                <a:cs typeface="Leelawadee"/>
                <a:hlinkClick r:id="rId2"/>
              </a:rPr>
              <a:t>5550/1968</a:t>
            </a:r>
            <a:endParaRPr sz="1400">
              <a:latin typeface="Leelawadee"/>
              <a:cs typeface="Leelawadee"/>
            </a:endParaRPr>
          </a:p>
        </p:txBody>
      </p:sp>
      <p:sp>
        <p:nvSpPr>
          <p:cNvPr id="10" name="object 10"/>
          <p:cNvSpPr txBox="1"/>
          <p:nvPr/>
        </p:nvSpPr>
        <p:spPr>
          <a:xfrm>
            <a:off x="2109000" y="8211007"/>
            <a:ext cx="2453005" cy="361950"/>
          </a:xfrm>
          <a:prstGeom prst="rect">
            <a:avLst/>
          </a:prstGeom>
          <a:solidFill>
            <a:srgbClr val="69A4BC"/>
          </a:solidFill>
        </p:spPr>
        <p:txBody>
          <a:bodyPr vert="horz" wrap="square" lIns="0" tIns="88265" rIns="0" bIns="0" rtlCol="0">
            <a:spAutoFit/>
          </a:bodyPr>
          <a:lstStyle/>
          <a:p>
            <a:pPr marL="374015">
              <a:lnSpc>
                <a:spcPct val="100000"/>
              </a:lnSpc>
              <a:spcBef>
                <a:spcPts val="695"/>
              </a:spcBef>
            </a:pPr>
            <a:r>
              <a:rPr sz="1400" b="1" dirty="0">
                <a:solidFill>
                  <a:srgbClr val="FFFFFF"/>
                </a:solidFill>
                <a:latin typeface="Leelawadee"/>
                <a:cs typeface="Leelawadee"/>
                <a:hlinkClick r:id="rId2"/>
              </a:rPr>
              <a:t>Decreto</a:t>
            </a:r>
            <a:r>
              <a:rPr sz="1400" b="1" spc="-75" dirty="0">
                <a:solidFill>
                  <a:srgbClr val="FFFFFF"/>
                </a:solidFill>
                <a:latin typeface="Leelawadee"/>
                <a:cs typeface="Leelawadee"/>
                <a:hlinkClick r:id="rId2"/>
              </a:rPr>
              <a:t> </a:t>
            </a:r>
            <a:r>
              <a:rPr sz="1400" b="1" spc="-10" dirty="0">
                <a:solidFill>
                  <a:srgbClr val="FFFFFF"/>
                </a:solidFill>
                <a:latin typeface="Leelawadee"/>
                <a:cs typeface="Leelawadee"/>
                <a:hlinkClick r:id="rId2"/>
              </a:rPr>
              <a:t>64704/1969</a:t>
            </a:r>
            <a:endParaRPr sz="1400">
              <a:latin typeface="Leelawadee"/>
              <a:cs typeface="Leelawadee"/>
            </a:endParaRPr>
          </a:p>
        </p:txBody>
      </p:sp>
      <p:sp>
        <p:nvSpPr>
          <p:cNvPr id="11" name="object 11"/>
          <p:cNvSpPr txBox="1"/>
          <p:nvPr/>
        </p:nvSpPr>
        <p:spPr>
          <a:xfrm>
            <a:off x="6388889" y="4673586"/>
            <a:ext cx="4901565" cy="452120"/>
          </a:xfrm>
          <a:prstGeom prst="rect">
            <a:avLst/>
          </a:prstGeom>
        </p:spPr>
        <p:txBody>
          <a:bodyPr vert="horz" wrap="square" lIns="0" tIns="12700" rIns="0" bIns="0" rtlCol="0">
            <a:spAutoFit/>
          </a:bodyPr>
          <a:lstStyle/>
          <a:p>
            <a:pPr marL="12700">
              <a:lnSpc>
                <a:spcPct val="100000"/>
              </a:lnSpc>
              <a:spcBef>
                <a:spcPts val="100"/>
              </a:spcBef>
            </a:pPr>
            <a:r>
              <a:rPr sz="1400" spc="70" dirty="0">
                <a:solidFill>
                  <a:srgbClr val="3786A6"/>
                </a:solidFill>
                <a:latin typeface="Century Gothic"/>
                <a:cs typeface="Century Gothic"/>
              </a:rPr>
              <a:t>RESOLUÇÃO</a:t>
            </a:r>
            <a:r>
              <a:rPr sz="1400" spc="45" dirty="0">
                <a:solidFill>
                  <a:srgbClr val="3786A6"/>
                </a:solidFill>
                <a:latin typeface="Century Gothic"/>
                <a:cs typeface="Century Gothic"/>
              </a:rPr>
              <a:t> </a:t>
            </a:r>
            <a:r>
              <a:rPr sz="1400" dirty="0">
                <a:solidFill>
                  <a:srgbClr val="3786A6"/>
                </a:solidFill>
                <a:latin typeface="Century Gothic"/>
                <a:cs typeface="Century Gothic"/>
              </a:rPr>
              <a:t>CFMV</a:t>
            </a:r>
            <a:r>
              <a:rPr sz="1400" spc="50" dirty="0">
                <a:solidFill>
                  <a:srgbClr val="3786A6"/>
                </a:solidFill>
                <a:latin typeface="Century Gothic"/>
                <a:cs typeface="Century Gothic"/>
              </a:rPr>
              <a:t> </a:t>
            </a:r>
            <a:r>
              <a:rPr sz="1400" spc="85" dirty="0">
                <a:solidFill>
                  <a:srgbClr val="3786A6"/>
                </a:solidFill>
                <a:latin typeface="Century Gothic"/>
                <a:cs typeface="Century Gothic"/>
              </a:rPr>
              <a:t>Nº</a:t>
            </a:r>
            <a:r>
              <a:rPr sz="1400" spc="50" dirty="0">
                <a:solidFill>
                  <a:srgbClr val="3786A6"/>
                </a:solidFill>
                <a:latin typeface="Century Gothic"/>
                <a:cs typeface="Century Gothic"/>
              </a:rPr>
              <a:t> </a:t>
            </a:r>
            <a:r>
              <a:rPr sz="1400" spc="-10" dirty="0">
                <a:solidFill>
                  <a:srgbClr val="3786A6"/>
                </a:solidFill>
                <a:latin typeface="Century Gothic"/>
                <a:cs typeface="Century Gothic"/>
              </a:rPr>
              <a:t>375/1982</a:t>
            </a:r>
            <a:endParaRPr sz="1400">
              <a:latin typeface="Century Gothic"/>
              <a:cs typeface="Century Gothic"/>
            </a:endParaRPr>
          </a:p>
          <a:p>
            <a:pPr marL="240665" indent="-227965">
              <a:lnSpc>
                <a:spcPct val="100000"/>
              </a:lnSpc>
              <a:buChar char="•"/>
              <a:tabLst>
                <a:tab pos="240665" algn="l"/>
              </a:tabLst>
            </a:pPr>
            <a:r>
              <a:rPr sz="1400" dirty="0">
                <a:solidFill>
                  <a:srgbClr val="3786A6"/>
                </a:solidFill>
                <a:latin typeface="Century Gothic"/>
                <a:cs typeface="Century Gothic"/>
              </a:rPr>
              <a:t>Cria</a:t>
            </a:r>
            <a:r>
              <a:rPr sz="1400" spc="10" dirty="0">
                <a:solidFill>
                  <a:srgbClr val="3786A6"/>
                </a:solidFill>
                <a:latin typeface="Century Gothic"/>
                <a:cs typeface="Century Gothic"/>
              </a:rPr>
              <a:t> </a:t>
            </a:r>
            <a:r>
              <a:rPr sz="1400" dirty="0">
                <a:solidFill>
                  <a:srgbClr val="3786A6"/>
                </a:solidFill>
                <a:latin typeface="Century Gothic"/>
                <a:cs typeface="Century Gothic"/>
              </a:rPr>
              <a:t>o</a:t>
            </a:r>
            <a:r>
              <a:rPr sz="1400" spc="10" dirty="0">
                <a:solidFill>
                  <a:srgbClr val="3786A6"/>
                </a:solidFill>
                <a:latin typeface="Century Gothic"/>
                <a:cs typeface="Century Gothic"/>
              </a:rPr>
              <a:t> </a:t>
            </a:r>
            <a:r>
              <a:rPr sz="1400" dirty="0">
                <a:solidFill>
                  <a:srgbClr val="3786A6"/>
                </a:solidFill>
                <a:latin typeface="Century Gothic"/>
                <a:cs typeface="Century Gothic"/>
              </a:rPr>
              <a:t>Conselho</a:t>
            </a:r>
            <a:r>
              <a:rPr sz="1400" spc="10" dirty="0">
                <a:solidFill>
                  <a:srgbClr val="3786A6"/>
                </a:solidFill>
                <a:latin typeface="Century Gothic"/>
                <a:cs typeface="Century Gothic"/>
              </a:rPr>
              <a:t> </a:t>
            </a:r>
            <a:r>
              <a:rPr sz="1400" dirty="0">
                <a:solidFill>
                  <a:srgbClr val="3786A6"/>
                </a:solidFill>
                <a:latin typeface="Century Gothic"/>
                <a:cs typeface="Century Gothic"/>
              </a:rPr>
              <a:t>Regional</a:t>
            </a:r>
            <a:r>
              <a:rPr sz="1400" spc="1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10" dirty="0">
                <a:solidFill>
                  <a:srgbClr val="3786A6"/>
                </a:solidFill>
                <a:latin typeface="Century Gothic"/>
                <a:cs typeface="Century Gothic"/>
              </a:rPr>
              <a:t> </a:t>
            </a:r>
            <a:r>
              <a:rPr sz="1400" dirty="0">
                <a:solidFill>
                  <a:srgbClr val="3786A6"/>
                </a:solidFill>
                <a:latin typeface="Century Gothic"/>
                <a:cs typeface="Century Gothic"/>
              </a:rPr>
              <a:t>Medicina</a:t>
            </a:r>
            <a:r>
              <a:rPr sz="1400" spc="10" dirty="0">
                <a:solidFill>
                  <a:srgbClr val="3786A6"/>
                </a:solidFill>
                <a:latin typeface="Century Gothic"/>
                <a:cs typeface="Century Gothic"/>
              </a:rPr>
              <a:t> </a:t>
            </a:r>
            <a:r>
              <a:rPr sz="1400" dirty="0">
                <a:solidFill>
                  <a:srgbClr val="3786A6"/>
                </a:solidFill>
                <a:latin typeface="Century Gothic"/>
                <a:cs typeface="Century Gothic"/>
              </a:rPr>
              <a:t>Veterinária</a:t>
            </a:r>
            <a:r>
              <a:rPr sz="1400" spc="15" dirty="0">
                <a:solidFill>
                  <a:srgbClr val="3786A6"/>
                </a:solidFill>
                <a:latin typeface="Century Gothic"/>
                <a:cs typeface="Century Gothic"/>
              </a:rPr>
              <a:t> </a:t>
            </a:r>
            <a:r>
              <a:rPr sz="1400" spc="-25" dirty="0">
                <a:solidFill>
                  <a:srgbClr val="3786A6"/>
                </a:solidFill>
                <a:latin typeface="Century Gothic"/>
                <a:cs typeface="Century Gothic"/>
              </a:rPr>
              <a:t>do</a:t>
            </a:r>
            <a:endParaRPr sz="1400">
              <a:latin typeface="Century Gothic"/>
              <a:cs typeface="Century Gothic"/>
            </a:endParaRPr>
          </a:p>
        </p:txBody>
      </p:sp>
      <p:sp>
        <p:nvSpPr>
          <p:cNvPr id="12" name="object 12"/>
          <p:cNvSpPr txBox="1"/>
          <p:nvPr/>
        </p:nvSpPr>
        <p:spPr>
          <a:xfrm>
            <a:off x="6617541" y="5100305"/>
            <a:ext cx="99695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3786A6"/>
                </a:solidFill>
                <a:latin typeface="Century Gothic"/>
                <a:cs typeface="Century Gothic"/>
              </a:rPr>
              <a:t>Amazonas.</a:t>
            </a:r>
            <a:endParaRPr sz="1400">
              <a:latin typeface="Century Gothic"/>
              <a:cs typeface="Century Gothic"/>
            </a:endParaRPr>
          </a:p>
        </p:txBody>
      </p:sp>
      <p:sp>
        <p:nvSpPr>
          <p:cNvPr id="13" name="object 13"/>
          <p:cNvSpPr txBox="1"/>
          <p:nvPr/>
        </p:nvSpPr>
        <p:spPr>
          <a:xfrm>
            <a:off x="6388889" y="6167105"/>
            <a:ext cx="5410200" cy="878840"/>
          </a:xfrm>
          <a:prstGeom prst="rect">
            <a:avLst/>
          </a:prstGeom>
        </p:spPr>
        <p:txBody>
          <a:bodyPr vert="horz" wrap="square" lIns="0" tIns="12700" rIns="0" bIns="0" rtlCol="0">
            <a:spAutoFit/>
          </a:bodyPr>
          <a:lstStyle/>
          <a:p>
            <a:pPr marL="12700">
              <a:lnSpc>
                <a:spcPct val="100000"/>
              </a:lnSpc>
              <a:spcBef>
                <a:spcPts val="100"/>
              </a:spcBef>
            </a:pPr>
            <a:r>
              <a:rPr sz="1400" spc="70" dirty="0">
                <a:solidFill>
                  <a:srgbClr val="3786A6"/>
                </a:solidFill>
                <a:latin typeface="Century Gothic"/>
                <a:cs typeface="Century Gothic"/>
              </a:rPr>
              <a:t>RESOLUÇÃO</a:t>
            </a:r>
            <a:r>
              <a:rPr sz="1400" spc="45" dirty="0">
                <a:solidFill>
                  <a:srgbClr val="3786A6"/>
                </a:solidFill>
                <a:latin typeface="Century Gothic"/>
                <a:cs typeface="Century Gothic"/>
              </a:rPr>
              <a:t> </a:t>
            </a:r>
            <a:r>
              <a:rPr sz="1400" dirty="0">
                <a:solidFill>
                  <a:srgbClr val="3786A6"/>
                </a:solidFill>
                <a:latin typeface="Century Gothic"/>
                <a:cs typeface="Century Gothic"/>
              </a:rPr>
              <a:t>CFMV</a:t>
            </a:r>
            <a:r>
              <a:rPr sz="1400" spc="50" dirty="0">
                <a:solidFill>
                  <a:srgbClr val="3786A6"/>
                </a:solidFill>
                <a:latin typeface="Century Gothic"/>
                <a:cs typeface="Century Gothic"/>
              </a:rPr>
              <a:t> </a:t>
            </a:r>
            <a:r>
              <a:rPr sz="1400" spc="55" dirty="0">
                <a:solidFill>
                  <a:srgbClr val="3786A6"/>
                </a:solidFill>
                <a:latin typeface="Century Gothic"/>
                <a:cs typeface="Century Gothic"/>
              </a:rPr>
              <a:t>N°</a:t>
            </a:r>
            <a:r>
              <a:rPr sz="1400" spc="50" dirty="0">
                <a:solidFill>
                  <a:srgbClr val="3786A6"/>
                </a:solidFill>
                <a:latin typeface="Century Gothic"/>
                <a:cs typeface="Century Gothic"/>
              </a:rPr>
              <a:t> </a:t>
            </a:r>
            <a:r>
              <a:rPr sz="1400" spc="-10" dirty="0">
                <a:solidFill>
                  <a:srgbClr val="3786A6"/>
                </a:solidFill>
                <a:latin typeface="Century Gothic"/>
                <a:cs typeface="Century Gothic"/>
              </a:rPr>
              <a:t>591/1992</a:t>
            </a:r>
            <a:endParaRPr sz="1400">
              <a:latin typeface="Century Gothic"/>
              <a:cs typeface="Century Gothic"/>
            </a:endParaRPr>
          </a:p>
          <a:p>
            <a:pPr marL="241300" marR="5080" indent="-229235">
              <a:lnSpc>
                <a:spcPct val="100000"/>
              </a:lnSpc>
              <a:buChar char="•"/>
              <a:tabLst>
                <a:tab pos="241300" algn="l"/>
              </a:tabLst>
            </a:pPr>
            <a:r>
              <a:rPr sz="1400" spc="100" dirty="0">
                <a:solidFill>
                  <a:srgbClr val="3786A6"/>
                </a:solidFill>
                <a:latin typeface="Century Gothic"/>
                <a:cs typeface="Century Gothic"/>
              </a:rPr>
              <a:t>Institui</a:t>
            </a:r>
            <a:r>
              <a:rPr sz="1400" spc="25" dirty="0">
                <a:solidFill>
                  <a:srgbClr val="3786A6"/>
                </a:solidFill>
                <a:latin typeface="Century Gothic"/>
                <a:cs typeface="Century Gothic"/>
              </a:rPr>
              <a:t> </a:t>
            </a:r>
            <a:r>
              <a:rPr sz="1400" spc="-80" dirty="0">
                <a:solidFill>
                  <a:srgbClr val="3786A6"/>
                </a:solidFill>
                <a:latin typeface="Century Gothic"/>
                <a:cs typeface="Century Gothic"/>
              </a:rPr>
              <a:t>e</a:t>
            </a:r>
            <a:r>
              <a:rPr sz="1400" spc="30" dirty="0">
                <a:solidFill>
                  <a:srgbClr val="3786A6"/>
                </a:solidFill>
                <a:latin typeface="Century Gothic"/>
                <a:cs typeface="Century Gothic"/>
              </a:rPr>
              <a:t> </a:t>
            </a:r>
            <a:r>
              <a:rPr sz="1400" spc="-55" dirty="0">
                <a:solidFill>
                  <a:srgbClr val="3786A6"/>
                </a:solidFill>
                <a:latin typeface="Century Gothic"/>
                <a:cs typeface="Century Gothic"/>
              </a:rPr>
              <a:t>aprova</a:t>
            </a:r>
            <a:r>
              <a:rPr sz="1400" spc="30" dirty="0">
                <a:solidFill>
                  <a:srgbClr val="3786A6"/>
                </a:solidFill>
                <a:latin typeface="Century Gothic"/>
                <a:cs typeface="Century Gothic"/>
              </a:rPr>
              <a:t> </a:t>
            </a:r>
            <a:r>
              <a:rPr sz="1400" dirty="0">
                <a:solidFill>
                  <a:srgbClr val="3786A6"/>
                </a:solidFill>
                <a:latin typeface="Century Gothic"/>
                <a:cs typeface="Century Gothic"/>
              </a:rPr>
              <a:t>o</a:t>
            </a:r>
            <a:r>
              <a:rPr sz="1400" spc="30" dirty="0">
                <a:solidFill>
                  <a:srgbClr val="3786A6"/>
                </a:solidFill>
                <a:latin typeface="Century Gothic"/>
                <a:cs typeface="Century Gothic"/>
              </a:rPr>
              <a:t> </a:t>
            </a:r>
            <a:r>
              <a:rPr sz="1400" dirty="0">
                <a:solidFill>
                  <a:srgbClr val="3786A6"/>
                </a:solidFill>
                <a:latin typeface="Century Gothic"/>
                <a:cs typeface="Century Gothic"/>
              </a:rPr>
              <a:t>Regimento</a:t>
            </a:r>
            <a:r>
              <a:rPr sz="1400" spc="30" dirty="0">
                <a:solidFill>
                  <a:srgbClr val="3786A6"/>
                </a:solidFill>
                <a:latin typeface="Century Gothic"/>
                <a:cs typeface="Century Gothic"/>
              </a:rPr>
              <a:t> </a:t>
            </a:r>
            <a:r>
              <a:rPr sz="1400" spc="50" dirty="0">
                <a:solidFill>
                  <a:srgbClr val="3786A6"/>
                </a:solidFill>
                <a:latin typeface="Century Gothic"/>
                <a:cs typeface="Century Gothic"/>
              </a:rPr>
              <a:t>Interno</a:t>
            </a:r>
            <a:r>
              <a:rPr sz="1400" spc="30" dirty="0">
                <a:solidFill>
                  <a:srgbClr val="3786A6"/>
                </a:solidFill>
                <a:latin typeface="Century Gothic"/>
                <a:cs typeface="Century Gothic"/>
              </a:rPr>
              <a:t> </a:t>
            </a:r>
            <a:r>
              <a:rPr sz="1400" spc="-20" dirty="0">
                <a:solidFill>
                  <a:srgbClr val="3786A6"/>
                </a:solidFill>
                <a:latin typeface="Century Gothic"/>
                <a:cs typeface="Century Gothic"/>
              </a:rPr>
              <a:t>Padrão</a:t>
            </a:r>
            <a:r>
              <a:rPr sz="1400" spc="25" dirty="0">
                <a:solidFill>
                  <a:srgbClr val="3786A6"/>
                </a:solidFill>
                <a:latin typeface="Century Gothic"/>
                <a:cs typeface="Century Gothic"/>
              </a:rPr>
              <a:t> </a:t>
            </a:r>
            <a:r>
              <a:rPr sz="1400" spc="60" dirty="0">
                <a:solidFill>
                  <a:srgbClr val="3786A6"/>
                </a:solidFill>
                <a:latin typeface="Century Gothic"/>
                <a:cs typeface="Century Gothic"/>
              </a:rPr>
              <a:t>(RIP)</a:t>
            </a:r>
            <a:r>
              <a:rPr sz="1400" spc="30" dirty="0">
                <a:solidFill>
                  <a:srgbClr val="3786A6"/>
                </a:solidFill>
                <a:latin typeface="Century Gothic"/>
                <a:cs typeface="Century Gothic"/>
              </a:rPr>
              <a:t> </a:t>
            </a:r>
            <a:r>
              <a:rPr sz="1400" spc="-25" dirty="0">
                <a:solidFill>
                  <a:srgbClr val="3786A6"/>
                </a:solidFill>
                <a:latin typeface="Century Gothic"/>
                <a:cs typeface="Century Gothic"/>
              </a:rPr>
              <a:t>dos </a:t>
            </a:r>
            <a:r>
              <a:rPr sz="1400" dirty="0">
                <a:solidFill>
                  <a:srgbClr val="3786A6"/>
                </a:solidFill>
                <a:latin typeface="Century Gothic"/>
                <a:cs typeface="Century Gothic"/>
              </a:rPr>
              <a:t>Conselhos</a:t>
            </a:r>
            <a:r>
              <a:rPr sz="1400" spc="60" dirty="0">
                <a:solidFill>
                  <a:srgbClr val="3786A6"/>
                </a:solidFill>
                <a:latin typeface="Century Gothic"/>
                <a:cs typeface="Century Gothic"/>
              </a:rPr>
              <a:t> </a:t>
            </a:r>
            <a:r>
              <a:rPr sz="1400" dirty="0">
                <a:solidFill>
                  <a:srgbClr val="3786A6"/>
                </a:solidFill>
                <a:latin typeface="Century Gothic"/>
                <a:cs typeface="Century Gothic"/>
              </a:rPr>
              <a:t>Regionais</a:t>
            </a:r>
            <a:r>
              <a:rPr sz="1400" spc="6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60" dirty="0">
                <a:solidFill>
                  <a:srgbClr val="3786A6"/>
                </a:solidFill>
                <a:latin typeface="Century Gothic"/>
                <a:cs typeface="Century Gothic"/>
              </a:rPr>
              <a:t> </a:t>
            </a:r>
            <a:r>
              <a:rPr sz="1400" dirty="0">
                <a:solidFill>
                  <a:srgbClr val="3786A6"/>
                </a:solidFill>
                <a:latin typeface="Century Gothic"/>
                <a:cs typeface="Century Gothic"/>
              </a:rPr>
              <a:t>Medicina</a:t>
            </a:r>
            <a:r>
              <a:rPr sz="1400" spc="65" dirty="0">
                <a:solidFill>
                  <a:srgbClr val="3786A6"/>
                </a:solidFill>
                <a:latin typeface="Century Gothic"/>
                <a:cs typeface="Century Gothic"/>
              </a:rPr>
              <a:t> </a:t>
            </a:r>
            <a:r>
              <a:rPr sz="1400" dirty="0">
                <a:solidFill>
                  <a:srgbClr val="3786A6"/>
                </a:solidFill>
                <a:latin typeface="Century Gothic"/>
                <a:cs typeface="Century Gothic"/>
              </a:rPr>
              <a:t>Veterinária</a:t>
            </a:r>
            <a:r>
              <a:rPr sz="1400" spc="60" dirty="0">
                <a:solidFill>
                  <a:srgbClr val="3786A6"/>
                </a:solidFill>
                <a:latin typeface="Century Gothic"/>
                <a:cs typeface="Century Gothic"/>
              </a:rPr>
              <a:t> </a:t>
            </a:r>
            <a:r>
              <a:rPr sz="1400" dirty="0">
                <a:solidFill>
                  <a:srgbClr val="3786A6"/>
                </a:solidFill>
                <a:latin typeface="Century Gothic"/>
                <a:cs typeface="Century Gothic"/>
              </a:rPr>
              <a:t>–</a:t>
            </a:r>
            <a:r>
              <a:rPr sz="1400" spc="60" dirty="0">
                <a:solidFill>
                  <a:srgbClr val="3786A6"/>
                </a:solidFill>
                <a:latin typeface="Century Gothic"/>
                <a:cs typeface="Century Gothic"/>
              </a:rPr>
              <a:t> </a:t>
            </a:r>
            <a:r>
              <a:rPr sz="1400" spc="-10" dirty="0">
                <a:solidFill>
                  <a:srgbClr val="3786A6"/>
                </a:solidFill>
                <a:latin typeface="Century Gothic"/>
                <a:cs typeface="Century Gothic"/>
              </a:rPr>
              <a:t>CRMV’s,</a:t>
            </a:r>
            <a:r>
              <a:rPr sz="1400" spc="65" dirty="0">
                <a:solidFill>
                  <a:srgbClr val="3786A6"/>
                </a:solidFill>
                <a:latin typeface="Century Gothic"/>
                <a:cs typeface="Century Gothic"/>
              </a:rPr>
              <a:t> </a:t>
            </a:r>
            <a:r>
              <a:rPr sz="1400" spc="-25" dirty="0">
                <a:solidFill>
                  <a:srgbClr val="3786A6"/>
                </a:solidFill>
                <a:latin typeface="Century Gothic"/>
                <a:cs typeface="Century Gothic"/>
              </a:rPr>
              <a:t>dá </a:t>
            </a:r>
            <a:r>
              <a:rPr sz="1400" dirty="0">
                <a:solidFill>
                  <a:srgbClr val="3786A6"/>
                </a:solidFill>
                <a:latin typeface="Century Gothic"/>
                <a:cs typeface="Century Gothic"/>
              </a:rPr>
              <a:t>outras</a:t>
            </a:r>
            <a:r>
              <a:rPr sz="1400" spc="170" dirty="0">
                <a:solidFill>
                  <a:srgbClr val="3786A6"/>
                </a:solidFill>
                <a:latin typeface="Century Gothic"/>
                <a:cs typeface="Century Gothic"/>
              </a:rPr>
              <a:t> </a:t>
            </a:r>
            <a:r>
              <a:rPr sz="1400" spc="-10" dirty="0">
                <a:solidFill>
                  <a:srgbClr val="3786A6"/>
                </a:solidFill>
                <a:latin typeface="Century Gothic"/>
                <a:cs typeface="Century Gothic"/>
              </a:rPr>
              <a:t>providências.</a:t>
            </a:r>
            <a:endParaRPr sz="1400">
              <a:latin typeface="Century Gothic"/>
              <a:cs typeface="Century Gothic"/>
            </a:endParaRPr>
          </a:p>
        </p:txBody>
      </p:sp>
      <p:sp>
        <p:nvSpPr>
          <p:cNvPr id="14" name="object 14"/>
          <p:cNvSpPr txBox="1"/>
          <p:nvPr/>
        </p:nvSpPr>
        <p:spPr>
          <a:xfrm>
            <a:off x="6388889" y="7873986"/>
            <a:ext cx="5798820" cy="665480"/>
          </a:xfrm>
          <a:prstGeom prst="rect">
            <a:avLst/>
          </a:prstGeom>
        </p:spPr>
        <p:txBody>
          <a:bodyPr vert="horz" wrap="square" lIns="0" tIns="12700" rIns="0" bIns="0" rtlCol="0">
            <a:spAutoFit/>
          </a:bodyPr>
          <a:lstStyle/>
          <a:p>
            <a:pPr marL="12700">
              <a:lnSpc>
                <a:spcPct val="100000"/>
              </a:lnSpc>
              <a:spcBef>
                <a:spcPts val="100"/>
              </a:spcBef>
            </a:pPr>
            <a:r>
              <a:rPr sz="1400" spc="70" dirty="0">
                <a:solidFill>
                  <a:srgbClr val="3786A6"/>
                </a:solidFill>
                <a:latin typeface="Century Gothic"/>
                <a:cs typeface="Century Gothic"/>
              </a:rPr>
              <a:t>RESOLUÇÃO</a:t>
            </a:r>
            <a:r>
              <a:rPr sz="1400" spc="45" dirty="0">
                <a:solidFill>
                  <a:srgbClr val="3786A6"/>
                </a:solidFill>
                <a:latin typeface="Century Gothic"/>
                <a:cs typeface="Century Gothic"/>
              </a:rPr>
              <a:t> </a:t>
            </a:r>
            <a:r>
              <a:rPr sz="1400" dirty="0">
                <a:solidFill>
                  <a:srgbClr val="3786A6"/>
                </a:solidFill>
                <a:latin typeface="Century Gothic"/>
                <a:cs typeface="Century Gothic"/>
              </a:rPr>
              <a:t>CFMV</a:t>
            </a:r>
            <a:r>
              <a:rPr sz="1400" spc="50" dirty="0">
                <a:solidFill>
                  <a:srgbClr val="3786A6"/>
                </a:solidFill>
                <a:latin typeface="Century Gothic"/>
                <a:cs typeface="Century Gothic"/>
              </a:rPr>
              <a:t> </a:t>
            </a:r>
            <a:r>
              <a:rPr sz="1400" spc="85" dirty="0">
                <a:solidFill>
                  <a:srgbClr val="3786A6"/>
                </a:solidFill>
                <a:latin typeface="Century Gothic"/>
                <a:cs typeface="Century Gothic"/>
              </a:rPr>
              <a:t>Nº</a:t>
            </a:r>
            <a:r>
              <a:rPr sz="1400" spc="50" dirty="0">
                <a:solidFill>
                  <a:srgbClr val="3786A6"/>
                </a:solidFill>
                <a:latin typeface="Century Gothic"/>
                <a:cs typeface="Century Gothic"/>
              </a:rPr>
              <a:t> </a:t>
            </a:r>
            <a:r>
              <a:rPr sz="1400" spc="-10" dirty="0">
                <a:solidFill>
                  <a:srgbClr val="3786A6"/>
                </a:solidFill>
                <a:latin typeface="Century Gothic"/>
                <a:cs typeface="Century Gothic"/>
              </a:rPr>
              <a:t>1330/2020</a:t>
            </a:r>
            <a:endParaRPr sz="1400">
              <a:latin typeface="Century Gothic"/>
              <a:cs typeface="Century Gothic"/>
            </a:endParaRPr>
          </a:p>
          <a:p>
            <a:pPr marL="241300" marR="5080" indent="-229235">
              <a:lnSpc>
                <a:spcPct val="100000"/>
              </a:lnSpc>
              <a:buChar char="•"/>
              <a:tabLst>
                <a:tab pos="241300" algn="l"/>
              </a:tabLst>
            </a:pPr>
            <a:r>
              <a:rPr sz="1400" spc="-10" dirty="0">
                <a:solidFill>
                  <a:srgbClr val="3786A6"/>
                </a:solidFill>
                <a:latin typeface="Century Gothic"/>
                <a:cs typeface="Century Gothic"/>
              </a:rPr>
              <a:t>Aprova</a:t>
            </a:r>
            <a:r>
              <a:rPr sz="1400" spc="155" dirty="0">
                <a:solidFill>
                  <a:srgbClr val="3786A6"/>
                </a:solidFill>
                <a:latin typeface="Century Gothic"/>
                <a:cs typeface="Century Gothic"/>
              </a:rPr>
              <a:t> </a:t>
            </a:r>
            <a:r>
              <a:rPr sz="1400" dirty="0">
                <a:solidFill>
                  <a:srgbClr val="3786A6"/>
                </a:solidFill>
                <a:latin typeface="Century Gothic"/>
                <a:cs typeface="Century Gothic"/>
              </a:rPr>
              <a:t>o</a:t>
            </a:r>
            <a:r>
              <a:rPr sz="1400" spc="160" dirty="0">
                <a:solidFill>
                  <a:srgbClr val="3786A6"/>
                </a:solidFill>
                <a:latin typeface="Century Gothic"/>
                <a:cs typeface="Century Gothic"/>
              </a:rPr>
              <a:t> </a:t>
            </a:r>
            <a:r>
              <a:rPr sz="1400" dirty="0">
                <a:solidFill>
                  <a:srgbClr val="3786A6"/>
                </a:solidFill>
                <a:latin typeface="Century Gothic"/>
                <a:cs typeface="Century Gothic"/>
              </a:rPr>
              <a:t>Código</a:t>
            </a:r>
            <a:r>
              <a:rPr sz="1400" spc="160" dirty="0">
                <a:solidFill>
                  <a:srgbClr val="3786A6"/>
                </a:solidFill>
                <a:latin typeface="Century Gothic"/>
                <a:cs typeface="Century Gothic"/>
              </a:rPr>
              <a:t> </a:t>
            </a:r>
            <a:r>
              <a:rPr sz="1400" dirty="0">
                <a:solidFill>
                  <a:srgbClr val="3786A6"/>
                </a:solidFill>
                <a:latin typeface="Century Gothic"/>
                <a:cs typeface="Century Gothic"/>
              </a:rPr>
              <a:t>de</a:t>
            </a:r>
            <a:r>
              <a:rPr sz="1400" spc="160" dirty="0">
                <a:solidFill>
                  <a:srgbClr val="3786A6"/>
                </a:solidFill>
                <a:latin typeface="Century Gothic"/>
                <a:cs typeface="Century Gothic"/>
              </a:rPr>
              <a:t> </a:t>
            </a:r>
            <a:r>
              <a:rPr sz="1400" dirty="0">
                <a:solidFill>
                  <a:srgbClr val="3786A6"/>
                </a:solidFill>
                <a:latin typeface="Century Gothic"/>
                <a:cs typeface="Century Gothic"/>
              </a:rPr>
              <a:t>Processo</a:t>
            </a:r>
            <a:r>
              <a:rPr sz="1400" spc="160" dirty="0">
                <a:solidFill>
                  <a:srgbClr val="3786A6"/>
                </a:solidFill>
                <a:latin typeface="Century Gothic"/>
                <a:cs typeface="Century Gothic"/>
              </a:rPr>
              <a:t> </a:t>
            </a:r>
            <a:r>
              <a:rPr sz="1400" dirty="0">
                <a:solidFill>
                  <a:srgbClr val="3786A6"/>
                </a:solidFill>
                <a:latin typeface="Century Gothic"/>
                <a:cs typeface="Century Gothic"/>
              </a:rPr>
              <a:t>Ético-</a:t>
            </a:r>
            <a:r>
              <a:rPr sz="1400" spc="55" dirty="0">
                <a:solidFill>
                  <a:srgbClr val="3786A6"/>
                </a:solidFill>
                <a:latin typeface="Century Gothic"/>
                <a:cs typeface="Century Gothic"/>
              </a:rPr>
              <a:t>Profissional</a:t>
            </a:r>
            <a:r>
              <a:rPr sz="1400" spc="160" dirty="0">
                <a:solidFill>
                  <a:srgbClr val="3786A6"/>
                </a:solidFill>
                <a:latin typeface="Century Gothic"/>
                <a:cs typeface="Century Gothic"/>
              </a:rPr>
              <a:t> </a:t>
            </a:r>
            <a:r>
              <a:rPr sz="1400" dirty="0">
                <a:solidFill>
                  <a:srgbClr val="3786A6"/>
                </a:solidFill>
                <a:latin typeface="Century Gothic"/>
                <a:cs typeface="Century Gothic"/>
              </a:rPr>
              <a:t>no</a:t>
            </a:r>
            <a:r>
              <a:rPr sz="1400" spc="160" dirty="0">
                <a:solidFill>
                  <a:srgbClr val="3786A6"/>
                </a:solidFill>
                <a:latin typeface="Century Gothic"/>
                <a:cs typeface="Century Gothic"/>
              </a:rPr>
              <a:t> </a:t>
            </a:r>
            <a:r>
              <a:rPr sz="1400" dirty="0">
                <a:solidFill>
                  <a:srgbClr val="3786A6"/>
                </a:solidFill>
                <a:latin typeface="Century Gothic"/>
                <a:cs typeface="Century Gothic"/>
              </a:rPr>
              <a:t>âmbito</a:t>
            </a:r>
            <a:r>
              <a:rPr sz="1400" spc="160" dirty="0">
                <a:solidFill>
                  <a:srgbClr val="3786A6"/>
                </a:solidFill>
                <a:latin typeface="Century Gothic"/>
                <a:cs typeface="Century Gothic"/>
              </a:rPr>
              <a:t> </a:t>
            </a:r>
            <a:r>
              <a:rPr sz="1400" spc="-25" dirty="0">
                <a:solidFill>
                  <a:srgbClr val="3786A6"/>
                </a:solidFill>
                <a:latin typeface="Century Gothic"/>
                <a:cs typeface="Century Gothic"/>
              </a:rPr>
              <a:t>do </a:t>
            </a:r>
            <a:r>
              <a:rPr sz="1400" spc="60" dirty="0">
                <a:solidFill>
                  <a:srgbClr val="3786A6"/>
                </a:solidFill>
                <a:latin typeface="Century Gothic"/>
                <a:cs typeface="Century Gothic"/>
              </a:rPr>
              <a:t>Sistema</a:t>
            </a:r>
            <a:r>
              <a:rPr sz="1400" spc="-10" dirty="0">
                <a:solidFill>
                  <a:srgbClr val="3786A6"/>
                </a:solidFill>
                <a:latin typeface="Century Gothic"/>
                <a:cs typeface="Century Gothic"/>
              </a:rPr>
              <a:t> CFMV/CRMVs.</a:t>
            </a:r>
            <a:endParaRPr sz="1400">
              <a:latin typeface="Century Gothic"/>
              <a:cs typeface="Century Gothic"/>
            </a:endParaRPr>
          </a:p>
        </p:txBody>
      </p:sp>
      <p:sp>
        <p:nvSpPr>
          <p:cNvPr id="15" name="object 15"/>
          <p:cNvSpPr txBox="1"/>
          <p:nvPr/>
        </p:nvSpPr>
        <p:spPr>
          <a:xfrm>
            <a:off x="8042998" y="5295010"/>
            <a:ext cx="2453005" cy="361950"/>
          </a:xfrm>
          <a:prstGeom prst="rect">
            <a:avLst/>
          </a:prstGeom>
          <a:solidFill>
            <a:srgbClr val="69A4BC"/>
          </a:solidFill>
        </p:spPr>
        <p:txBody>
          <a:bodyPr vert="horz" wrap="square" lIns="0" tIns="88265" rIns="0" bIns="0" rtlCol="0">
            <a:spAutoFit/>
          </a:bodyPr>
          <a:lstStyle/>
          <a:p>
            <a:pPr marL="116839">
              <a:lnSpc>
                <a:spcPct val="100000"/>
              </a:lnSpc>
              <a:spcBef>
                <a:spcPts val="695"/>
              </a:spcBef>
            </a:pPr>
            <a:r>
              <a:rPr sz="1400" b="1" dirty="0">
                <a:solidFill>
                  <a:srgbClr val="FFFFFF"/>
                </a:solidFill>
                <a:latin typeface="Leelawadee"/>
                <a:cs typeface="Leelawadee"/>
                <a:hlinkClick r:id="rId2"/>
              </a:rPr>
              <a:t>Resolução</a:t>
            </a:r>
            <a:r>
              <a:rPr sz="1400" b="1" spc="-60" dirty="0">
                <a:solidFill>
                  <a:srgbClr val="FFFFFF"/>
                </a:solidFill>
                <a:latin typeface="Leelawadee"/>
                <a:cs typeface="Leelawadee"/>
                <a:hlinkClick r:id="rId2"/>
              </a:rPr>
              <a:t> </a:t>
            </a:r>
            <a:r>
              <a:rPr sz="1400" b="1" dirty="0">
                <a:solidFill>
                  <a:srgbClr val="FFFFFF"/>
                </a:solidFill>
                <a:latin typeface="Leelawadee"/>
                <a:cs typeface="Leelawadee"/>
                <a:hlinkClick r:id="rId2"/>
              </a:rPr>
              <a:t>CFMV</a:t>
            </a:r>
            <a:r>
              <a:rPr sz="1400" b="1" spc="-55" dirty="0">
                <a:solidFill>
                  <a:srgbClr val="FFFFFF"/>
                </a:solidFill>
                <a:latin typeface="Leelawadee"/>
                <a:cs typeface="Leelawadee"/>
                <a:hlinkClick r:id="rId2"/>
              </a:rPr>
              <a:t> </a:t>
            </a:r>
            <a:r>
              <a:rPr sz="1400" b="1" spc="-10" dirty="0">
                <a:solidFill>
                  <a:srgbClr val="FFFFFF"/>
                </a:solidFill>
                <a:latin typeface="Leelawadee"/>
                <a:cs typeface="Leelawadee"/>
                <a:hlinkClick r:id="rId2"/>
              </a:rPr>
              <a:t>375/1982</a:t>
            </a:r>
            <a:endParaRPr sz="1400">
              <a:latin typeface="Leelawadee"/>
              <a:cs typeface="Leelawadee"/>
            </a:endParaRPr>
          </a:p>
        </p:txBody>
      </p:sp>
      <p:sp>
        <p:nvSpPr>
          <p:cNvPr id="16" name="object 16"/>
          <p:cNvSpPr txBox="1"/>
          <p:nvPr/>
        </p:nvSpPr>
        <p:spPr>
          <a:xfrm>
            <a:off x="8042998" y="7203008"/>
            <a:ext cx="2453005" cy="361950"/>
          </a:xfrm>
          <a:prstGeom prst="rect">
            <a:avLst/>
          </a:prstGeom>
          <a:solidFill>
            <a:srgbClr val="69A4BC"/>
          </a:solidFill>
        </p:spPr>
        <p:txBody>
          <a:bodyPr vert="horz" wrap="square" lIns="0" tIns="88265" rIns="0" bIns="0" rtlCol="0">
            <a:spAutoFit/>
          </a:bodyPr>
          <a:lstStyle/>
          <a:p>
            <a:pPr marL="116839">
              <a:lnSpc>
                <a:spcPct val="100000"/>
              </a:lnSpc>
              <a:spcBef>
                <a:spcPts val="695"/>
              </a:spcBef>
            </a:pPr>
            <a:r>
              <a:rPr sz="1400" b="1" dirty="0">
                <a:solidFill>
                  <a:srgbClr val="FFFFFF"/>
                </a:solidFill>
                <a:latin typeface="Leelawadee"/>
                <a:cs typeface="Leelawadee"/>
                <a:hlinkClick r:id="rId2"/>
              </a:rPr>
              <a:t>Resolução</a:t>
            </a:r>
            <a:r>
              <a:rPr sz="1400" b="1" spc="-60" dirty="0">
                <a:solidFill>
                  <a:srgbClr val="FFFFFF"/>
                </a:solidFill>
                <a:latin typeface="Leelawadee"/>
                <a:cs typeface="Leelawadee"/>
                <a:hlinkClick r:id="rId2"/>
              </a:rPr>
              <a:t> </a:t>
            </a:r>
            <a:r>
              <a:rPr sz="1400" b="1" dirty="0">
                <a:solidFill>
                  <a:srgbClr val="FFFFFF"/>
                </a:solidFill>
                <a:latin typeface="Leelawadee"/>
                <a:cs typeface="Leelawadee"/>
                <a:hlinkClick r:id="rId2"/>
              </a:rPr>
              <a:t>CFMV</a:t>
            </a:r>
            <a:r>
              <a:rPr sz="1400" b="1" spc="-55" dirty="0">
                <a:solidFill>
                  <a:srgbClr val="FFFFFF"/>
                </a:solidFill>
                <a:latin typeface="Leelawadee"/>
                <a:cs typeface="Leelawadee"/>
                <a:hlinkClick r:id="rId2"/>
              </a:rPr>
              <a:t> </a:t>
            </a:r>
            <a:r>
              <a:rPr sz="1400" b="1" spc="-10" dirty="0">
                <a:solidFill>
                  <a:srgbClr val="FFFFFF"/>
                </a:solidFill>
                <a:latin typeface="Leelawadee"/>
                <a:cs typeface="Leelawadee"/>
                <a:hlinkClick r:id="rId2"/>
              </a:rPr>
              <a:t>591/1992</a:t>
            </a:r>
            <a:endParaRPr sz="1400">
              <a:latin typeface="Leelawadee"/>
              <a:cs typeface="Leelawadee"/>
            </a:endParaRPr>
          </a:p>
        </p:txBody>
      </p:sp>
      <p:sp>
        <p:nvSpPr>
          <p:cNvPr id="17" name="object 17"/>
          <p:cNvSpPr txBox="1"/>
          <p:nvPr/>
        </p:nvSpPr>
        <p:spPr>
          <a:xfrm>
            <a:off x="8042998" y="8661006"/>
            <a:ext cx="2453005" cy="361950"/>
          </a:xfrm>
          <a:prstGeom prst="rect">
            <a:avLst/>
          </a:prstGeom>
          <a:solidFill>
            <a:srgbClr val="69A4BC"/>
          </a:solidFill>
        </p:spPr>
        <p:txBody>
          <a:bodyPr vert="horz" wrap="square" lIns="0" tIns="88265" rIns="0" bIns="0" rtlCol="0">
            <a:spAutoFit/>
          </a:bodyPr>
          <a:lstStyle/>
          <a:p>
            <a:pPr marL="65405">
              <a:lnSpc>
                <a:spcPct val="100000"/>
              </a:lnSpc>
              <a:spcBef>
                <a:spcPts val="695"/>
              </a:spcBef>
            </a:pPr>
            <a:r>
              <a:rPr sz="1400" b="1" dirty="0">
                <a:solidFill>
                  <a:srgbClr val="FFFFFF"/>
                </a:solidFill>
                <a:latin typeface="Leelawadee"/>
                <a:cs typeface="Leelawadee"/>
                <a:hlinkClick r:id="rId2"/>
              </a:rPr>
              <a:t>Resolução</a:t>
            </a:r>
            <a:r>
              <a:rPr sz="1400" b="1" spc="-60" dirty="0">
                <a:solidFill>
                  <a:srgbClr val="FFFFFF"/>
                </a:solidFill>
                <a:latin typeface="Leelawadee"/>
                <a:cs typeface="Leelawadee"/>
                <a:hlinkClick r:id="rId2"/>
              </a:rPr>
              <a:t> </a:t>
            </a:r>
            <a:r>
              <a:rPr sz="1400" b="1" dirty="0">
                <a:solidFill>
                  <a:srgbClr val="FFFFFF"/>
                </a:solidFill>
                <a:latin typeface="Leelawadee"/>
                <a:cs typeface="Leelawadee"/>
                <a:hlinkClick r:id="rId2"/>
              </a:rPr>
              <a:t>CFMV</a:t>
            </a:r>
            <a:r>
              <a:rPr sz="1400" b="1" spc="-55" dirty="0">
                <a:solidFill>
                  <a:srgbClr val="FFFFFF"/>
                </a:solidFill>
                <a:latin typeface="Leelawadee"/>
                <a:cs typeface="Leelawadee"/>
                <a:hlinkClick r:id="rId2"/>
              </a:rPr>
              <a:t> </a:t>
            </a:r>
            <a:r>
              <a:rPr sz="1400" b="1" spc="-10" dirty="0">
                <a:solidFill>
                  <a:srgbClr val="FFFFFF"/>
                </a:solidFill>
                <a:latin typeface="Leelawadee"/>
                <a:cs typeface="Leelawadee"/>
                <a:hlinkClick r:id="rId2"/>
              </a:rPr>
              <a:t>1330/2020</a:t>
            </a:r>
            <a:endParaRPr sz="1400">
              <a:latin typeface="Leelawadee"/>
              <a:cs typeface="Leelawadee"/>
            </a:endParaRPr>
          </a:p>
        </p:txBody>
      </p:sp>
      <p:sp>
        <p:nvSpPr>
          <p:cNvPr id="18" name="object 18"/>
          <p:cNvSpPr txBox="1"/>
          <p:nvPr/>
        </p:nvSpPr>
        <p:spPr>
          <a:xfrm>
            <a:off x="421953" y="2741599"/>
            <a:ext cx="11764010" cy="1518920"/>
          </a:xfrm>
          <a:prstGeom prst="rect">
            <a:avLst/>
          </a:prstGeom>
        </p:spPr>
        <p:txBody>
          <a:bodyPr vert="horz" wrap="square" lIns="0" tIns="12700" rIns="0" bIns="0" rtlCol="0">
            <a:spAutoFit/>
          </a:bodyPr>
          <a:lstStyle/>
          <a:p>
            <a:pPr marL="13335" marR="5080" indent="1270">
              <a:lnSpc>
                <a:spcPct val="100000"/>
              </a:lnSpc>
              <a:spcBef>
                <a:spcPts val="100"/>
              </a:spcBef>
            </a:pPr>
            <a:r>
              <a:rPr sz="1400" spc="-55" dirty="0">
                <a:solidFill>
                  <a:srgbClr val="3786A6"/>
                </a:solidFill>
                <a:latin typeface="Century Gothic"/>
                <a:cs typeface="Century Gothic"/>
              </a:rPr>
              <a:t>O</a:t>
            </a:r>
            <a:r>
              <a:rPr sz="1400" spc="-10" dirty="0">
                <a:solidFill>
                  <a:srgbClr val="3786A6"/>
                </a:solidFill>
                <a:latin typeface="Century Gothic"/>
                <a:cs typeface="Century Gothic"/>
              </a:rPr>
              <a:t> </a:t>
            </a:r>
            <a:r>
              <a:rPr sz="1400" dirty="0">
                <a:solidFill>
                  <a:srgbClr val="3786A6"/>
                </a:solidFill>
                <a:latin typeface="Century Gothic"/>
                <a:cs typeface="Century Gothic"/>
              </a:rPr>
              <a:t>Conselho</a:t>
            </a:r>
            <a:r>
              <a:rPr sz="1400" spc="-10" dirty="0">
                <a:solidFill>
                  <a:srgbClr val="3786A6"/>
                </a:solidFill>
                <a:latin typeface="Century Gothic"/>
                <a:cs typeface="Century Gothic"/>
              </a:rPr>
              <a:t> </a:t>
            </a:r>
            <a:r>
              <a:rPr sz="1400" dirty="0">
                <a:solidFill>
                  <a:srgbClr val="3786A6"/>
                </a:solidFill>
                <a:latin typeface="Century Gothic"/>
                <a:cs typeface="Century Gothic"/>
              </a:rPr>
              <a:t>Regional</a:t>
            </a:r>
            <a:r>
              <a:rPr sz="1400" spc="-1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10" dirty="0">
                <a:solidFill>
                  <a:srgbClr val="3786A6"/>
                </a:solidFill>
                <a:latin typeface="Century Gothic"/>
                <a:cs typeface="Century Gothic"/>
              </a:rPr>
              <a:t> Medicina </a:t>
            </a:r>
            <a:r>
              <a:rPr sz="1400" dirty="0">
                <a:solidFill>
                  <a:srgbClr val="3786A6"/>
                </a:solidFill>
                <a:latin typeface="Century Gothic"/>
                <a:cs typeface="Century Gothic"/>
              </a:rPr>
              <a:t>Veterinária</a:t>
            </a:r>
            <a:r>
              <a:rPr sz="1400" spc="-10" dirty="0">
                <a:solidFill>
                  <a:srgbClr val="3786A6"/>
                </a:solidFill>
                <a:latin typeface="Century Gothic"/>
                <a:cs typeface="Century Gothic"/>
              </a:rPr>
              <a:t> </a:t>
            </a:r>
            <a:r>
              <a:rPr sz="1400" spc="-30" dirty="0">
                <a:solidFill>
                  <a:srgbClr val="3786A6"/>
                </a:solidFill>
                <a:latin typeface="Century Gothic"/>
                <a:cs typeface="Century Gothic"/>
              </a:rPr>
              <a:t>do</a:t>
            </a:r>
            <a:r>
              <a:rPr sz="1400" spc="-10" dirty="0">
                <a:solidFill>
                  <a:srgbClr val="3786A6"/>
                </a:solidFill>
                <a:latin typeface="Century Gothic"/>
                <a:cs typeface="Century Gothic"/>
              </a:rPr>
              <a:t> </a:t>
            </a:r>
            <a:r>
              <a:rPr sz="1400" dirty="0">
                <a:solidFill>
                  <a:srgbClr val="3786A6"/>
                </a:solidFill>
                <a:latin typeface="Century Gothic"/>
                <a:cs typeface="Century Gothic"/>
              </a:rPr>
              <a:t>Estado</a:t>
            </a:r>
            <a:r>
              <a:rPr sz="1400" spc="-10" dirty="0">
                <a:solidFill>
                  <a:srgbClr val="3786A6"/>
                </a:solidFill>
                <a:latin typeface="Century Gothic"/>
                <a:cs typeface="Century Gothic"/>
              </a:rPr>
              <a:t> </a:t>
            </a:r>
            <a:r>
              <a:rPr sz="1400" spc="-30" dirty="0">
                <a:solidFill>
                  <a:srgbClr val="3786A6"/>
                </a:solidFill>
                <a:latin typeface="Century Gothic"/>
                <a:cs typeface="Century Gothic"/>
              </a:rPr>
              <a:t>do</a:t>
            </a:r>
            <a:r>
              <a:rPr sz="1400" spc="-10" dirty="0">
                <a:solidFill>
                  <a:srgbClr val="3786A6"/>
                </a:solidFill>
                <a:latin typeface="Century Gothic"/>
                <a:cs typeface="Century Gothic"/>
              </a:rPr>
              <a:t> </a:t>
            </a:r>
            <a:r>
              <a:rPr sz="1400" dirty="0">
                <a:solidFill>
                  <a:srgbClr val="3786A6"/>
                </a:solidFill>
                <a:latin typeface="Century Gothic"/>
                <a:cs typeface="Century Gothic"/>
              </a:rPr>
              <a:t>Amazonas</a:t>
            </a:r>
            <a:r>
              <a:rPr sz="1400" spc="-5" dirty="0">
                <a:solidFill>
                  <a:srgbClr val="3786A6"/>
                </a:solidFill>
                <a:latin typeface="Century Gothic"/>
                <a:cs typeface="Century Gothic"/>
              </a:rPr>
              <a:t> </a:t>
            </a:r>
            <a:r>
              <a:rPr sz="1400" spc="-10" dirty="0">
                <a:solidFill>
                  <a:srgbClr val="3786A6"/>
                </a:solidFill>
                <a:latin typeface="Century Gothic"/>
                <a:cs typeface="Century Gothic"/>
              </a:rPr>
              <a:t>(CRMV-</a:t>
            </a:r>
            <a:r>
              <a:rPr sz="1400" spc="-25" dirty="0">
                <a:solidFill>
                  <a:srgbClr val="3786A6"/>
                </a:solidFill>
                <a:latin typeface="Century Gothic"/>
                <a:cs typeface="Century Gothic"/>
              </a:rPr>
              <a:t>AM)</a:t>
            </a:r>
            <a:r>
              <a:rPr sz="1400" spc="-10" dirty="0">
                <a:solidFill>
                  <a:srgbClr val="3786A6"/>
                </a:solidFill>
                <a:latin typeface="Century Gothic"/>
                <a:cs typeface="Century Gothic"/>
              </a:rPr>
              <a:t> </a:t>
            </a:r>
            <a:r>
              <a:rPr sz="1400" spc="-80" dirty="0">
                <a:solidFill>
                  <a:srgbClr val="3786A6"/>
                </a:solidFill>
                <a:latin typeface="Century Gothic"/>
                <a:cs typeface="Century Gothic"/>
              </a:rPr>
              <a:t>é</a:t>
            </a:r>
            <a:r>
              <a:rPr sz="1400" spc="-10" dirty="0">
                <a:solidFill>
                  <a:srgbClr val="3786A6"/>
                </a:solidFill>
                <a:latin typeface="Century Gothic"/>
                <a:cs typeface="Century Gothic"/>
              </a:rPr>
              <a:t> </a:t>
            </a:r>
            <a:r>
              <a:rPr sz="1400" spc="-150" dirty="0">
                <a:solidFill>
                  <a:srgbClr val="3786A6"/>
                </a:solidFill>
                <a:latin typeface="Century Gothic"/>
                <a:cs typeface="Century Gothic"/>
              </a:rPr>
              <a:t>a</a:t>
            </a:r>
            <a:r>
              <a:rPr sz="1400" spc="-10" dirty="0">
                <a:solidFill>
                  <a:srgbClr val="3786A6"/>
                </a:solidFill>
                <a:latin typeface="Century Gothic"/>
                <a:cs typeface="Century Gothic"/>
              </a:rPr>
              <a:t> </a:t>
            </a:r>
            <a:r>
              <a:rPr sz="1400" dirty="0">
                <a:solidFill>
                  <a:srgbClr val="3786A6"/>
                </a:solidFill>
                <a:latin typeface="Century Gothic"/>
                <a:cs typeface="Century Gothic"/>
              </a:rPr>
              <a:t>Autarquia</a:t>
            </a:r>
            <a:r>
              <a:rPr sz="1400" spc="-10" dirty="0">
                <a:solidFill>
                  <a:srgbClr val="3786A6"/>
                </a:solidFill>
                <a:latin typeface="Century Gothic"/>
                <a:cs typeface="Century Gothic"/>
              </a:rPr>
              <a:t> </a:t>
            </a:r>
            <a:r>
              <a:rPr sz="1400" dirty="0">
                <a:solidFill>
                  <a:srgbClr val="3786A6"/>
                </a:solidFill>
                <a:latin typeface="Century Gothic"/>
                <a:cs typeface="Century Gothic"/>
              </a:rPr>
              <a:t>Federal</a:t>
            </a:r>
            <a:r>
              <a:rPr sz="1400" spc="-10" dirty="0">
                <a:solidFill>
                  <a:srgbClr val="3786A6"/>
                </a:solidFill>
                <a:latin typeface="Century Gothic"/>
                <a:cs typeface="Century Gothic"/>
              </a:rPr>
              <a:t> </a:t>
            </a:r>
            <a:r>
              <a:rPr sz="1400" dirty="0">
                <a:solidFill>
                  <a:srgbClr val="3786A6"/>
                </a:solidFill>
                <a:latin typeface="Century Gothic"/>
                <a:cs typeface="Century Gothic"/>
              </a:rPr>
              <a:t>responsável</a:t>
            </a:r>
            <a:r>
              <a:rPr sz="1400" spc="-10" dirty="0">
                <a:solidFill>
                  <a:srgbClr val="3786A6"/>
                </a:solidFill>
                <a:latin typeface="Century Gothic"/>
                <a:cs typeface="Century Gothic"/>
              </a:rPr>
              <a:t> </a:t>
            </a:r>
            <a:r>
              <a:rPr sz="1400" dirty="0">
                <a:solidFill>
                  <a:srgbClr val="3786A6"/>
                </a:solidFill>
                <a:latin typeface="Century Gothic"/>
                <a:cs typeface="Century Gothic"/>
              </a:rPr>
              <a:t>por</a:t>
            </a:r>
            <a:r>
              <a:rPr sz="1400" spc="-10" dirty="0">
                <a:solidFill>
                  <a:srgbClr val="3786A6"/>
                </a:solidFill>
                <a:latin typeface="Century Gothic"/>
                <a:cs typeface="Century Gothic"/>
              </a:rPr>
              <a:t> </a:t>
            </a:r>
            <a:r>
              <a:rPr sz="1400" spc="50" dirty="0">
                <a:solidFill>
                  <a:srgbClr val="3786A6"/>
                </a:solidFill>
                <a:latin typeface="Century Gothic"/>
                <a:cs typeface="Century Gothic"/>
              </a:rPr>
              <a:t>registrar</a:t>
            </a:r>
            <a:r>
              <a:rPr sz="1400" spc="-15" dirty="0">
                <a:solidFill>
                  <a:srgbClr val="3786A6"/>
                </a:solidFill>
                <a:latin typeface="Century Gothic"/>
                <a:cs typeface="Century Gothic"/>
              </a:rPr>
              <a:t> </a:t>
            </a:r>
            <a:r>
              <a:rPr sz="1400" spc="-20" dirty="0">
                <a:solidFill>
                  <a:srgbClr val="3786A6"/>
                </a:solidFill>
                <a:latin typeface="Century Gothic"/>
                <a:cs typeface="Century Gothic"/>
              </a:rPr>
              <a:t>pro- </a:t>
            </a:r>
            <a:r>
              <a:rPr sz="1400" spc="50" dirty="0">
                <a:solidFill>
                  <a:srgbClr val="3786A6"/>
                </a:solidFill>
                <a:latin typeface="Century Gothic"/>
                <a:cs typeface="Century Gothic"/>
              </a:rPr>
              <a:t>fissionais,</a:t>
            </a:r>
            <a:r>
              <a:rPr sz="1400" spc="40" dirty="0">
                <a:solidFill>
                  <a:srgbClr val="3786A6"/>
                </a:solidFill>
                <a:latin typeface="Century Gothic"/>
                <a:cs typeface="Century Gothic"/>
              </a:rPr>
              <a:t> </a:t>
            </a:r>
            <a:r>
              <a:rPr sz="1400" dirty="0">
                <a:solidFill>
                  <a:srgbClr val="3786A6"/>
                </a:solidFill>
                <a:latin typeface="Century Gothic"/>
                <a:cs typeface="Century Gothic"/>
              </a:rPr>
              <a:t>fiscalizar</a:t>
            </a:r>
            <a:r>
              <a:rPr sz="1400" spc="45" dirty="0">
                <a:solidFill>
                  <a:srgbClr val="3786A6"/>
                </a:solidFill>
                <a:latin typeface="Century Gothic"/>
                <a:cs typeface="Century Gothic"/>
              </a:rPr>
              <a:t> </a:t>
            </a:r>
            <a:r>
              <a:rPr sz="1400" spc="-80" dirty="0">
                <a:solidFill>
                  <a:srgbClr val="3786A6"/>
                </a:solidFill>
                <a:latin typeface="Century Gothic"/>
                <a:cs typeface="Century Gothic"/>
              </a:rPr>
              <a:t>e</a:t>
            </a:r>
            <a:r>
              <a:rPr sz="1400" spc="45" dirty="0">
                <a:solidFill>
                  <a:srgbClr val="3786A6"/>
                </a:solidFill>
                <a:latin typeface="Century Gothic"/>
                <a:cs typeface="Century Gothic"/>
              </a:rPr>
              <a:t> </a:t>
            </a:r>
            <a:r>
              <a:rPr sz="1400" dirty="0">
                <a:solidFill>
                  <a:srgbClr val="3786A6"/>
                </a:solidFill>
                <a:latin typeface="Century Gothic"/>
                <a:cs typeface="Century Gothic"/>
              </a:rPr>
              <a:t>regulamentar</a:t>
            </a:r>
            <a:r>
              <a:rPr sz="1400" spc="45" dirty="0">
                <a:solidFill>
                  <a:srgbClr val="3786A6"/>
                </a:solidFill>
                <a:latin typeface="Century Gothic"/>
                <a:cs typeface="Century Gothic"/>
              </a:rPr>
              <a:t> </a:t>
            </a:r>
            <a:r>
              <a:rPr sz="1400" dirty="0">
                <a:solidFill>
                  <a:srgbClr val="3786A6"/>
                </a:solidFill>
                <a:latin typeface="Century Gothic"/>
                <a:cs typeface="Century Gothic"/>
              </a:rPr>
              <a:t>o</a:t>
            </a:r>
            <a:r>
              <a:rPr sz="1400" spc="45" dirty="0">
                <a:solidFill>
                  <a:srgbClr val="3786A6"/>
                </a:solidFill>
                <a:latin typeface="Century Gothic"/>
                <a:cs typeface="Century Gothic"/>
              </a:rPr>
              <a:t> </a:t>
            </a:r>
            <a:r>
              <a:rPr sz="1400" spc="-10" dirty="0">
                <a:solidFill>
                  <a:srgbClr val="3786A6"/>
                </a:solidFill>
                <a:latin typeface="Century Gothic"/>
                <a:cs typeface="Century Gothic"/>
              </a:rPr>
              <a:t>exercício</a:t>
            </a:r>
            <a:r>
              <a:rPr sz="1400" spc="45" dirty="0">
                <a:solidFill>
                  <a:srgbClr val="3786A6"/>
                </a:solidFill>
                <a:latin typeface="Century Gothic"/>
                <a:cs typeface="Century Gothic"/>
              </a:rPr>
              <a:t> </a:t>
            </a:r>
            <a:r>
              <a:rPr sz="1400" spc="-80" dirty="0">
                <a:solidFill>
                  <a:srgbClr val="3786A6"/>
                </a:solidFill>
                <a:latin typeface="Century Gothic"/>
                <a:cs typeface="Century Gothic"/>
              </a:rPr>
              <a:t>da</a:t>
            </a:r>
            <a:r>
              <a:rPr sz="1400" spc="45" dirty="0">
                <a:solidFill>
                  <a:srgbClr val="3786A6"/>
                </a:solidFill>
                <a:latin typeface="Century Gothic"/>
                <a:cs typeface="Century Gothic"/>
              </a:rPr>
              <a:t> </a:t>
            </a:r>
            <a:r>
              <a:rPr sz="1400" dirty="0">
                <a:solidFill>
                  <a:srgbClr val="3786A6"/>
                </a:solidFill>
                <a:latin typeface="Century Gothic"/>
                <a:cs typeface="Century Gothic"/>
              </a:rPr>
              <a:t>Medicina</a:t>
            </a:r>
            <a:r>
              <a:rPr sz="1400" spc="45" dirty="0">
                <a:solidFill>
                  <a:srgbClr val="3786A6"/>
                </a:solidFill>
                <a:latin typeface="Century Gothic"/>
                <a:cs typeface="Century Gothic"/>
              </a:rPr>
              <a:t> </a:t>
            </a:r>
            <a:r>
              <a:rPr sz="1400" dirty="0">
                <a:solidFill>
                  <a:srgbClr val="3786A6"/>
                </a:solidFill>
                <a:latin typeface="Century Gothic"/>
                <a:cs typeface="Century Gothic"/>
              </a:rPr>
              <a:t>Veterinária</a:t>
            </a:r>
            <a:r>
              <a:rPr sz="1400" spc="45" dirty="0">
                <a:solidFill>
                  <a:srgbClr val="3786A6"/>
                </a:solidFill>
                <a:latin typeface="Century Gothic"/>
                <a:cs typeface="Century Gothic"/>
              </a:rPr>
              <a:t> </a:t>
            </a:r>
            <a:r>
              <a:rPr sz="1400" spc="-80" dirty="0">
                <a:solidFill>
                  <a:srgbClr val="3786A6"/>
                </a:solidFill>
                <a:latin typeface="Century Gothic"/>
                <a:cs typeface="Century Gothic"/>
              </a:rPr>
              <a:t>e</a:t>
            </a:r>
            <a:r>
              <a:rPr sz="1400" spc="45" dirty="0">
                <a:solidFill>
                  <a:srgbClr val="3786A6"/>
                </a:solidFill>
                <a:latin typeface="Century Gothic"/>
                <a:cs typeface="Century Gothic"/>
              </a:rPr>
              <a:t> </a:t>
            </a:r>
            <a:r>
              <a:rPr sz="1400" spc="-80" dirty="0">
                <a:solidFill>
                  <a:srgbClr val="3786A6"/>
                </a:solidFill>
                <a:latin typeface="Century Gothic"/>
                <a:cs typeface="Century Gothic"/>
              </a:rPr>
              <a:t>da</a:t>
            </a:r>
            <a:r>
              <a:rPr sz="1400" spc="45" dirty="0">
                <a:solidFill>
                  <a:srgbClr val="3786A6"/>
                </a:solidFill>
                <a:latin typeface="Century Gothic"/>
                <a:cs typeface="Century Gothic"/>
              </a:rPr>
              <a:t> </a:t>
            </a:r>
            <a:r>
              <a:rPr sz="1400" dirty="0">
                <a:solidFill>
                  <a:srgbClr val="3786A6"/>
                </a:solidFill>
                <a:latin typeface="Century Gothic"/>
                <a:cs typeface="Century Gothic"/>
              </a:rPr>
              <a:t>Zootecnia</a:t>
            </a:r>
            <a:r>
              <a:rPr sz="1400" spc="45" dirty="0">
                <a:solidFill>
                  <a:srgbClr val="3786A6"/>
                </a:solidFill>
                <a:latin typeface="Century Gothic"/>
                <a:cs typeface="Century Gothic"/>
              </a:rPr>
              <a:t> </a:t>
            </a:r>
            <a:r>
              <a:rPr sz="1400" dirty="0">
                <a:solidFill>
                  <a:srgbClr val="3786A6"/>
                </a:solidFill>
                <a:latin typeface="Century Gothic"/>
                <a:cs typeface="Century Gothic"/>
              </a:rPr>
              <a:t>no</a:t>
            </a:r>
            <a:r>
              <a:rPr sz="1400" spc="45" dirty="0">
                <a:solidFill>
                  <a:srgbClr val="3786A6"/>
                </a:solidFill>
                <a:latin typeface="Century Gothic"/>
                <a:cs typeface="Century Gothic"/>
              </a:rPr>
              <a:t> </a:t>
            </a:r>
            <a:r>
              <a:rPr sz="1400" dirty="0">
                <a:solidFill>
                  <a:srgbClr val="3786A6"/>
                </a:solidFill>
                <a:latin typeface="Century Gothic"/>
                <a:cs typeface="Century Gothic"/>
              </a:rPr>
              <a:t>Estado</a:t>
            </a:r>
            <a:r>
              <a:rPr sz="1400" spc="45" dirty="0">
                <a:solidFill>
                  <a:srgbClr val="3786A6"/>
                </a:solidFill>
                <a:latin typeface="Century Gothic"/>
                <a:cs typeface="Century Gothic"/>
              </a:rPr>
              <a:t> </a:t>
            </a:r>
            <a:r>
              <a:rPr sz="1400" dirty="0">
                <a:solidFill>
                  <a:srgbClr val="3786A6"/>
                </a:solidFill>
                <a:latin typeface="Century Gothic"/>
                <a:cs typeface="Century Gothic"/>
              </a:rPr>
              <a:t>do</a:t>
            </a:r>
            <a:r>
              <a:rPr sz="1400" spc="45" dirty="0">
                <a:solidFill>
                  <a:srgbClr val="3786A6"/>
                </a:solidFill>
                <a:latin typeface="Century Gothic"/>
                <a:cs typeface="Century Gothic"/>
              </a:rPr>
              <a:t> </a:t>
            </a:r>
            <a:r>
              <a:rPr sz="1400" spc="-10" dirty="0">
                <a:solidFill>
                  <a:srgbClr val="3786A6"/>
                </a:solidFill>
                <a:latin typeface="Century Gothic"/>
                <a:cs typeface="Century Gothic"/>
              </a:rPr>
              <a:t>Amazonas.</a:t>
            </a:r>
            <a:endParaRPr sz="1400">
              <a:latin typeface="Century Gothic"/>
              <a:cs typeface="Century Gothic"/>
            </a:endParaRPr>
          </a:p>
          <a:p>
            <a:pPr marL="12700" marR="5715" indent="635">
              <a:lnSpc>
                <a:spcPct val="100000"/>
              </a:lnSpc>
              <a:spcBef>
                <a:spcPts val="1680"/>
              </a:spcBef>
            </a:pPr>
            <a:r>
              <a:rPr sz="1400" dirty="0">
                <a:solidFill>
                  <a:srgbClr val="3786A6"/>
                </a:solidFill>
                <a:latin typeface="Century Gothic"/>
                <a:cs typeface="Century Gothic"/>
              </a:rPr>
              <a:t>Sua</a:t>
            </a:r>
            <a:r>
              <a:rPr sz="1400" spc="45" dirty="0">
                <a:solidFill>
                  <a:srgbClr val="3786A6"/>
                </a:solidFill>
                <a:latin typeface="Century Gothic"/>
                <a:cs typeface="Century Gothic"/>
              </a:rPr>
              <a:t> </a:t>
            </a:r>
            <a:r>
              <a:rPr sz="1400" spc="60" dirty="0">
                <a:solidFill>
                  <a:srgbClr val="3786A6"/>
                </a:solidFill>
                <a:latin typeface="Century Gothic"/>
                <a:cs typeface="Century Gothic"/>
              </a:rPr>
              <a:t>missão</a:t>
            </a:r>
            <a:r>
              <a:rPr sz="1400" spc="50" dirty="0">
                <a:solidFill>
                  <a:srgbClr val="3786A6"/>
                </a:solidFill>
                <a:latin typeface="Century Gothic"/>
                <a:cs typeface="Century Gothic"/>
              </a:rPr>
              <a:t> </a:t>
            </a:r>
            <a:r>
              <a:rPr sz="1400" dirty="0">
                <a:solidFill>
                  <a:srgbClr val="3786A6"/>
                </a:solidFill>
                <a:latin typeface="Century Gothic"/>
                <a:cs typeface="Century Gothic"/>
              </a:rPr>
              <a:t>é</a:t>
            </a:r>
            <a:r>
              <a:rPr sz="1400" spc="45" dirty="0">
                <a:solidFill>
                  <a:srgbClr val="3786A6"/>
                </a:solidFill>
                <a:latin typeface="Century Gothic"/>
                <a:cs typeface="Century Gothic"/>
              </a:rPr>
              <a:t> </a:t>
            </a:r>
            <a:r>
              <a:rPr sz="1400" dirty="0">
                <a:solidFill>
                  <a:srgbClr val="3786A6"/>
                </a:solidFill>
                <a:latin typeface="Century Gothic"/>
                <a:cs typeface="Century Gothic"/>
              </a:rPr>
              <a:t>promover</a:t>
            </a:r>
            <a:r>
              <a:rPr sz="1400" spc="50" dirty="0">
                <a:solidFill>
                  <a:srgbClr val="3786A6"/>
                </a:solidFill>
                <a:latin typeface="Century Gothic"/>
                <a:cs typeface="Century Gothic"/>
              </a:rPr>
              <a:t> </a:t>
            </a:r>
            <a:r>
              <a:rPr sz="1400" dirty="0">
                <a:solidFill>
                  <a:srgbClr val="3786A6"/>
                </a:solidFill>
                <a:latin typeface="Century Gothic"/>
                <a:cs typeface="Century Gothic"/>
              </a:rPr>
              <a:t>o</a:t>
            </a:r>
            <a:r>
              <a:rPr sz="1400" spc="45" dirty="0">
                <a:solidFill>
                  <a:srgbClr val="3786A6"/>
                </a:solidFill>
                <a:latin typeface="Century Gothic"/>
                <a:cs typeface="Century Gothic"/>
              </a:rPr>
              <a:t> </a:t>
            </a:r>
            <a:r>
              <a:rPr sz="1400" dirty="0">
                <a:solidFill>
                  <a:srgbClr val="3786A6"/>
                </a:solidFill>
                <a:latin typeface="Century Gothic"/>
                <a:cs typeface="Century Gothic"/>
              </a:rPr>
              <a:t>bem-estar</a:t>
            </a:r>
            <a:r>
              <a:rPr sz="1400" spc="50" dirty="0">
                <a:solidFill>
                  <a:srgbClr val="3786A6"/>
                </a:solidFill>
                <a:latin typeface="Century Gothic"/>
                <a:cs typeface="Century Gothic"/>
              </a:rPr>
              <a:t> </a:t>
            </a:r>
            <a:r>
              <a:rPr sz="1400" spc="-80" dirty="0">
                <a:solidFill>
                  <a:srgbClr val="3786A6"/>
                </a:solidFill>
                <a:latin typeface="Century Gothic"/>
                <a:cs typeface="Century Gothic"/>
              </a:rPr>
              <a:t>da</a:t>
            </a:r>
            <a:r>
              <a:rPr sz="1400" spc="45" dirty="0">
                <a:solidFill>
                  <a:srgbClr val="3786A6"/>
                </a:solidFill>
                <a:latin typeface="Century Gothic"/>
                <a:cs typeface="Century Gothic"/>
              </a:rPr>
              <a:t> </a:t>
            </a:r>
            <a:r>
              <a:rPr sz="1400" spc="-25" dirty="0">
                <a:solidFill>
                  <a:srgbClr val="3786A6"/>
                </a:solidFill>
                <a:latin typeface="Century Gothic"/>
                <a:cs typeface="Century Gothic"/>
              </a:rPr>
              <a:t>sociedade</a:t>
            </a:r>
            <a:r>
              <a:rPr sz="1400" spc="50" dirty="0">
                <a:solidFill>
                  <a:srgbClr val="3786A6"/>
                </a:solidFill>
                <a:latin typeface="Century Gothic"/>
                <a:cs typeface="Century Gothic"/>
              </a:rPr>
              <a:t> </a:t>
            </a:r>
            <a:r>
              <a:rPr sz="1400" dirty="0">
                <a:solidFill>
                  <a:srgbClr val="3786A6"/>
                </a:solidFill>
                <a:latin typeface="Century Gothic"/>
                <a:cs typeface="Century Gothic"/>
              </a:rPr>
              <a:t>amazonense,</a:t>
            </a:r>
            <a:r>
              <a:rPr sz="1400" spc="45" dirty="0">
                <a:solidFill>
                  <a:srgbClr val="3786A6"/>
                </a:solidFill>
                <a:latin typeface="Century Gothic"/>
                <a:cs typeface="Century Gothic"/>
              </a:rPr>
              <a:t> </a:t>
            </a:r>
            <a:r>
              <a:rPr sz="1400" dirty="0">
                <a:solidFill>
                  <a:srgbClr val="3786A6"/>
                </a:solidFill>
                <a:latin typeface="Century Gothic"/>
                <a:cs typeface="Century Gothic"/>
              </a:rPr>
              <a:t>disciplinando</a:t>
            </a:r>
            <a:r>
              <a:rPr sz="1400" spc="50" dirty="0">
                <a:solidFill>
                  <a:srgbClr val="3786A6"/>
                </a:solidFill>
                <a:latin typeface="Century Gothic"/>
                <a:cs typeface="Century Gothic"/>
              </a:rPr>
              <a:t> os </a:t>
            </a:r>
            <a:r>
              <a:rPr sz="1400" dirty="0">
                <a:solidFill>
                  <a:srgbClr val="3786A6"/>
                </a:solidFill>
                <a:latin typeface="Century Gothic"/>
                <a:cs typeface="Century Gothic"/>
              </a:rPr>
              <a:t>exercícios</a:t>
            </a:r>
            <a:r>
              <a:rPr sz="1400" spc="45" dirty="0">
                <a:solidFill>
                  <a:srgbClr val="3786A6"/>
                </a:solidFill>
                <a:latin typeface="Century Gothic"/>
                <a:cs typeface="Century Gothic"/>
              </a:rPr>
              <a:t> </a:t>
            </a:r>
            <a:r>
              <a:rPr sz="1400" dirty="0">
                <a:solidFill>
                  <a:srgbClr val="3786A6"/>
                </a:solidFill>
                <a:latin typeface="Century Gothic"/>
                <a:cs typeface="Century Gothic"/>
              </a:rPr>
              <a:t>dos</a:t>
            </a:r>
            <a:r>
              <a:rPr sz="1400" spc="50" dirty="0">
                <a:solidFill>
                  <a:srgbClr val="3786A6"/>
                </a:solidFill>
                <a:latin typeface="Century Gothic"/>
                <a:cs typeface="Century Gothic"/>
              </a:rPr>
              <a:t> </a:t>
            </a:r>
            <a:r>
              <a:rPr sz="1400" spc="55" dirty="0">
                <a:solidFill>
                  <a:srgbClr val="3786A6"/>
                </a:solidFill>
                <a:latin typeface="Century Gothic"/>
                <a:cs typeface="Century Gothic"/>
              </a:rPr>
              <a:t>profissionais</a:t>
            </a:r>
            <a:r>
              <a:rPr sz="1400" spc="45" dirty="0">
                <a:solidFill>
                  <a:srgbClr val="3786A6"/>
                </a:solidFill>
                <a:latin typeface="Century Gothic"/>
                <a:cs typeface="Century Gothic"/>
              </a:rPr>
              <a:t> </a:t>
            </a:r>
            <a:r>
              <a:rPr sz="1400" spc="-20" dirty="0">
                <a:solidFill>
                  <a:srgbClr val="3786A6"/>
                </a:solidFill>
                <a:latin typeface="Century Gothic"/>
                <a:cs typeface="Century Gothic"/>
              </a:rPr>
              <a:t>de</a:t>
            </a:r>
            <a:r>
              <a:rPr sz="1400" spc="50" dirty="0">
                <a:solidFill>
                  <a:srgbClr val="3786A6"/>
                </a:solidFill>
                <a:latin typeface="Century Gothic"/>
                <a:cs typeface="Century Gothic"/>
              </a:rPr>
              <a:t> </a:t>
            </a:r>
            <a:r>
              <a:rPr sz="1400" dirty="0">
                <a:solidFill>
                  <a:srgbClr val="3786A6"/>
                </a:solidFill>
                <a:latin typeface="Century Gothic"/>
                <a:cs typeface="Century Gothic"/>
              </a:rPr>
              <a:t>Medicina</a:t>
            </a:r>
            <a:r>
              <a:rPr sz="1400" spc="45" dirty="0">
                <a:solidFill>
                  <a:srgbClr val="3786A6"/>
                </a:solidFill>
                <a:latin typeface="Century Gothic"/>
                <a:cs typeface="Century Gothic"/>
              </a:rPr>
              <a:t> </a:t>
            </a:r>
            <a:r>
              <a:rPr sz="1400" spc="-10" dirty="0">
                <a:solidFill>
                  <a:srgbClr val="3786A6"/>
                </a:solidFill>
                <a:latin typeface="Century Gothic"/>
                <a:cs typeface="Century Gothic"/>
              </a:rPr>
              <a:t>Veterinária </a:t>
            </a:r>
            <a:r>
              <a:rPr sz="1400" spc="-80" dirty="0">
                <a:solidFill>
                  <a:srgbClr val="3786A6"/>
                </a:solidFill>
                <a:latin typeface="Century Gothic"/>
                <a:cs typeface="Century Gothic"/>
              </a:rPr>
              <a:t>e</a:t>
            </a:r>
            <a:r>
              <a:rPr sz="1400" spc="70" dirty="0">
                <a:solidFill>
                  <a:srgbClr val="3786A6"/>
                </a:solidFill>
                <a:latin typeface="Century Gothic"/>
                <a:cs typeface="Century Gothic"/>
              </a:rPr>
              <a:t> </a:t>
            </a:r>
            <a:r>
              <a:rPr sz="1400" dirty="0">
                <a:solidFill>
                  <a:srgbClr val="3786A6"/>
                </a:solidFill>
                <a:latin typeface="Century Gothic"/>
                <a:cs typeface="Century Gothic"/>
              </a:rPr>
              <a:t>Zootecnia,</a:t>
            </a:r>
            <a:r>
              <a:rPr sz="1400" spc="70" dirty="0">
                <a:solidFill>
                  <a:srgbClr val="3786A6"/>
                </a:solidFill>
                <a:latin typeface="Century Gothic"/>
                <a:cs typeface="Century Gothic"/>
              </a:rPr>
              <a:t> </a:t>
            </a:r>
            <a:r>
              <a:rPr sz="1400" dirty="0">
                <a:solidFill>
                  <a:srgbClr val="3786A6"/>
                </a:solidFill>
                <a:latin typeface="Century Gothic"/>
                <a:cs typeface="Century Gothic"/>
              </a:rPr>
              <a:t>por</a:t>
            </a:r>
            <a:r>
              <a:rPr sz="1400" spc="70" dirty="0">
                <a:solidFill>
                  <a:srgbClr val="3786A6"/>
                </a:solidFill>
                <a:latin typeface="Century Gothic"/>
                <a:cs typeface="Century Gothic"/>
              </a:rPr>
              <a:t> </a:t>
            </a:r>
            <a:r>
              <a:rPr sz="1400" dirty="0">
                <a:solidFill>
                  <a:srgbClr val="3786A6"/>
                </a:solidFill>
                <a:latin typeface="Century Gothic"/>
                <a:cs typeface="Century Gothic"/>
              </a:rPr>
              <a:t>meio</a:t>
            </a:r>
            <a:r>
              <a:rPr sz="1400" spc="75" dirty="0">
                <a:solidFill>
                  <a:srgbClr val="3786A6"/>
                </a:solidFill>
                <a:latin typeface="Century Gothic"/>
                <a:cs typeface="Century Gothic"/>
              </a:rPr>
              <a:t> </a:t>
            </a:r>
            <a:r>
              <a:rPr sz="1400" spc="-80" dirty="0">
                <a:solidFill>
                  <a:srgbClr val="3786A6"/>
                </a:solidFill>
                <a:latin typeface="Century Gothic"/>
                <a:cs typeface="Century Gothic"/>
              </a:rPr>
              <a:t>da</a:t>
            </a:r>
            <a:r>
              <a:rPr sz="1400" spc="70" dirty="0">
                <a:solidFill>
                  <a:srgbClr val="3786A6"/>
                </a:solidFill>
                <a:latin typeface="Century Gothic"/>
                <a:cs typeface="Century Gothic"/>
              </a:rPr>
              <a:t> </a:t>
            </a:r>
            <a:r>
              <a:rPr sz="1400" dirty="0">
                <a:solidFill>
                  <a:srgbClr val="3786A6"/>
                </a:solidFill>
                <a:latin typeface="Century Gothic"/>
                <a:cs typeface="Century Gothic"/>
              </a:rPr>
              <a:t>normatização</a:t>
            </a:r>
            <a:r>
              <a:rPr sz="1400" spc="70" dirty="0">
                <a:solidFill>
                  <a:srgbClr val="3786A6"/>
                </a:solidFill>
                <a:latin typeface="Century Gothic"/>
                <a:cs typeface="Century Gothic"/>
              </a:rPr>
              <a:t> </a:t>
            </a:r>
            <a:r>
              <a:rPr sz="1400" dirty="0">
                <a:solidFill>
                  <a:srgbClr val="3786A6"/>
                </a:solidFill>
                <a:latin typeface="Century Gothic"/>
                <a:cs typeface="Century Gothic"/>
              </a:rPr>
              <a:t>profissional</a:t>
            </a:r>
            <a:r>
              <a:rPr sz="1400" spc="75" dirty="0">
                <a:solidFill>
                  <a:srgbClr val="3786A6"/>
                </a:solidFill>
                <a:latin typeface="Century Gothic"/>
                <a:cs typeface="Century Gothic"/>
              </a:rPr>
              <a:t> </a:t>
            </a:r>
            <a:r>
              <a:rPr sz="1400" spc="-80" dirty="0">
                <a:solidFill>
                  <a:srgbClr val="3786A6"/>
                </a:solidFill>
                <a:latin typeface="Century Gothic"/>
                <a:cs typeface="Century Gothic"/>
              </a:rPr>
              <a:t>e</a:t>
            </a:r>
            <a:r>
              <a:rPr sz="1400" spc="70" dirty="0">
                <a:solidFill>
                  <a:srgbClr val="3786A6"/>
                </a:solidFill>
                <a:latin typeface="Century Gothic"/>
                <a:cs typeface="Century Gothic"/>
              </a:rPr>
              <a:t> </a:t>
            </a:r>
            <a:r>
              <a:rPr sz="1400" spc="-20" dirty="0">
                <a:solidFill>
                  <a:srgbClr val="3786A6"/>
                </a:solidFill>
                <a:latin typeface="Century Gothic"/>
                <a:cs typeface="Century Gothic"/>
              </a:rPr>
              <a:t>orientação</a:t>
            </a:r>
            <a:r>
              <a:rPr sz="1400" spc="70" dirty="0">
                <a:solidFill>
                  <a:srgbClr val="3786A6"/>
                </a:solidFill>
                <a:latin typeface="Century Gothic"/>
                <a:cs typeface="Century Gothic"/>
              </a:rPr>
              <a:t> </a:t>
            </a:r>
            <a:r>
              <a:rPr sz="1400" dirty="0">
                <a:solidFill>
                  <a:srgbClr val="3786A6"/>
                </a:solidFill>
                <a:latin typeface="Century Gothic"/>
                <a:cs typeface="Century Gothic"/>
              </a:rPr>
              <a:t>das</a:t>
            </a:r>
            <a:r>
              <a:rPr sz="1400" spc="75" dirty="0">
                <a:solidFill>
                  <a:srgbClr val="3786A6"/>
                </a:solidFill>
                <a:latin typeface="Century Gothic"/>
                <a:cs typeface="Century Gothic"/>
              </a:rPr>
              <a:t> </a:t>
            </a:r>
            <a:r>
              <a:rPr sz="1400" spc="-10" dirty="0">
                <a:solidFill>
                  <a:srgbClr val="3786A6"/>
                </a:solidFill>
                <a:latin typeface="Century Gothic"/>
                <a:cs typeface="Century Gothic"/>
              </a:rPr>
              <a:t>classes.</a:t>
            </a:r>
            <a:endParaRPr sz="1400">
              <a:latin typeface="Century Gothic"/>
              <a:cs typeface="Century Gothic"/>
            </a:endParaRPr>
          </a:p>
          <a:p>
            <a:pPr marL="12700">
              <a:lnSpc>
                <a:spcPct val="100000"/>
              </a:lnSpc>
              <a:spcBef>
                <a:spcPts val="1680"/>
              </a:spcBef>
            </a:pPr>
            <a:r>
              <a:rPr sz="1400" spc="75" dirty="0">
                <a:solidFill>
                  <a:srgbClr val="3786A6"/>
                </a:solidFill>
                <a:latin typeface="Century Gothic"/>
                <a:cs typeface="Century Gothic"/>
              </a:rPr>
              <a:t>Principais</a:t>
            </a:r>
            <a:r>
              <a:rPr sz="1400" spc="10" dirty="0">
                <a:solidFill>
                  <a:srgbClr val="3786A6"/>
                </a:solidFill>
                <a:latin typeface="Century Gothic"/>
                <a:cs typeface="Century Gothic"/>
              </a:rPr>
              <a:t> </a:t>
            </a:r>
            <a:r>
              <a:rPr sz="1400" spc="75" dirty="0">
                <a:solidFill>
                  <a:srgbClr val="3786A6"/>
                </a:solidFill>
                <a:latin typeface="Century Gothic"/>
                <a:cs typeface="Century Gothic"/>
              </a:rPr>
              <a:t>normas</a:t>
            </a:r>
            <a:r>
              <a:rPr sz="1400" spc="15" dirty="0">
                <a:solidFill>
                  <a:srgbClr val="3786A6"/>
                </a:solidFill>
                <a:latin typeface="Century Gothic"/>
                <a:cs typeface="Century Gothic"/>
              </a:rPr>
              <a:t> </a:t>
            </a:r>
            <a:r>
              <a:rPr sz="1400" spc="-10" dirty="0">
                <a:solidFill>
                  <a:srgbClr val="3786A6"/>
                </a:solidFill>
                <a:latin typeface="Century Gothic"/>
                <a:cs typeface="Century Gothic"/>
              </a:rPr>
              <a:t>direcionadoras:</a:t>
            </a:r>
            <a:endParaRPr sz="1400">
              <a:latin typeface="Century Gothic"/>
              <a:cs typeface="Century Gothic"/>
            </a:endParaRPr>
          </a:p>
        </p:txBody>
      </p:sp>
      <p:sp>
        <p:nvSpPr>
          <p:cNvPr id="19" name="object 19"/>
          <p:cNvSpPr/>
          <p:nvPr/>
        </p:nvSpPr>
        <p:spPr>
          <a:xfrm>
            <a:off x="12595796" y="1446352"/>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03658C"/>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82021" y="9609766"/>
            <a:ext cx="56032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50" dirty="0">
                <a:solidFill>
                  <a:srgbClr val="646363"/>
                </a:solidFill>
                <a:latin typeface="Century Gothic"/>
                <a:cs typeface="Century Gothic"/>
              </a:rPr>
              <a:t>13</a:t>
            </a:r>
            <a:endParaRPr sz="1200">
              <a:latin typeface="Century Gothic"/>
              <a:cs typeface="Century Gothic"/>
            </a:endParaRPr>
          </a:p>
        </p:txBody>
      </p:sp>
      <p:pic>
        <p:nvPicPr>
          <p:cNvPr id="3" name="object 3"/>
          <p:cNvPicPr/>
          <p:nvPr/>
        </p:nvPicPr>
        <p:blipFill>
          <a:blip r:embed="rId2" cstate="print"/>
          <a:stretch>
            <a:fillRect/>
          </a:stretch>
        </p:blipFill>
        <p:spPr>
          <a:xfrm>
            <a:off x="440999" y="9049828"/>
            <a:ext cx="361800" cy="361800"/>
          </a:xfrm>
          <a:prstGeom prst="rect">
            <a:avLst/>
          </a:prstGeom>
        </p:spPr>
      </p:pic>
      <p:pic>
        <p:nvPicPr>
          <p:cNvPr id="4" name="object 4"/>
          <p:cNvPicPr/>
          <p:nvPr/>
        </p:nvPicPr>
        <p:blipFill>
          <a:blip r:embed="rId3" cstate="print"/>
          <a:stretch>
            <a:fillRect/>
          </a:stretch>
        </p:blipFill>
        <p:spPr>
          <a:xfrm>
            <a:off x="431999" y="8434537"/>
            <a:ext cx="361800" cy="361800"/>
          </a:xfrm>
          <a:prstGeom prst="rect">
            <a:avLst/>
          </a:prstGeom>
        </p:spPr>
      </p:pic>
      <p:sp>
        <p:nvSpPr>
          <p:cNvPr id="5" name="object 5"/>
          <p:cNvSpPr txBox="1"/>
          <p:nvPr/>
        </p:nvSpPr>
        <p:spPr>
          <a:xfrm>
            <a:off x="405738" y="2786609"/>
            <a:ext cx="7555230" cy="1305560"/>
          </a:xfrm>
          <a:prstGeom prst="rect">
            <a:avLst/>
          </a:prstGeom>
        </p:spPr>
        <p:txBody>
          <a:bodyPr vert="horz" wrap="square" lIns="0" tIns="12700" rIns="0" bIns="0" rtlCol="0">
            <a:spAutoFit/>
          </a:bodyPr>
          <a:lstStyle/>
          <a:p>
            <a:pPr marL="12700" marR="5080" indent="1905" algn="just">
              <a:lnSpc>
                <a:spcPct val="100000"/>
              </a:lnSpc>
              <a:spcBef>
                <a:spcPts val="100"/>
              </a:spcBef>
            </a:pPr>
            <a:r>
              <a:rPr sz="1400" spc="175" dirty="0">
                <a:solidFill>
                  <a:srgbClr val="3786A6"/>
                </a:solidFill>
                <a:latin typeface="Century Gothic"/>
                <a:cs typeface="Century Gothic"/>
              </a:rPr>
              <a:t>Em</a:t>
            </a:r>
            <a:r>
              <a:rPr sz="1400" spc="-95" dirty="0">
                <a:solidFill>
                  <a:srgbClr val="3786A6"/>
                </a:solidFill>
                <a:latin typeface="Century Gothic"/>
                <a:cs typeface="Century Gothic"/>
              </a:rPr>
              <a:t> </a:t>
            </a:r>
            <a:r>
              <a:rPr sz="1400" spc="20" dirty="0">
                <a:solidFill>
                  <a:srgbClr val="3786A6"/>
                </a:solidFill>
                <a:latin typeface="Century Gothic"/>
                <a:cs typeface="Century Gothic"/>
              </a:rPr>
              <a:t>atendimento</a:t>
            </a:r>
            <a:r>
              <a:rPr sz="1400" spc="-95" dirty="0">
                <a:solidFill>
                  <a:srgbClr val="3786A6"/>
                </a:solidFill>
                <a:latin typeface="Century Gothic"/>
                <a:cs typeface="Century Gothic"/>
              </a:rPr>
              <a:t> </a:t>
            </a:r>
            <a:r>
              <a:rPr sz="1400" spc="-145" dirty="0">
                <a:solidFill>
                  <a:srgbClr val="3786A6"/>
                </a:solidFill>
                <a:latin typeface="Century Gothic"/>
                <a:cs typeface="Century Gothic"/>
              </a:rPr>
              <a:t>à</a:t>
            </a:r>
            <a:r>
              <a:rPr sz="1400" spc="-95" dirty="0">
                <a:solidFill>
                  <a:srgbClr val="3786A6"/>
                </a:solidFill>
                <a:latin typeface="Century Gothic"/>
                <a:cs typeface="Century Gothic"/>
              </a:rPr>
              <a:t> </a:t>
            </a:r>
            <a:r>
              <a:rPr sz="1400" spc="55" dirty="0">
                <a:solidFill>
                  <a:srgbClr val="3786A6"/>
                </a:solidFill>
                <a:latin typeface="Century Gothic"/>
                <a:cs typeface="Century Gothic"/>
              </a:rPr>
              <a:t>Lei</a:t>
            </a:r>
            <a:r>
              <a:rPr sz="1400" spc="-9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95" dirty="0">
                <a:solidFill>
                  <a:srgbClr val="3786A6"/>
                </a:solidFill>
                <a:latin typeface="Century Gothic"/>
                <a:cs typeface="Century Gothic"/>
              </a:rPr>
              <a:t> </a:t>
            </a:r>
            <a:r>
              <a:rPr sz="1400" spc="-5" dirty="0">
                <a:solidFill>
                  <a:srgbClr val="3786A6"/>
                </a:solidFill>
                <a:latin typeface="Century Gothic"/>
                <a:cs typeface="Century Gothic"/>
              </a:rPr>
              <a:t>Acesso</a:t>
            </a:r>
            <a:r>
              <a:rPr sz="1400" spc="-95" dirty="0">
                <a:solidFill>
                  <a:srgbClr val="3786A6"/>
                </a:solidFill>
                <a:latin typeface="Century Gothic"/>
                <a:cs typeface="Century Gothic"/>
              </a:rPr>
              <a:t> </a:t>
            </a:r>
            <a:r>
              <a:rPr sz="1400" spc="-145" dirty="0">
                <a:solidFill>
                  <a:srgbClr val="3786A6"/>
                </a:solidFill>
                <a:latin typeface="Century Gothic"/>
                <a:cs typeface="Century Gothic"/>
              </a:rPr>
              <a:t>à</a:t>
            </a:r>
            <a:r>
              <a:rPr sz="1400" spc="-95" dirty="0">
                <a:solidFill>
                  <a:srgbClr val="3786A6"/>
                </a:solidFill>
                <a:latin typeface="Century Gothic"/>
                <a:cs typeface="Century Gothic"/>
              </a:rPr>
              <a:t> </a:t>
            </a:r>
            <a:r>
              <a:rPr sz="1400" spc="5" dirty="0">
                <a:solidFill>
                  <a:srgbClr val="3786A6"/>
                </a:solidFill>
                <a:latin typeface="Century Gothic"/>
                <a:cs typeface="Century Gothic"/>
              </a:rPr>
              <a:t>Informação</a:t>
            </a:r>
            <a:r>
              <a:rPr sz="1400" spc="-95" dirty="0">
                <a:solidFill>
                  <a:srgbClr val="3786A6"/>
                </a:solidFill>
                <a:latin typeface="Century Gothic"/>
                <a:cs typeface="Century Gothic"/>
              </a:rPr>
              <a:t> </a:t>
            </a:r>
            <a:r>
              <a:rPr sz="1400" dirty="0">
                <a:solidFill>
                  <a:srgbClr val="3786A6"/>
                </a:solidFill>
                <a:latin typeface="Century Gothic"/>
                <a:cs typeface="Century Gothic"/>
              </a:rPr>
              <a:t>–</a:t>
            </a:r>
            <a:r>
              <a:rPr sz="1400" spc="-95" dirty="0">
                <a:solidFill>
                  <a:srgbClr val="3786A6"/>
                </a:solidFill>
                <a:latin typeface="Century Gothic"/>
                <a:cs typeface="Century Gothic"/>
              </a:rPr>
              <a:t> </a:t>
            </a:r>
            <a:r>
              <a:rPr sz="1400" spc="35" dirty="0">
                <a:solidFill>
                  <a:srgbClr val="3786A6"/>
                </a:solidFill>
                <a:latin typeface="Century Gothic"/>
                <a:cs typeface="Century Gothic"/>
              </a:rPr>
              <a:t>LAI,</a:t>
            </a:r>
            <a:r>
              <a:rPr sz="1400" spc="-95" dirty="0">
                <a:solidFill>
                  <a:srgbClr val="3786A6"/>
                </a:solidFill>
                <a:latin typeface="Century Gothic"/>
                <a:cs typeface="Century Gothic"/>
              </a:rPr>
              <a:t> </a:t>
            </a:r>
            <a:r>
              <a:rPr sz="1400" spc="-40" dirty="0">
                <a:solidFill>
                  <a:srgbClr val="3786A6"/>
                </a:solidFill>
                <a:latin typeface="Century Gothic"/>
                <a:cs typeface="Century Gothic"/>
              </a:rPr>
              <a:t>o</a:t>
            </a:r>
            <a:r>
              <a:rPr sz="1400" spc="-95" dirty="0">
                <a:solidFill>
                  <a:srgbClr val="3786A6"/>
                </a:solidFill>
                <a:latin typeface="Century Gothic"/>
                <a:cs typeface="Century Gothic"/>
              </a:rPr>
              <a:t> </a:t>
            </a:r>
            <a:r>
              <a:rPr sz="1400" spc="10" dirty="0">
                <a:solidFill>
                  <a:srgbClr val="3786A6"/>
                </a:solidFill>
                <a:latin typeface="Century Gothic"/>
                <a:cs typeface="Century Gothic"/>
              </a:rPr>
              <a:t>Conselho</a:t>
            </a:r>
            <a:r>
              <a:rPr sz="1400" spc="-95" dirty="0">
                <a:solidFill>
                  <a:srgbClr val="3786A6"/>
                </a:solidFill>
                <a:latin typeface="Century Gothic"/>
                <a:cs typeface="Century Gothic"/>
              </a:rPr>
              <a:t> </a:t>
            </a:r>
            <a:r>
              <a:rPr sz="1400" spc="25" dirty="0">
                <a:solidFill>
                  <a:srgbClr val="3786A6"/>
                </a:solidFill>
                <a:latin typeface="Century Gothic"/>
                <a:cs typeface="Century Gothic"/>
              </a:rPr>
              <a:t>Regional</a:t>
            </a:r>
            <a:r>
              <a:rPr sz="1400" spc="-9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95" dirty="0">
                <a:solidFill>
                  <a:srgbClr val="3786A6"/>
                </a:solidFill>
                <a:latin typeface="Century Gothic"/>
                <a:cs typeface="Century Gothic"/>
              </a:rPr>
              <a:t> </a:t>
            </a:r>
            <a:r>
              <a:rPr sz="1400" spc="-5" dirty="0">
                <a:solidFill>
                  <a:srgbClr val="3786A6"/>
                </a:solidFill>
                <a:latin typeface="Century Gothic"/>
                <a:cs typeface="Century Gothic"/>
              </a:rPr>
              <a:t>Medicina</a:t>
            </a:r>
            <a:r>
              <a:rPr sz="1400" spc="5" dirty="0">
                <a:solidFill>
                  <a:srgbClr val="3786A6"/>
                </a:solidFill>
                <a:latin typeface="Century Gothic"/>
                <a:cs typeface="Century Gothic"/>
              </a:rPr>
              <a:t> Veterinária</a:t>
            </a:r>
            <a:r>
              <a:rPr sz="1400" spc="-15" dirty="0">
                <a:solidFill>
                  <a:srgbClr val="3786A6"/>
                </a:solidFill>
                <a:latin typeface="Century Gothic"/>
                <a:cs typeface="Century Gothic"/>
              </a:rPr>
              <a:t> </a:t>
            </a:r>
            <a:r>
              <a:rPr sz="1400" spc="-30" dirty="0">
                <a:solidFill>
                  <a:srgbClr val="3786A6"/>
                </a:solidFill>
                <a:latin typeface="Century Gothic"/>
                <a:cs typeface="Century Gothic"/>
              </a:rPr>
              <a:t>do</a:t>
            </a:r>
            <a:r>
              <a:rPr sz="1400" spc="-15" dirty="0">
                <a:solidFill>
                  <a:srgbClr val="3786A6"/>
                </a:solidFill>
                <a:latin typeface="Century Gothic"/>
                <a:cs typeface="Century Gothic"/>
              </a:rPr>
              <a:t> </a:t>
            </a:r>
            <a:r>
              <a:rPr sz="1400" spc="30" dirty="0">
                <a:solidFill>
                  <a:srgbClr val="3786A6"/>
                </a:solidFill>
                <a:latin typeface="Century Gothic"/>
                <a:cs typeface="Century Gothic"/>
              </a:rPr>
              <a:t>Estado</a:t>
            </a:r>
            <a:r>
              <a:rPr sz="1400" spc="-15" dirty="0">
                <a:solidFill>
                  <a:srgbClr val="3786A6"/>
                </a:solidFill>
                <a:latin typeface="Century Gothic"/>
                <a:cs typeface="Century Gothic"/>
              </a:rPr>
              <a:t> </a:t>
            </a:r>
            <a:r>
              <a:rPr sz="1400" spc="-30" dirty="0">
                <a:solidFill>
                  <a:srgbClr val="3786A6"/>
                </a:solidFill>
                <a:latin typeface="Century Gothic"/>
                <a:cs typeface="Century Gothic"/>
              </a:rPr>
              <a:t>do</a:t>
            </a:r>
            <a:r>
              <a:rPr sz="1400" spc="-15" dirty="0">
                <a:solidFill>
                  <a:srgbClr val="3786A6"/>
                </a:solidFill>
                <a:latin typeface="Century Gothic"/>
                <a:cs typeface="Century Gothic"/>
              </a:rPr>
              <a:t> </a:t>
            </a:r>
            <a:r>
              <a:rPr sz="1400" spc="20" dirty="0">
                <a:solidFill>
                  <a:srgbClr val="3786A6"/>
                </a:solidFill>
                <a:latin typeface="Century Gothic"/>
                <a:cs typeface="Century Gothic"/>
              </a:rPr>
              <a:t>Amazonas</a:t>
            </a:r>
            <a:r>
              <a:rPr sz="1400" spc="-15" dirty="0">
                <a:solidFill>
                  <a:srgbClr val="3786A6"/>
                </a:solidFill>
                <a:latin typeface="Century Gothic"/>
                <a:cs typeface="Century Gothic"/>
              </a:rPr>
              <a:t> </a:t>
            </a:r>
            <a:r>
              <a:rPr sz="1400" spc="65" dirty="0">
                <a:solidFill>
                  <a:srgbClr val="3786A6"/>
                </a:solidFill>
                <a:latin typeface="Century Gothic"/>
                <a:cs typeface="Century Gothic"/>
              </a:rPr>
              <a:t>-</a:t>
            </a:r>
            <a:r>
              <a:rPr sz="1400" spc="-15" dirty="0">
                <a:solidFill>
                  <a:srgbClr val="3786A6"/>
                </a:solidFill>
                <a:latin typeface="Century Gothic"/>
                <a:cs typeface="Century Gothic"/>
              </a:rPr>
              <a:t> </a:t>
            </a:r>
            <a:r>
              <a:rPr sz="1400" spc="5" dirty="0">
                <a:solidFill>
                  <a:srgbClr val="3786A6"/>
                </a:solidFill>
                <a:latin typeface="Century Gothic"/>
                <a:cs typeface="Century Gothic"/>
              </a:rPr>
              <a:t>CRMV-</a:t>
            </a:r>
            <a:r>
              <a:rPr sz="1400" dirty="0">
                <a:solidFill>
                  <a:srgbClr val="3786A6"/>
                </a:solidFill>
                <a:latin typeface="Century Gothic"/>
                <a:cs typeface="Century Gothic"/>
              </a:rPr>
              <a:t>AM</a:t>
            </a:r>
            <a:r>
              <a:rPr sz="1400" spc="-15" dirty="0">
                <a:solidFill>
                  <a:srgbClr val="3786A6"/>
                </a:solidFill>
                <a:latin typeface="Century Gothic"/>
                <a:cs typeface="Century Gothic"/>
              </a:rPr>
              <a:t> </a:t>
            </a:r>
            <a:r>
              <a:rPr sz="1400" spc="45" dirty="0">
                <a:solidFill>
                  <a:srgbClr val="3786A6"/>
                </a:solidFill>
                <a:latin typeface="Century Gothic"/>
                <a:cs typeface="Century Gothic"/>
              </a:rPr>
              <a:t>mantém</a:t>
            </a:r>
            <a:r>
              <a:rPr sz="1400" spc="-15" dirty="0">
                <a:solidFill>
                  <a:srgbClr val="3786A6"/>
                </a:solidFill>
                <a:latin typeface="Century Gothic"/>
                <a:cs typeface="Century Gothic"/>
              </a:rPr>
              <a:t> </a:t>
            </a:r>
            <a:r>
              <a:rPr sz="1400" spc="25" dirty="0">
                <a:solidFill>
                  <a:srgbClr val="3786A6"/>
                </a:solidFill>
                <a:latin typeface="Century Gothic"/>
                <a:cs typeface="Century Gothic"/>
              </a:rPr>
              <a:t>no</a:t>
            </a:r>
            <a:r>
              <a:rPr sz="1400" spc="-15" dirty="0">
                <a:solidFill>
                  <a:srgbClr val="3786A6"/>
                </a:solidFill>
                <a:latin typeface="Century Gothic"/>
                <a:cs typeface="Century Gothic"/>
              </a:rPr>
              <a:t> </a:t>
            </a:r>
            <a:r>
              <a:rPr sz="1400" spc="50" dirty="0">
                <a:solidFill>
                  <a:srgbClr val="3786A6"/>
                </a:solidFill>
                <a:latin typeface="Century Gothic"/>
                <a:cs typeface="Century Gothic"/>
              </a:rPr>
              <a:t>Portal</a:t>
            </a:r>
            <a:r>
              <a:rPr sz="1400" spc="-15" dirty="0">
                <a:solidFill>
                  <a:srgbClr val="3786A6"/>
                </a:solidFill>
                <a:latin typeface="Century Gothic"/>
                <a:cs typeface="Century Gothic"/>
              </a:rPr>
              <a:t> </a:t>
            </a:r>
            <a:r>
              <a:rPr sz="1400" spc="-80" dirty="0">
                <a:solidFill>
                  <a:srgbClr val="3786A6"/>
                </a:solidFill>
                <a:latin typeface="Century Gothic"/>
                <a:cs typeface="Century Gothic"/>
              </a:rPr>
              <a:t>da</a:t>
            </a:r>
            <a:r>
              <a:rPr sz="1400" spc="-15" dirty="0">
                <a:solidFill>
                  <a:srgbClr val="3786A6"/>
                </a:solidFill>
                <a:latin typeface="Century Gothic"/>
                <a:cs typeface="Century Gothic"/>
              </a:rPr>
              <a:t> </a:t>
            </a:r>
            <a:r>
              <a:rPr sz="1400" dirty="0">
                <a:solidFill>
                  <a:srgbClr val="3786A6"/>
                </a:solidFill>
                <a:latin typeface="Century Gothic"/>
                <a:cs typeface="Century Gothic"/>
              </a:rPr>
              <a:t>Transparência,</a:t>
            </a:r>
            <a:r>
              <a:rPr sz="1400" spc="-35" dirty="0">
                <a:solidFill>
                  <a:srgbClr val="3786A6"/>
                </a:solidFill>
                <a:latin typeface="Century Gothic"/>
                <a:cs typeface="Century Gothic"/>
              </a:rPr>
              <a:t> </a:t>
            </a:r>
            <a:r>
              <a:rPr sz="1400" spc="-5" dirty="0">
                <a:solidFill>
                  <a:srgbClr val="3786A6"/>
                </a:solidFill>
                <a:latin typeface="Century Gothic"/>
                <a:cs typeface="Century Gothic"/>
              </a:rPr>
              <a:t>todas</a:t>
            </a:r>
            <a:r>
              <a:rPr sz="1400" spc="135" dirty="0">
                <a:solidFill>
                  <a:srgbClr val="3786A6"/>
                </a:solidFill>
                <a:latin typeface="Century Gothic"/>
                <a:cs typeface="Century Gothic"/>
              </a:rPr>
              <a:t> </a:t>
            </a:r>
            <a:r>
              <a:rPr sz="1400" dirty="0">
                <a:solidFill>
                  <a:srgbClr val="3786A6"/>
                </a:solidFill>
                <a:latin typeface="Century Gothic"/>
                <a:cs typeface="Century Gothic"/>
              </a:rPr>
              <a:t>as</a:t>
            </a:r>
            <a:r>
              <a:rPr sz="1400" spc="135" dirty="0">
                <a:solidFill>
                  <a:srgbClr val="3786A6"/>
                </a:solidFill>
                <a:latin typeface="Century Gothic"/>
                <a:cs typeface="Century Gothic"/>
              </a:rPr>
              <a:t> </a:t>
            </a:r>
            <a:r>
              <a:rPr sz="1400" spc="15" dirty="0">
                <a:solidFill>
                  <a:srgbClr val="3786A6"/>
                </a:solidFill>
                <a:latin typeface="Century Gothic"/>
                <a:cs typeface="Century Gothic"/>
              </a:rPr>
              <a:t>informações</a:t>
            </a:r>
            <a:r>
              <a:rPr sz="1400" spc="135" dirty="0">
                <a:solidFill>
                  <a:srgbClr val="3786A6"/>
                </a:solidFill>
                <a:latin typeface="Century Gothic"/>
                <a:cs typeface="Century Gothic"/>
              </a:rPr>
              <a:t> </a:t>
            </a:r>
            <a:r>
              <a:rPr sz="1400" spc="35" dirty="0">
                <a:solidFill>
                  <a:srgbClr val="3786A6"/>
                </a:solidFill>
                <a:latin typeface="Century Gothic"/>
                <a:cs typeface="Century Gothic"/>
              </a:rPr>
              <a:t>requisitadas</a:t>
            </a:r>
            <a:r>
              <a:rPr sz="1400" spc="135" dirty="0">
                <a:solidFill>
                  <a:srgbClr val="3786A6"/>
                </a:solidFill>
                <a:latin typeface="Century Gothic"/>
                <a:cs typeface="Century Gothic"/>
              </a:rPr>
              <a:t> </a:t>
            </a:r>
            <a:r>
              <a:rPr sz="1400" spc="-10" dirty="0">
                <a:solidFill>
                  <a:srgbClr val="3786A6"/>
                </a:solidFill>
                <a:latin typeface="Century Gothic"/>
                <a:cs typeface="Century Gothic"/>
              </a:rPr>
              <a:t>pelo</a:t>
            </a:r>
            <a:r>
              <a:rPr sz="1400" spc="135" dirty="0">
                <a:solidFill>
                  <a:srgbClr val="3786A6"/>
                </a:solidFill>
                <a:latin typeface="Century Gothic"/>
                <a:cs typeface="Century Gothic"/>
              </a:rPr>
              <a:t> </a:t>
            </a:r>
            <a:r>
              <a:rPr sz="1400" spc="30" dirty="0">
                <a:solidFill>
                  <a:srgbClr val="3786A6"/>
                </a:solidFill>
                <a:latin typeface="Century Gothic"/>
                <a:cs typeface="Century Gothic"/>
              </a:rPr>
              <a:t>TCU.</a:t>
            </a:r>
            <a:r>
              <a:rPr sz="1400" spc="135" dirty="0">
                <a:solidFill>
                  <a:srgbClr val="3786A6"/>
                </a:solidFill>
                <a:latin typeface="Century Gothic"/>
                <a:cs typeface="Century Gothic"/>
              </a:rPr>
              <a:t> </a:t>
            </a:r>
            <a:r>
              <a:rPr sz="1400" spc="-50" dirty="0">
                <a:solidFill>
                  <a:srgbClr val="3786A6"/>
                </a:solidFill>
                <a:latin typeface="Century Gothic"/>
                <a:cs typeface="Century Gothic"/>
              </a:rPr>
              <a:t>O</a:t>
            </a:r>
            <a:r>
              <a:rPr sz="1400" spc="135" dirty="0">
                <a:solidFill>
                  <a:srgbClr val="3786A6"/>
                </a:solidFill>
                <a:latin typeface="Century Gothic"/>
                <a:cs typeface="Century Gothic"/>
              </a:rPr>
              <a:t> </a:t>
            </a:r>
            <a:r>
              <a:rPr sz="1400" spc="-20" dirty="0">
                <a:solidFill>
                  <a:srgbClr val="3786A6"/>
                </a:solidFill>
                <a:latin typeface="Century Gothic"/>
                <a:cs typeface="Century Gothic"/>
              </a:rPr>
              <a:t>acesso</a:t>
            </a:r>
            <a:r>
              <a:rPr sz="1400" spc="135" dirty="0">
                <a:solidFill>
                  <a:srgbClr val="3786A6"/>
                </a:solidFill>
                <a:latin typeface="Century Gothic"/>
                <a:cs typeface="Century Gothic"/>
              </a:rPr>
              <a:t> </a:t>
            </a:r>
            <a:r>
              <a:rPr sz="1400" spc="-40" dirty="0">
                <a:solidFill>
                  <a:srgbClr val="3786A6"/>
                </a:solidFill>
                <a:latin typeface="Century Gothic"/>
                <a:cs typeface="Century Gothic"/>
              </a:rPr>
              <a:t>pode</a:t>
            </a:r>
            <a:r>
              <a:rPr sz="1400" spc="135" dirty="0">
                <a:solidFill>
                  <a:srgbClr val="3786A6"/>
                </a:solidFill>
                <a:latin typeface="Century Gothic"/>
                <a:cs typeface="Century Gothic"/>
              </a:rPr>
              <a:t> </a:t>
            </a:r>
            <a:r>
              <a:rPr sz="1400" spc="65" dirty="0">
                <a:solidFill>
                  <a:srgbClr val="3786A6"/>
                </a:solidFill>
                <a:latin typeface="Century Gothic"/>
                <a:cs typeface="Century Gothic"/>
              </a:rPr>
              <a:t>ser</a:t>
            </a:r>
            <a:r>
              <a:rPr sz="1400" spc="135" dirty="0">
                <a:solidFill>
                  <a:srgbClr val="3786A6"/>
                </a:solidFill>
                <a:latin typeface="Century Gothic"/>
                <a:cs typeface="Century Gothic"/>
              </a:rPr>
              <a:t> </a:t>
            </a:r>
            <a:r>
              <a:rPr sz="1400" spc="-15" dirty="0">
                <a:solidFill>
                  <a:srgbClr val="3786A6"/>
                </a:solidFill>
                <a:latin typeface="Century Gothic"/>
                <a:cs typeface="Century Gothic"/>
              </a:rPr>
              <a:t>realizado,</a:t>
            </a:r>
            <a:r>
              <a:rPr sz="1400" spc="135" dirty="0">
                <a:solidFill>
                  <a:srgbClr val="3786A6"/>
                </a:solidFill>
                <a:latin typeface="Century Gothic"/>
                <a:cs typeface="Century Gothic"/>
              </a:rPr>
              <a:t> </a:t>
            </a:r>
            <a:r>
              <a:rPr sz="1400" spc="-25" dirty="0">
                <a:solidFill>
                  <a:srgbClr val="3786A6"/>
                </a:solidFill>
                <a:latin typeface="Century Gothic"/>
                <a:cs typeface="Century Gothic"/>
              </a:rPr>
              <a:t>via</a:t>
            </a:r>
            <a:r>
              <a:rPr sz="1400" spc="135" dirty="0">
                <a:solidFill>
                  <a:srgbClr val="3786A6"/>
                </a:solidFill>
                <a:latin typeface="Century Gothic"/>
                <a:cs typeface="Century Gothic"/>
              </a:rPr>
              <a:t> </a:t>
            </a:r>
            <a:r>
              <a:rPr sz="1400" spc="-145" dirty="0">
                <a:solidFill>
                  <a:srgbClr val="3786A6"/>
                </a:solidFill>
                <a:latin typeface="Century Gothic"/>
                <a:cs typeface="Century Gothic"/>
              </a:rPr>
              <a:t>a</a:t>
            </a:r>
            <a:r>
              <a:rPr sz="1400" spc="135" dirty="0">
                <a:solidFill>
                  <a:srgbClr val="3786A6"/>
                </a:solidFill>
                <a:latin typeface="Century Gothic"/>
                <a:cs typeface="Century Gothic"/>
              </a:rPr>
              <a:t> </a:t>
            </a:r>
            <a:r>
              <a:rPr sz="1400" spc="-105" dirty="0">
                <a:solidFill>
                  <a:srgbClr val="3786A6"/>
                </a:solidFill>
                <a:latin typeface="Century Gothic"/>
                <a:cs typeface="Century Gothic"/>
              </a:rPr>
              <a:t>aba</a:t>
            </a:r>
            <a:r>
              <a:rPr sz="1400" spc="-60" dirty="0">
                <a:solidFill>
                  <a:srgbClr val="3786A6"/>
                </a:solidFill>
                <a:latin typeface="Century Gothic"/>
                <a:cs typeface="Century Gothic"/>
              </a:rPr>
              <a:t> </a:t>
            </a:r>
            <a:r>
              <a:rPr sz="1400" spc="-25" dirty="0">
                <a:solidFill>
                  <a:srgbClr val="3786A6"/>
                </a:solidFill>
                <a:latin typeface="Century Gothic"/>
                <a:cs typeface="Century Gothic"/>
              </a:rPr>
              <a:t>específica,</a:t>
            </a:r>
            <a:r>
              <a:rPr sz="1400" spc="45" dirty="0">
                <a:solidFill>
                  <a:srgbClr val="3786A6"/>
                </a:solidFill>
                <a:latin typeface="Century Gothic"/>
                <a:cs typeface="Century Gothic"/>
              </a:rPr>
              <a:t> </a:t>
            </a:r>
            <a:r>
              <a:rPr sz="1400" spc="25" dirty="0">
                <a:solidFill>
                  <a:srgbClr val="3786A6"/>
                </a:solidFill>
                <a:latin typeface="Century Gothic"/>
                <a:cs typeface="Century Gothic"/>
              </a:rPr>
              <a:t>no</a:t>
            </a:r>
            <a:r>
              <a:rPr sz="1400" spc="45" dirty="0">
                <a:solidFill>
                  <a:srgbClr val="3786A6"/>
                </a:solidFill>
                <a:latin typeface="Century Gothic"/>
                <a:cs typeface="Century Gothic"/>
              </a:rPr>
              <a:t> </a:t>
            </a:r>
            <a:r>
              <a:rPr sz="1400" spc="55" dirty="0">
                <a:solidFill>
                  <a:srgbClr val="3786A6"/>
                </a:solidFill>
                <a:latin typeface="Century Gothic"/>
                <a:cs typeface="Century Gothic"/>
              </a:rPr>
              <a:t>site</a:t>
            </a:r>
            <a:r>
              <a:rPr sz="1400" spc="45" dirty="0">
                <a:solidFill>
                  <a:srgbClr val="3786A6"/>
                </a:solidFill>
                <a:latin typeface="Century Gothic"/>
                <a:cs typeface="Century Gothic"/>
              </a:rPr>
              <a:t> </a:t>
            </a:r>
            <a:r>
              <a:rPr sz="1400" spc="-30" dirty="0">
                <a:solidFill>
                  <a:srgbClr val="3786A6"/>
                </a:solidFill>
                <a:latin typeface="Century Gothic"/>
                <a:cs typeface="Century Gothic"/>
              </a:rPr>
              <a:t>do</a:t>
            </a:r>
            <a:r>
              <a:rPr sz="1400" spc="45" dirty="0">
                <a:solidFill>
                  <a:srgbClr val="3786A6"/>
                </a:solidFill>
                <a:latin typeface="Century Gothic"/>
                <a:cs typeface="Century Gothic"/>
              </a:rPr>
              <a:t> </a:t>
            </a:r>
            <a:r>
              <a:rPr sz="1400" spc="5" dirty="0">
                <a:solidFill>
                  <a:srgbClr val="3786A6"/>
                </a:solidFill>
                <a:latin typeface="Century Gothic"/>
                <a:cs typeface="Century Gothic"/>
              </a:rPr>
              <a:t>CRMV-</a:t>
            </a:r>
            <a:r>
              <a:rPr sz="1400" dirty="0">
                <a:solidFill>
                  <a:srgbClr val="3786A6"/>
                </a:solidFill>
                <a:latin typeface="Century Gothic"/>
                <a:cs typeface="Century Gothic"/>
              </a:rPr>
              <a:t>AM</a:t>
            </a:r>
            <a:r>
              <a:rPr sz="1400" spc="45" dirty="0">
                <a:solidFill>
                  <a:srgbClr val="3786A6"/>
                </a:solidFill>
                <a:latin typeface="Century Gothic"/>
                <a:cs typeface="Century Gothic"/>
              </a:rPr>
              <a:t> </a:t>
            </a:r>
            <a:r>
              <a:rPr sz="1400" dirty="0">
                <a:solidFill>
                  <a:srgbClr val="3786A6"/>
                </a:solidFill>
                <a:latin typeface="Century Gothic"/>
                <a:cs typeface="Century Gothic"/>
              </a:rPr>
              <a:t>que</a:t>
            </a:r>
            <a:r>
              <a:rPr sz="1400" spc="45" dirty="0">
                <a:solidFill>
                  <a:srgbClr val="3786A6"/>
                </a:solidFill>
                <a:latin typeface="Century Gothic"/>
                <a:cs typeface="Century Gothic"/>
              </a:rPr>
              <a:t> </a:t>
            </a:r>
            <a:r>
              <a:rPr sz="1400" spc="50" dirty="0">
                <a:solidFill>
                  <a:srgbClr val="3786A6"/>
                </a:solidFill>
                <a:latin typeface="Century Gothic"/>
                <a:cs typeface="Century Gothic"/>
              </a:rPr>
              <a:t>possibilita</a:t>
            </a:r>
            <a:r>
              <a:rPr sz="1400" spc="45" dirty="0">
                <a:solidFill>
                  <a:srgbClr val="3786A6"/>
                </a:solidFill>
                <a:latin typeface="Century Gothic"/>
                <a:cs typeface="Century Gothic"/>
              </a:rPr>
              <a:t> </a:t>
            </a:r>
            <a:r>
              <a:rPr sz="1400" spc="-15" dirty="0">
                <a:solidFill>
                  <a:srgbClr val="3786A6"/>
                </a:solidFill>
                <a:latin typeface="Century Gothic"/>
                <a:cs typeface="Century Gothic"/>
              </a:rPr>
              <a:t>acessar</a:t>
            </a:r>
            <a:r>
              <a:rPr sz="1400" spc="45" dirty="0">
                <a:solidFill>
                  <a:srgbClr val="3786A6"/>
                </a:solidFill>
                <a:latin typeface="Century Gothic"/>
                <a:cs typeface="Century Gothic"/>
              </a:rPr>
              <a:t> </a:t>
            </a:r>
            <a:r>
              <a:rPr sz="1400" spc="-40" dirty="0">
                <a:solidFill>
                  <a:srgbClr val="3786A6"/>
                </a:solidFill>
                <a:latin typeface="Century Gothic"/>
                <a:cs typeface="Century Gothic"/>
              </a:rPr>
              <a:t>o</a:t>
            </a:r>
            <a:r>
              <a:rPr sz="1400" spc="45" dirty="0">
                <a:solidFill>
                  <a:srgbClr val="3786A6"/>
                </a:solidFill>
                <a:latin typeface="Century Gothic"/>
                <a:cs typeface="Century Gothic"/>
              </a:rPr>
              <a:t> </a:t>
            </a:r>
            <a:r>
              <a:rPr sz="1400" spc="40" dirty="0">
                <a:solidFill>
                  <a:srgbClr val="3786A6"/>
                </a:solidFill>
                <a:latin typeface="Century Gothic"/>
                <a:cs typeface="Century Gothic"/>
              </a:rPr>
              <a:t>SIC</a:t>
            </a:r>
            <a:r>
              <a:rPr sz="1400" spc="45" dirty="0">
                <a:solidFill>
                  <a:srgbClr val="3786A6"/>
                </a:solidFill>
                <a:latin typeface="Century Gothic"/>
                <a:cs typeface="Century Gothic"/>
              </a:rPr>
              <a:t> </a:t>
            </a:r>
            <a:r>
              <a:rPr sz="1400" spc="10" dirty="0">
                <a:solidFill>
                  <a:srgbClr val="3786A6"/>
                </a:solidFill>
                <a:latin typeface="Century Gothic"/>
                <a:cs typeface="Century Gothic"/>
              </a:rPr>
              <a:t>(Serviço</a:t>
            </a:r>
            <a:r>
              <a:rPr sz="1400" spc="4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45" dirty="0">
                <a:solidFill>
                  <a:srgbClr val="3786A6"/>
                </a:solidFill>
                <a:latin typeface="Century Gothic"/>
                <a:cs typeface="Century Gothic"/>
              </a:rPr>
              <a:t> </a:t>
            </a:r>
            <a:r>
              <a:rPr sz="1400" spc="5" dirty="0">
                <a:solidFill>
                  <a:srgbClr val="3786A6"/>
                </a:solidFill>
                <a:latin typeface="Century Gothic"/>
                <a:cs typeface="Century Gothic"/>
              </a:rPr>
              <a:t>Informação</a:t>
            </a:r>
            <a:r>
              <a:rPr sz="1400" spc="-20" dirty="0">
                <a:solidFill>
                  <a:srgbClr val="3786A6"/>
                </a:solidFill>
                <a:latin typeface="Century Gothic"/>
                <a:cs typeface="Century Gothic"/>
              </a:rPr>
              <a:t> </a:t>
            </a:r>
            <a:r>
              <a:rPr sz="1400" spc="-95" dirty="0">
                <a:solidFill>
                  <a:srgbClr val="3786A6"/>
                </a:solidFill>
                <a:latin typeface="Century Gothic"/>
                <a:cs typeface="Century Gothic"/>
              </a:rPr>
              <a:t>ao</a:t>
            </a:r>
            <a:r>
              <a:rPr sz="1400" spc="-70" dirty="0">
                <a:solidFill>
                  <a:srgbClr val="3786A6"/>
                </a:solidFill>
                <a:latin typeface="Century Gothic"/>
                <a:cs typeface="Century Gothic"/>
              </a:rPr>
              <a:t> </a:t>
            </a:r>
            <a:r>
              <a:rPr sz="1400" spc="-65" dirty="0">
                <a:solidFill>
                  <a:srgbClr val="3786A6"/>
                </a:solidFill>
                <a:latin typeface="Century Gothic"/>
                <a:cs typeface="Century Gothic"/>
              </a:rPr>
              <a:t>Cidadão),</a:t>
            </a:r>
            <a:r>
              <a:rPr sz="1400" spc="-70" dirty="0">
                <a:solidFill>
                  <a:srgbClr val="3786A6"/>
                </a:solidFill>
                <a:latin typeface="Century Gothic"/>
                <a:cs typeface="Century Gothic"/>
              </a:rPr>
              <a:t> </a:t>
            </a:r>
            <a:r>
              <a:rPr sz="1400" spc="-145" dirty="0">
                <a:solidFill>
                  <a:srgbClr val="3786A6"/>
                </a:solidFill>
                <a:latin typeface="Century Gothic"/>
                <a:cs typeface="Century Gothic"/>
              </a:rPr>
              <a:t>a</a:t>
            </a:r>
            <a:r>
              <a:rPr sz="1400" spc="-70" dirty="0">
                <a:solidFill>
                  <a:srgbClr val="3786A6"/>
                </a:solidFill>
                <a:latin typeface="Century Gothic"/>
                <a:cs typeface="Century Gothic"/>
              </a:rPr>
              <a:t> </a:t>
            </a:r>
            <a:r>
              <a:rPr sz="1400" spc="20" dirty="0">
                <a:solidFill>
                  <a:srgbClr val="3786A6"/>
                </a:solidFill>
                <a:latin typeface="Century Gothic"/>
                <a:cs typeface="Century Gothic"/>
              </a:rPr>
              <a:t>qualquer</a:t>
            </a:r>
            <a:r>
              <a:rPr sz="1400" spc="-70" dirty="0">
                <a:solidFill>
                  <a:srgbClr val="3786A6"/>
                </a:solidFill>
                <a:latin typeface="Century Gothic"/>
                <a:cs typeface="Century Gothic"/>
              </a:rPr>
              <a:t> </a:t>
            </a:r>
            <a:r>
              <a:rPr sz="1400" spc="-15" dirty="0">
                <a:solidFill>
                  <a:srgbClr val="3786A6"/>
                </a:solidFill>
                <a:latin typeface="Century Gothic"/>
                <a:cs typeface="Century Gothic"/>
              </a:rPr>
              <a:t>pessoa,</a:t>
            </a:r>
            <a:r>
              <a:rPr sz="1400" spc="-70" dirty="0">
                <a:solidFill>
                  <a:srgbClr val="3786A6"/>
                </a:solidFill>
                <a:latin typeface="Century Gothic"/>
                <a:cs typeface="Century Gothic"/>
              </a:rPr>
              <a:t> </a:t>
            </a:r>
            <a:r>
              <a:rPr sz="1400" spc="20" dirty="0">
                <a:solidFill>
                  <a:srgbClr val="3786A6"/>
                </a:solidFill>
                <a:latin typeface="Century Gothic"/>
                <a:cs typeface="Century Gothic"/>
              </a:rPr>
              <a:t>física</a:t>
            </a:r>
            <a:r>
              <a:rPr sz="1400" spc="-70" dirty="0">
                <a:solidFill>
                  <a:srgbClr val="3786A6"/>
                </a:solidFill>
                <a:latin typeface="Century Gothic"/>
                <a:cs typeface="Century Gothic"/>
              </a:rPr>
              <a:t> </a:t>
            </a:r>
            <a:r>
              <a:rPr sz="1400" spc="25" dirty="0">
                <a:solidFill>
                  <a:srgbClr val="3786A6"/>
                </a:solidFill>
                <a:latin typeface="Century Gothic"/>
                <a:cs typeface="Century Gothic"/>
              </a:rPr>
              <a:t>ou</a:t>
            </a:r>
            <a:r>
              <a:rPr sz="1400" spc="-70" dirty="0">
                <a:solidFill>
                  <a:srgbClr val="3786A6"/>
                </a:solidFill>
                <a:latin typeface="Century Gothic"/>
                <a:cs typeface="Century Gothic"/>
              </a:rPr>
              <a:t> </a:t>
            </a:r>
            <a:r>
              <a:rPr sz="1400" spc="25" dirty="0">
                <a:solidFill>
                  <a:srgbClr val="3786A6"/>
                </a:solidFill>
                <a:latin typeface="Century Gothic"/>
                <a:cs typeface="Century Gothic"/>
              </a:rPr>
              <a:t>jurídica</a:t>
            </a:r>
            <a:r>
              <a:rPr sz="1400" spc="-70" dirty="0">
                <a:solidFill>
                  <a:srgbClr val="3786A6"/>
                </a:solidFill>
                <a:latin typeface="Century Gothic"/>
                <a:cs typeface="Century Gothic"/>
              </a:rPr>
              <a:t> </a:t>
            </a:r>
            <a:r>
              <a:rPr sz="1400" spc="-85" dirty="0">
                <a:solidFill>
                  <a:srgbClr val="3786A6"/>
                </a:solidFill>
                <a:latin typeface="Century Gothic"/>
                <a:cs typeface="Century Gothic"/>
              </a:rPr>
              <a:t>e,</a:t>
            </a:r>
            <a:r>
              <a:rPr sz="1400" spc="-70" dirty="0">
                <a:solidFill>
                  <a:srgbClr val="3786A6"/>
                </a:solidFill>
                <a:latin typeface="Century Gothic"/>
                <a:cs typeface="Century Gothic"/>
              </a:rPr>
              <a:t> </a:t>
            </a:r>
            <a:r>
              <a:rPr sz="1400" spc="-40" dirty="0">
                <a:solidFill>
                  <a:srgbClr val="3786A6"/>
                </a:solidFill>
                <a:latin typeface="Century Gothic"/>
                <a:cs typeface="Century Gothic"/>
              </a:rPr>
              <a:t>o</a:t>
            </a:r>
            <a:r>
              <a:rPr sz="1400" spc="-70" dirty="0">
                <a:solidFill>
                  <a:srgbClr val="3786A6"/>
                </a:solidFill>
                <a:latin typeface="Century Gothic"/>
                <a:cs typeface="Century Gothic"/>
              </a:rPr>
              <a:t> </a:t>
            </a:r>
            <a:r>
              <a:rPr sz="1400" spc="15" dirty="0">
                <a:solidFill>
                  <a:srgbClr val="3786A6"/>
                </a:solidFill>
                <a:latin typeface="Century Gothic"/>
                <a:cs typeface="Century Gothic"/>
              </a:rPr>
              <a:t>encaminhamento</a:t>
            </a:r>
            <a:r>
              <a:rPr sz="1400" spc="-7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70" dirty="0">
                <a:solidFill>
                  <a:srgbClr val="3786A6"/>
                </a:solidFill>
                <a:latin typeface="Century Gothic"/>
                <a:cs typeface="Century Gothic"/>
              </a:rPr>
              <a:t> </a:t>
            </a:r>
            <a:r>
              <a:rPr sz="1400" spc="15" dirty="0">
                <a:solidFill>
                  <a:srgbClr val="3786A6"/>
                </a:solidFill>
                <a:latin typeface="Century Gothic"/>
                <a:cs typeface="Century Gothic"/>
              </a:rPr>
              <a:t>pedidos</a:t>
            </a:r>
            <a:r>
              <a:rPr sz="1400" spc="-7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20" dirty="0">
                <a:solidFill>
                  <a:srgbClr val="3786A6"/>
                </a:solidFill>
                <a:latin typeface="Century Gothic"/>
                <a:cs typeface="Century Gothic"/>
              </a:rPr>
              <a:t> acesso</a:t>
            </a:r>
            <a:r>
              <a:rPr sz="1400" spc="-25" dirty="0">
                <a:solidFill>
                  <a:srgbClr val="3786A6"/>
                </a:solidFill>
                <a:latin typeface="Century Gothic"/>
                <a:cs typeface="Century Gothic"/>
              </a:rPr>
              <a:t> </a:t>
            </a:r>
            <a:r>
              <a:rPr sz="1400" spc="-145" dirty="0">
                <a:solidFill>
                  <a:srgbClr val="3786A6"/>
                </a:solidFill>
                <a:latin typeface="Century Gothic"/>
                <a:cs typeface="Century Gothic"/>
              </a:rPr>
              <a:t>à</a:t>
            </a:r>
            <a:r>
              <a:rPr sz="1400" spc="-25" dirty="0">
                <a:solidFill>
                  <a:srgbClr val="3786A6"/>
                </a:solidFill>
                <a:latin typeface="Century Gothic"/>
                <a:cs typeface="Century Gothic"/>
              </a:rPr>
              <a:t> </a:t>
            </a:r>
            <a:r>
              <a:rPr sz="1400" spc="-10" dirty="0">
                <a:solidFill>
                  <a:srgbClr val="3786A6"/>
                </a:solidFill>
                <a:latin typeface="Century Gothic"/>
                <a:cs typeface="Century Gothic"/>
              </a:rPr>
              <a:t>informação.</a:t>
            </a:r>
            <a:endParaRPr sz="1400">
              <a:latin typeface="Century Gothic"/>
              <a:cs typeface="Century Gothic"/>
            </a:endParaRPr>
          </a:p>
        </p:txBody>
      </p:sp>
      <p:sp>
        <p:nvSpPr>
          <p:cNvPr id="6" name="object 6"/>
          <p:cNvSpPr txBox="1"/>
          <p:nvPr/>
        </p:nvSpPr>
        <p:spPr>
          <a:xfrm>
            <a:off x="403426" y="4280129"/>
            <a:ext cx="7556500" cy="1732280"/>
          </a:xfrm>
          <a:prstGeom prst="rect">
            <a:avLst/>
          </a:prstGeom>
        </p:spPr>
        <p:txBody>
          <a:bodyPr vert="horz" wrap="square" lIns="0" tIns="12700" rIns="0" bIns="0" rtlCol="0">
            <a:spAutoFit/>
          </a:bodyPr>
          <a:lstStyle/>
          <a:p>
            <a:pPr marL="12700" marR="5080" indent="1905" algn="just">
              <a:lnSpc>
                <a:spcPct val="100000"/>
              </a:lnSpc>
              <a:spcBef>
                <a:spcPts val="100"/>
              </a:spcBef>
            </a:pPr>
            <a:r>
              <a:rPr sz="1400" spc="-50" dirty="0">
                <a:solidFill>
                  <a:srgbClr val="3786A6"/>
                </a:solidFill>
                <a:latin typeface="Century Gothic"/>
                <a:cs typeface="Century Gothic"/>
              </a:rPr>
              <a:t>O</a:t>
            </a:r>
            <a:r>
              <a:rPr sz="1400" spc="-40" dirty="0">
                <a:solidFill>
                  <a:srgbClr val="3786A6"/>
                </a:solidFill>
                <a:latin typeface="Century Gothic"/>
                <a:cs typeface="Century Gothic"/>
              </a:rPr>
              <a:t> </a:t>
            </a:r>
            <a:r>
              <a:rPr sz="1400" spc="50" dirty="0">
                <a:solidFill>
                  <a:srgbClr val="3786A6"/>
                </a:solidFill>
                <a:latin typeface="Century Gothic"/>
                <a:cs typeface="Century Gothic"/>
              </a:rPr>
              <a:t>Portal</a:t>
            </a:r>
            <a:r>
              <a:rPr sz="1400" spc="-40" dirty="0">
                <a:solidFill>
                  <a:srgbClr val="3786A6"/>
                </a:solidFill>
                <a:latin typeface="Century Gothic"/>
                <a:cs typeface="Century Gothic"/>
              </a:rPr>
              <a:t> </a:t>
            </a:r>
            <a:r>
              <a:rPr sz="1400" spc="-80" dirty="0">
                <a:solidFill>
                  <a:srgbClr val="3786A6"/>
                </a:solidFill>
                <a:latin typeface="Century Gothic"/>
                <a:cs typeface="Century Gothic"/>
              </a:rPr>
              <a:t>da</a:t>
            </a:r>
            <a:r>
              <a:rPr sz="1400" spc="-40" dirty="0">
                <a:solidFill>
                  <a:srgbClr val="3786A6"/>
                </a:solidFill>
                <a:latin typeface="Century Gothic"/>
                <a:cs typeface="Century Gothic"/>
              </a:rPr>
              <a:t> </a:t>
            </a:r>
            <a:r>
              <a:rPr sz="1400" spc="10" dirty="0">
                <a:solidFill>
                  <a:srgbClr val="3786A6"/>
                </a:solidFill>
                <a:latin typeface="Century Gothic"/>
                <a:cs typeface="Century Gothic"/>
              </a:rPr>
              <a:t>Transparência</a:t>
            </a:r>
            <a:r>
              <a:rPr sz="1400" spc="-40" dirty="0">
                <a:solidFill>
                  <a:srgbClr val="3786A6"/>
                </a:solidFill>
                <a:latin typeface="Century Gothic"/>
                <a:cs typeface="Century Gothic"/>
              </a:rPr>
              <a:t> </a:t>
            </a:r>
            <a:r>
              <a:rPr sz="1400" spc="-75" dirty="0">
                <a:solidFill>
                  <a:srgbClr val="3786A6"/>
                </a:solidFill>
                <a:latin typeface="Century Gothic"/>
                <a:cs typeface="Century Gothic"/>
              </a:rPr>
              <a:t>é</a:t>
            </a:r>
            <a:r>
              <a:rPr sz="1400" spc="-40" dirty="0">
                <a:solidFill>
                  <a:srgbClr val="3786A6"/>
                </a:solidFill>
                <a:latin typeface="Century Gothic"/>
                <a:cs typeface="Century Gothic"/>
              </a:rPr>
              <a:t> </a:t>
            </a:r>
            <a:r>
              <a:rPr sz="1400" spc="125" dirty="0">
                <a:solidFill>
                  <a:srgbClr val="3786A6"/>
                </a:solidFill>
                <a:latin typeface="Century Gothic"/>
                <a:cs typeface="Century Gothic"/>
              </a:rPr>
              <a:t>um</a:t>
            </a:r>
            <a:r>
              <a:rPr sz="1400" spc="-40" dirty="0">
                <a:solidFill>
                  <a:srgbClr val="3786A6"/>
                </a:solidFill>
                <a:latin typeface="Century Gothic"/>
                <a:cs typeface="Century Gothic"/>
              </a:rPr>
              <a:t> canal </a:t>
            </a:r>
            <a:r>
              <a:rPr sz="1400" spc="-50" dirty="0">
                <a:solidFill>
                  <a:srgbClr val="3786A6"/>
                </a:solidFill>
                <a:latin typeface="Century Gothic"/>
                <a:cs typeface="Century Gothic"/>
              </a:rPr>
              <a:t>de</a:t>
            </a:r>
            <a:r>
              <a:rPr sz="1400" spc="-40" dirty="0">
                <a:solidFill>
                  <a:srgbClr val="3786A6"/>
                </a:solidFill>
                <a:latin typeface="Century Gothic"/>
                <a:cs typeface="Century Gothic"/>
              </a:rPr>
              <a:t> </a:t>
            </a:r>
            <a:r>
              <a:rPr sz="1400" spc="-30" dirty="0">
                <a:solidFill>
                  <a:srgbClr val="3786A6"/>
                </a:solidFill>
                <a:latin typeface="Century Gothic"/>
                <a:cs typeface="Century Gothic"/>
              </a:rPr>
              <a:t>comunicação</a:t>
            </a:r>
            <a:r>
              <a:rPr sz="1400" spc="-40" dirty="0">
                <a:solidFill>
                  <a:srgbClr val="3786A6"/>
                </a:solidFill>
                <a:latin typeface="Century Gothic"/>
                <a:cs typeface="Century Gothic"/>
              </a:rPr>
              <a:t> </a:t>
            </a:r>
            <a:r>
              <a:rPr sz="1400" dirty="0">
                <a:solidFill>
                  <a:srgbClr val="3786A6"/>
                </a:solidFill>
                <a:latin typeface="Century Gothic"/>
                <a:cs typeface="Century Gothic"/>
              </a:rPr>
              <a:t>com</a:t>
            </a:r>
            <a:r>
              <a:rPr sz="1400" spc="-40" dirty="0">
                <a:solidFill>
                  <a:srgbClr val="3786A6"/>
                </a:solidFill>
                <a:latin typeface="Century Gothic"/>
                <a:cs typeface="Century Gothic"/>
              </a:rPr>
              <a:t> o </a:t>
            </a:r>
            <a:r>
              <a:rPr sz="1400" spc="-55" dirty="0">
                <a:solidFill>
                  <a:srgbClr val="3786A6"/>
                </a:solidFill>
                <a:latin typeface="Century Gothic"/>
                <a:cs typeface="Century Gothic"/>
              </a:rPr>
              <a:t>cidadão</a:t>
            </a:r>
            <a:r>
              <a:rPr sz="1400" spc="-40" dirty="0">
                <a:solidFill>
                  <a:srgbClr val="3786A6"/>
                </a:solidFill>
                <a:latin typeface="Century Gothic"/>
                <a:cs typeface="Century Gothic"/>
              </a:rPr>
              <a:t> </a:t>
            </a:r>
            <a:r>
              <a:rPr sz="1400" spc="5" dirty="0">
                <a:solidFill>
                  <a:srgbClr val="3786A6"/>
                </a:solidFill>
                <a:latin typeface="Century Gothic"/>
                <a:cs typeface="Century Gothic"/>
              </a:rPr>
              <a:t>cujo</a:t>
            </a:r>
            <a:r>
              <a:rPr sz="1400" spc="-40" dirty="0">
                <a:solidFill>
                  <a:srgbClr val="3786A6"/>
                </a:solidFill>
                <a:latin typeface="Century Gothic"/>
                <a:cs typeface="Century Gothic"/>
              </a:rPr>
              <a:t> </a:t>
            </a:r>
            <a:r>
              <a:rPr sz="1400" spc="5" dirty="0">
                <a:solidFill>
                  <a:srgbClr val="3786A6"/>
                </a:solidFill>
                <a:latin typeface="Century Gothic"/>
                <a:cs typeface="Century Gothic"/>
              </a:rPr>
              <a:t>objetivo</a:t>
            </a:r>
            <a:r>
              <a:rPr sz="1400" spc="-40" dirty="0">
                <a:solidFill>
                  <a:srgbClr val="3786A6"/>
                </a:solidFill>
                <a:latin typeface="Century Gothic"/>
                <a:cs typeface="Century Gothic"/>
              </a:rPr>
              <a:t> </a:t>
            </a:r>
            <a:r>
              <a:rPr sz="1400" spc="-75" dirty="0">
                <a:solidFill>
                  <a:srgbClr val="3786A6"/>
                </a:solidFill>
                <a:latin typeface="Century Gothic"/>
                <a:cs typeface="Century Gothic"/>
              </a:rPr>
              <a:t>é</a:t>
            </a:r>
            <a:r>
              <a:rPr sz="1400" spc="-35" dirty="0">
                <a:solidFill>
                  <a:srgbClr val="3786A6"/>
                </a:solidFill>
                <a:latin typeface="Century Gothic"/>
                <a:cs typeface="Century Gothic"/>
              </a:rPr>
              <a:t> </a:t>
            </a:r>
            <a:r>
              <a:rPr sz="1400" spc="5" dirty="0">
                <a:solidFill>
                  <a:srgbClr val="3786A6"/>
                </a:solidFill>
                <a:latin typeface="Century Gothic"/>
                <a:cs typeface="Century Gothic"/>
              </a:rPr>
              <a:t>fornecer</a:t>
            </a:r>
            <a:r>
              <a:rPr sz="1400" spc="20" dirty="0">
                <a:solidFill>
                  <a:srgbClr val="3786A6"/>
                </a:solidFill>
                <a:latin typeface="Century Gothic"/>
                <a:cs typeface="Century Gothic"/>
              </a:rPr>
              <a:t> </a:t>
            </a:r>
            <a:r>
              <a:rPr sz="1400" spc="15" dirty="0">
                <a:solidFill>
                  <a:srgbClr val="3786A6"/>
                </a:solidFill>
                <a:latin typeface="Century Gothic"/>
                <a:cs typeface="Century Gothic"/>
              </a:rPr>
              <a:t>informações</a:t>
            </a:r>
            <a:r>
              <a:rPr sz="1400" spc="20" dirty="0">
                <a:solidFill>
                  <a:srgbClr val="3786A6"/>
                </a:solidFill>
                <a:latin typeface="Century Gothic"/>
                <a:cs typeface="Century Gothic"/>
              </a:rPr>
              <a:t> </a:t>
            </a:r>
            <a:r>
              <a:rPr sz="1400" spc="25" dirty="0">
                <a:solidFill>
                  <a:srgbClr val="3786A6"/>
                </a:solidFill>
                <a:latin typeface="Century Gothic"/>
                <a:cs typeface="Century Gothic"/>
              </a:rPr>
              <a:t>sobre</a:t>
            </a:r>
            <a:r>
              <a:rPr sz="1400" spc="20" dirty="0">
                <a:solidFill>
                  <a:srgbClr val="3786A6"/>
                </a:solidFill>
                <a:latin typeface="Century Gothic"/>
                <a:cs typeface="Century Gothic"/>
              </a:rPr>
              <a:t> </a:t>
            </a:r>
            <a:r>
              <a:rPr sz="1400" spc="50" dirty="0">
                <a:solidFill>
                  <a:srgbClr val="3786A6"/>
                </a:solidFill>
                <a:latin typeface="Century Gothic"/>
                <a:cs typeface="Century Gothic"/>
              </a:rPr>
              <a:t>os</a:t>
            </a:r>
            <a:r>
              <a:rPr sz="1400" spc="20" dirty="0">
                <a:solidFill>
                  <a:srgbClr val="3786A6"/>
                </a:solidFill>
                <a:latin typeface="Century Gothic"/>
                <a:cs typeface="Century Gothic"/>
              </a:rPr>
              <a:t> </a:t>
            </a:r>
            <a:r>
              <a:rPr sz="1400" spc="5" dirty="0">
                <a:solidFill>
                  <a:srgbClr val="3786A6"/>
                </a:solidFill>
                <a:latin typeface="Century Gothic"/>
                <a:cs typeface="Century Gothic"/>
              </a:rPr>
              <a:t>atos</a:t>
            </a:r>
            <a:r>
              <a:rPr sz="1400" spc="20" dirty="0">
                <a:solidFill>
                  <a:srgbClr val="3786A6"/>
                </a:solidFill>
                <a:latin typeface="Century Gothic"/>
                <a:cs typeface="Century Gothic"/>
              </a:rPr>
              <a:t> </a:t>
            </a:r>
            <a:r>
              <a:rPr sz="1400" spc="-75" dirty="0">
                <a:solidFill>
                  <a:srgbClr val="3786A6"/>
                </a:solidFill>
                <a:latin typeface="Century Gothic"/>
                <a:cs typeface="Century Gothic"/>
              </a:rPr>
              <a:t>e</a:t>
            </a:r>
            <a:r>
              <a:rPr sz="1400" spc="20" dirty="0">
                <a:solidFill>
                  <a:srgbClr val="3786A6"/>
                </a:solidFill>
                <a:latin typeface="Century Gothic"/>
                <a:cs typeface="Century Gothic"/>
              </a:rPr>
              <a:t> </a:t>
            </a:r>
            <a:r>
              <a:rPr sz="1400" spc="5" dirty="0">
                <a:solidFill>
                  <a:srgbClr val="3786A6"/>
                </a:solidFill>
                <a:latin typeface="Century Gothic"/>
                <a:cs typeface="Century Gothic"/>
              </a:rPr>
              <a:t>fatos</a:t>
            </a:r>
            <a:r>
              <a:rPr sz="1400" spc="2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20" dirty="0">
                <a:solidFill>
                  <a:srgbClr val="3786A6"/>
                </a:solidFill>
                <a:latin typeface="Century Gothic"/>
                <a:cs typeface="Century Gothic"/>
              </a:rPr>
              <a:t> </a:t>
            </a:r>
            <a:r>
              <a:rPr sz="1400" dirty="0">
                <a:solidFill>
                  <a:srgbClr val="3786A6"/>
                </a:solidFill>
                <a:latin typeface="Century Gothic"/>
                <a:cs typeface="Century Gothic"/>
              </a:rPr>
              <a:t>gestão</a:t>
            </a:r>
            <a:r>
              <a:rPr sz="1400" spc="20" dirty="0">
                <a:solidFill>
                  <a:srgbClr val="3786A6"/>
                </a:solidFill>
                <a:latin typeface="Century Gothic"/>
                <a:cs typeface="Century Gothic"/>
              </a:rPr>
              <a:t> </a:t>
            </a:r>
            <a:r>
              <a:rPr sz="1400" spc="-10" dirty="0">
                <a:solidFill>
                  <a:srgbClr val="3786A6"/>
                </a:solidFill>
                <a:latin typeface="Century Gothic"/>
                <a:cs typeface="Century Gothic"/>
              </a:rPr>
              <a:t>praticados</a:t>
            </a:r>
            <a:r>
              <a:rPr sz="1400" spc="20" dirty="0">
                <a:solidFill>
                  <a:srgbClr val="3786A6"/>
                </a:solidFill>
                <a:latin typeface="Century Gothic"/>
                <a:cs typeface="Century Gothic"/>
              </a:rPr>
              <a:t> </a:t>
            </a:r>
            <a:r>
              <a:rPr sz="1400" spc="-10" dirty="0">
                <a:solidFill>
                  <a:srgbClr val="3786A6"/>
                </a:solidFill>
                <a:latin typeface="Century Gothic"/>
                <a:cs typeface="Century Gothic"/>
              </a:rPr>
              <a:t>pelo</a:t>
            </a:r>
            <a:r>
              <a:rPr sz="1400" spc="20" dirty="0">
                <a:solidFill>
                  <a:srgbClr val="3786A6"/>
                </a:solidFill>
                <a:latin typeface="Century Gothic"/>
                <a:cs typeface="Century Gothic"/>
              </a:rPr>
              <a:t> </a:t>
            </a:r>
            <a:r>
              <a:rPr sz="1400" spc="5" dirty="0">
                <a:solidFill>
                  <a:srgbClr val="3786A6"/>
                </a:solidFill>
                <a:latin typeface="Century Gothic"/>
                <a:cs typeface="Century Gothic"/>
              </a:rPr>
              <a:t>CRMV-</a:t>
            </a:r>
            <a:r>
              <a:rPr sz="1400" dirty="0">
                <a:solidFill>
                  <a:srgbClr val="3786A6"/>
                </a:solidFill>
                <a:latin typeface="Century Gothic"/>
                <a:cs typeface="Century Gothic"/>
              </a:rPr>
              <a:t>AM</a:t>
            </a:r>
            <a:r>
              <a:rPr sz="1400" spc="20" dirty="0">
                <a:solidFill>
                  <a:srgbClr val="3786A6"/>
                </a:solidFill>
                <a:latin typeface="Century Gothic"/>
                <a:cs typeface="Century Gothic"/>
              </a:rPr>
              <a:t> </a:t>
            </a:r>
            <a:r>
              <a:rPr sz="1400" spc="-65" dirty="0">
                <a:solidFill>
                  <a:srgbClr val="3786A6"/>
                </a:solidFill>
                <a:latin typeface="Century Gothic"/>
                <a:cs typeface="Century Gothic"/>
              </a:rPr>
              <a:t>para</a:t>
            </a:r>
            <a:r>
              <a:rPr sz="1400" spc="-60" dirty="0">
                <a:solidFill>
                  <a:srgbClr val="3786A6"/>
                </a:solidFill>
                <a:latin typeface="Century Gothic"/>
                <a:cs typeface="Century Gothic"/>
              </a:rPr>
              <a:t> </a:t>
            </a:r>
            <a:r>
              <a:rPr sz="1400" spc="10" dirty="0">
                <a:solidFill>
                  <a:srgbClr val="3786A6"/>
                </a:solidFill>
                <a:latin typeface="Century Gothic"/>
                <a:cs typeface="Century Gothic"/>
              </a:rPr>
              <a:t>conhecimento</a:t>
            </a:r>
            <a:r>
              <a:rPr sz="1400" spc="50" dirty="0">
                <a:solidFill>
                  <a:srgbClr val="3786A6"/>
                </a:solidFill>
                <a:latin typeface="Century Gothic"/>
                <a:cs typeface="Century Gothic"/>
              </a:rPr>
              <a:t> </a:t>
            </a:r>
            <a:r>
              <a:rPr sz="1400" spc="30" dirty="0">
                <a:solidFill>
                  <a:srgbClr val="3786A6"/>
                </a:solidFill>
                <a:latin typeface="Century Gothic"/>
                <a:cs typeface="Century Gothic"/>
              </a:rPr>
              <a:t>dos</a:t>
            </a:r>
            <a:r>
              <a:rPr sz="1400" spc="50" dirty="0">
                <a:solidFill>
                  <a:srgbClr val="3786A6"/>
                </a:solidFill>
                <a:latin typeface="Century Gothic"/>
                <a:cs typeface="Century Gothic"/>
              </a:rPr>
              <a:t> </a:t>
            </a:r>
            <a:r>
              <a:rPr sz="1400" spc="55" dirty="0">
                <a:solidFill>
                  <a:srgbClr val="3786A6"/>
                </a:solidFill>
                <a:latin typeface="Century Gothic"/>
                <a:cs typeface="Century Gothic"/>
              </a:rPr>
              <a:t>profissionais</a:t>
            </a:r>
            <a:r>
              <a:rPr sz="1400" spc="50" dirty="0">
                <a:solidFill>
                  <a:srgbClr val="3786A6"/>
                </a:solidFill>
                <a:latin typeface="Century Gothic"/>
                <a:cs typeface="Century Gothic"/>
              </a:rPr>
              <a:t> </a:t>
            </a:r>
            <a:r>
              <a:rPr sz="1400" spc="20" dirty="0">
                <a:solidFill>
                  <a:srgbClr val="3786A6"/>
                </a:solidFill>
                <a:latin typeface="Century Gothic"/>
                <a:cs typeface="Century Gothic"/>
              </a:rPr>
              <a:t>médicos-</a:t>
            </a:r>
            <a:r>
              <a:rPr sz="1400" spc="15" dirty="0">
                <a:solidFill>
                  <a:srgbClr val="3786A6"/>
                </a:solidFill>
                <a:latin typeface="Century Gothic"/>
                <a:cs typeface="Century Gothic"/>
              </a:rPr>
              <a:t>veterinários,</a:t>
            </a:r>
            <a:r>
              <a:rPr sz="1400" spc="50" dirty="0">
                <a:solidFill>
                  <a:srgbClr val="3786A6"/>
                </a:solidFill>
                <a:latin typeface="Century Gothic"/>
                <a:cs typeface="Century Gothic"/>
              </a:rPr>
              <a:t> </a:t>
            </a:r>
            <a:r>
              <a:rPr sz="1400" spc="25" dirty="0">
                <a:solidFill>
                  <a:srgbClr val="3786A6"/>
                </a:solidFill>
                <a:latin typeface="Century Gothic"/>
                <a:cs typeface="Century Gothic"/>
              </a:rPr>
              <a:t>zootecnistas</a:t>
            </a:r>
            <a:r>
              <a:rPr sz="1400" spc="50" dirty="0">
                <a:solidFill>
                  <a:srgbClr val="3786A6"/>
                </a:solidFill>
                <a:latin typeface="Century Gothic"/>
                <a:cs typeface="Century Gothic"/>
              </a:rPr>
              <a:t> </a:t>
            </a:r>
            <a:r>
              <a:rPr sz="1400" spc="-75" dirty="0">
                <a:solidFill>
                  <a:srgbClr val="3786A6"/>
                </a:solidFill>
                <a:latin typeface="Century Gothic"/>
                <a:cs typeface="Century Gothic"/>
              </a:rPr>
              <a:t>e</a:t>
            </a:r>
            <a:r>
              <a:rPr sz="1400" spc="50" dirty="0">
                <a:solidFill>
                  <a:srgbClr val="3786A6"/>
                </a:solidFill>
                <a:latin typeface="Century Gothic"/>
                <a:cs typeface="Century Gothic"/>
              </a:rPr>
              <a:t> </a:t>
            </a:r>
            <a:r>
              <a:rPr sz="1400" spc="-65" dirty="0">
                <a:solidFill>
                  <a:srgbClr val="3786A6"/>
                </a:solidFill>
                <a:latin typeface="Century Gothic"/>
                <a:cs typeface="Century Gothic"/>
              </a:rPr>
              <a:t>para</a:t>
            </a:r>
            <a:r>
              <a:rPr sz="1400" spc="50" dirty="0">
                <a:solidFill>
                  <a:srgbClr val="3786A6"/>
                </a:solidFill>
                <a:latin typeface="Century Gothic"/>
                <a:cs typeface="Century Gothic"/>
              </a:rPr>
              <a:t> </a:t>
            </a:r>
            <a:r>
              <a:rPr sz="1400" spc="-145" dirty="0">
                <a:solidFill>
                  <a:srgbClr val="3786A6"/>
                </a:solidFill>
                <a:latin typeface="Century Gothic"/>
                <a:cs typeface="Century Gothic"/>
              </a:rPr>
              <a:t>a</a:t>
            </a:r>
            <a:r>
              <a:rPr sz="1400" spc="50" dirty="0">
                <a:solidFill>
                  <a:srgbClr val="3786A6"/>
                </a:solidFill>
                <a:latin typeface="Century Gothic"/>
                <a:cs typeface="Century Gothic"/>
              </a:rPr>
              <a:t> </a:t>
            </a:r>
            <a:r>
              <a:rPr sz="1400" spc="-15" dirty="0">
                <a:solidFill>
                  <a:srgbClr val="3786A6"/>
                </a:solidFill>
                <a:latin typeface="Century Gothic"/>
                <a:cs typeface="Century Gothic"/>
              </a:rPr>
              <a:t>socieda-</a:t>
            </a:r>
            <a:r>
              <a:rPr sz="1400" spc="5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125" dirty="0">
                <a:solidFill>
                  <a:srgbClr val="3786A6"/>
                </a:solidFill>
                <a:latin typeface="Century Gothic"/>
                <a:cs typeface="Century Gothic"/>
              </a:rPr>
              <a:t> </a:t>
            </a:r>
            <a:r>
              <a:rPr sz="1400" spc="10" dirty="0">
                <a:solidFill>
                  <a:srgbClr val="3786A6"/>
                </a:solidFill>
                <a:latin typeface="Century Gothic"/>
                <a:cs typeface="Century Gothic"/>
              </a:rPr>
              <a:t>brasileira.</a:t>
            </a:r>
            <a:r>
              <a:rPr sz="1400" spc="125" dirty="0">
                <a:solidFill>
                  <a:srgbClr val="3786A6"/>
                </a:solidFill>
                <a:latin typeface="Century Gothic"/>
                <a:cs typeface="Century Gothic"/>
              </a:rPr>
              <a:t> </a:t>
            </a:r>
            <a:r>
              <a:rPr sz="1400" spc="-114" dirty="0">
                <a:solidFill>
                  <a:srgbClr val="3786A6"/>
                </a:solidFill>
                <a:latin typeface="Century Gothic"/>
                <a:cs typeface="Century Gothic"/>
              </a:rPr>
              <a:t>Cada</a:t>
            </a:r>
            <a:r>
              <a:rPr sz="1400" spc="125" dirty="0">
                <a:solidFill>
                  <a:srgbClr val="3786A6"/>
                </a:solidFill>
                <a:latin typeface="Century Gothic"/>
                <a:cs typeface="Century Gothic"/>
              </a:rPr>
              <a:t> </a:t>
            </a:r>
            <a:r>
              <a:rPr sz="1400" spc="-55" dirty="0">
                <a:solidFill>
                  <a:srgbClr val="3786A6"/>
                </a:solidFill>
                <a:latin typeface="Century Gothic"/>
                <a:cs typeface="Century Gothic"/>
              </a:rPr>
              <a:t>cidadão</a:t>
            </a:r>
            <a:r>
              <a:rPr sz="1400" spc="125" dirty="0">
                <a:solidFill>
                  <a:srgbClr val="3786A6"/>
                </a:solidFill>
                <a:latin typeface="Century Gothic"/>
                <a:cs typeface="Century Gothic"/>
              </a:rPr>
              <a:t> </a:t>
            </a:r>
            <a:r>
              <a:rPr sz="1400" spc="-10" dirty="0">
                <a:solidFill>
                  <a:srgbClr val="3786A6"/>
                </a:solidFill>
                <a:latin typeface="Century Gothic"/>
                <a:cs typeface="Century Gothic"/>
              </a:rPr>
              <a:t>encontra</a:t>
            </a:r>
            <a:r>
              <a:rPr sz="1400" spc="125" dirty="0">
                <a:solidFill>
                  <a:srgbClr val="3786A6"/>
                </a:solidFill>
                <a:latin typeface="Century Gothic"/>
                <a:cs typeface="Century Gothic"/>
              </a:rPr>
              <a:t> </a:t>
            </a:r>
            <a:r>
              <a:rPr sz="1400" spc="15" dirty="0">
                <a:solidFill>
                  <a:srgbClr val="3786A6"/>
                </a:solidFill>
                <a:latin typeface="Century Gothic"/>
                <a:cs typeface="Century Gothic"/>
              </a:rPr>
              <a:t>informações</a:t>
            </a:r>
            <a:r>
              <a:rPr sz="1400" spc="125" dirty="0">
                <a:solidFill>
                  <a:srgbClr val="3786A6"/>
                </a:solidFill>
                <a:latin typeface="Century Gothic"/>
                <a:cs typeface="Century Gothic"/>
              </a:rPr>
              <a:t> </a:t>
            </a:r>
            <a:r>
              <a:rPr sz="1400" spc="45" dirty="0">
                <a:solidFill>
                  <a:srgbClr val="3786A6"/>
                </a:solidFill>
                <a:latin typeface="Century Gothic"/>
                <a:cs typeface="Century Gothic"/>
              </a:rPr>
              <a:t>importantes</a:t>
            </a:r>
            <a:r>
              <a:rPr sz="1400" spc="125" dirty="0">
                <a:solidFill>
                  <a:srgbClr val="3786A6"/>
                </a:solidFill>
                <a:latin typeface="Century Gothic"/>
                <a:cs typeface="Century Gothic"/>
              </a:rPr>
              <a:t> </a:t>
            </a:r>
            <a:r>
              <a:rPr sz="1400" spc="-10" dirty="0">
                <a:solidFill>
                  <a:srgbClr val="3786A6"/>
                </a:solidFill>
                <a:latin typeface="Century Gothic"/>
                <a:cs typeface="Century Gothic"/>
              </a:rPr>
              <a:t>como</a:t>
            </a:r>
            <a:r>
              <a:rPr sz="1400" spc="125" dirty="0">
                <a:solidFill>
                  <a:srgbClr val="3786A6"/>
                </a:solidFill>
                <a:latin typeface="Century Gothic"/>
                <a:cs typeface="Century Gothic"/>
              </a:rPr>
              <a:t> </a:t>
            </a:r>
            <a:r>
              <a:rPr sz="1400" spc="15" dirty="0">
                <a:solidFill>
                  <a:srgbClr val="3786A6"/>
                </a:solidFill>
                <a:latin typeface="Century Gothic"/>
                <a:cs typeface="Century Gothic"/>
              </a:rPr>
              <a:t>portarias,</a:t>
            </a:r>
            <a:r>
              <a:rPr sz="1400" spc="125" dirty="0">
                <a:solidFill>
                  <a:srgbClr val="3786A6"/>
                </a:solidFill>
                <a:latin typeface="Century Gothic"/>
                <a:cs typeface="Century Gothic"/>
              </a:rPr>
              <a:t> </a:t>
            </a:r>
            <a:r>
              <a:rPr sz="1400" spc="-15" dirty="0">
                <a:solidFill>
                  <a:srgbClr val="3786A6"/>
                </a:solidFill>
                <a:latin typeface="Century Gothic"/>
                <a:cs typeface="Century Gothic"/>
              </a:rPr>
              <a:t>atas</a:t>
            </a:r>
            <a:r>
              <a:rPr sz="1400" spc="-10" dirty="0">
                <a:solidFill>
                  <a:srgbClr val="3786A6"/>
                </a:solidFill>
                <a:latin typeface="Century Gothic"/>
                <a:cs typeface="Century Gothic"/>
              </a:rPr>
              <a:t> das</a:t>
            </a:r>
            <a:r>
              <a:rPr sz="1400" spc="40" dirty="0">
                <a:solidFill>
                  <a:srgbClr val="3786A6"/>
                </a:solidFill>
                <a:latin typeface="Century Gothic"/>
                <a:cs typeface="Century Gothic"/>
              </a:rPr>
              <a:t> </a:t>
            </a:r>
            <a:r>
              <a:rPr sz="1400" spc="55" dirty="0">
                <a:solidFill>
                  <a:srgbClr val="3786A6"/>
                </a:solidFill>
                <a:latin typeface="Century Gothic"/>
                <a:cs typeface="Century Gothic"/>
              </a:rPr>
              <a:t>Sessões</a:t>
            </a:r>
            <a:r>
              <a:rPr sz="1400" spc="40" dirty="0">
                <a:solidFill>
                  <a:srgbClr val="3786A6"/>
                </a:solidFill>
                <a:latin typeface="Century Gothic"/>
                <a:cs typeface="Century Gothic"/>
              </a:rPr>
              <a:t> </a:t>
            </a:r>
            <a:r>
              <a:rPr sz="1400" spc="25" dirty="0">
                <a:solidFill>
                  <a:srgbClr val="3786A6"/>
                </a:solidFill>
                <a:latin typeface="Century Gothic"/>
                <a:cs typeface="Century Gothic"/>
              </a:rPr>
              <a:t>Plenárias,</a:t>
            </a:r>
            <a:r>
              <a:rPr sz="1400" spc="40" dirty="0">
                <a:solidFill>
                  <a:srgbClr val="3786A6"/>
                </a:solidFill>
                <a:latin typeface="Century Gothic"/>
                <a:cs typeface="Century Gothic"/>
              </a:rPr>
              <a:t> </a:t>
            </a:r>
            <a:r>
              <a:rPr sz="1400" spc="-15" dirty="0">
                <a:solidFill>
                  <a:srgbClr val="3786A6"/>
                </a:solidFill>
                <a:latin typeface="Century Gothic"/>
                <a:cs typeface="Century Gothic"/>
              </a:rPr>
              <a:t>calendário</a:t>
            </a:r>
            <a:r>
              <a:rPr sz="1400" spc="4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40" dirty="0">
                <a:solidFill>
                  <a:srgbClr val="3786A6"/>
                </a:solidFill>
                <a:latin typeface="Century Gothic"/>
                <a:cs typeface="Century Gothic"/>
              </a:rPr>
              <a:t> </a:t>
            </a:r>
            <a:r>
              <a:rPr sz="1400" spc="30" dirty="0">
                <a:solidFill>
                  <a:srgbClr val="3786A6"/>
                </a:solidFill>
                <a:latin typeface="Century Gothic"/>
                <a:cs typeface="Century Gothic"/>
              </a:rPr>
              <a:t>reuniões,</a:t>
            </a:r>
            <a:r>
              <a:rPr sz="1400" spc="40" dirty="0">
                <a:solidFill>
                  <a:srgbClr val="3786A6"/>
                </a:solidFill>
                <a:latin typeface="Century Gothic"/>
                <a:cs typeface="Century Gothic"/>
              </a:rPr>
              <a:t> </a:t>
            </a:r>
            <a:r>
              <a:rPr sz="1400" spc="-60" dirty="0">
                <a:solidFill>
                  <a:srgbClr val="3786A6"/>
                </a:solidFill>
                <a:latin typeface="Century Gothic"/>
                <a:cs typeface="Century Gothic"/>
              </a:rPr>
              <a:t>execução</a:t>
            </a:r>
            <a:r>
              <a:rPr sz="1400" spc="40" dirty="0">
                <a:solidFill>
                  <a:srgbClr val="3786A6"/>
                </a:solidFill>
                <a:latin typeface="Century Gothic"/>
                <a:cs typeface="Century Gothic"/>
              </a:rPr>
              <a:t> </a:t>
            </a:r>
            <a:r>
              <a:rPr sz="1400" spc="-10" dirty="0">
                <a:solidFill>
                  <a:srgbClr val="3786A6"/>
                </a:solidFill>
                <a:latin typeface="Century Gothic"/>
                <a:cs typeface="Century Gothic"/>
              </a:rPr>
              <a:t>orçamentária,</a:t>
            </a:r>
            <a:r>
              <a:rPr sz="1400" spc="40" dirty="0">
                <a:solidFill>
                  <a:srgbClr val="3786A6"/>
                </a:solidFill>
                <a:latin typeface="Century Gothic"/>
                <a:cs typeface="Century Gothic"/>
              </a:rPr>
              <a:t> </a:t>
            </a:r>
            <a:r>
              <a:rPr sz="1400" spc="20" dirty="0">
                <a:solidFill>
                  <a:srgbClr val="3786A6"/>
                </a:solidFill>
                <a:latin typeface="Century Gothic"/>
                <a:cs typeface="Century Gothic"/>
              </a:rPr>
              <a:t>diárias</a:t>
            </a:r>
            <a:r>
              <a:rPr sz="1400" spc="40" dirty="0">
                <a:solidFill>
                  <a:srgbClr val="3786A6"/>
                </a:solidFill>
                <a:latin typeface="Century Gothic"/>
                <a:cs typeface="Century Gothic"/>
              </a:rPr>
              <a:t> </a:t>
            </a:r>
            <a:r>
              <a:rPr sz="1400" spc="-75" dirty="0">
                <a:solidFill>
                  <a:srgbClr val="3786A6"/>
                </a:solidFill>
                <a:latin typeface="Century Gothic"/>
                <a:cs typeface="Century Gothic"/>
              </a:rPr>
              <a:t>e</a:t>
            </a:r>
            <a:r>
              <a:rPr sz="1400" spc="40" dirty="0">
                <a:solidFill>
                  <a:srgbClr val="3786A6"/>
                </a:solidFill>
                <a:latin typeface="Century Gothic"/>
                <a:cs typeface="Century Gothic"/>
              </a:rPr>
              <a:t> </a:t>
            </a:r>
            <a:r>
              <a:rPr sz="1400" spc="10" dirty="0">
                <a:solidFill>
                  <a:srgbClr val="3786A6"/>
                </a:solidFill>
                <a:latin typeface="Century Gothic"/>
                <a:cs typeface="Century Gothic"/>
              </a:rPr>
              <a:t>pas-</a:t>
            </a:r>
            <a:r>
              <a:rPr sz="1400" spc="55" dirty="0">
                <a:solidFill>
                  <a:srgbClr val="3786A6"/>
                </a:solidFill>
                <a:latin typeface="Century Gothic"/>
                <a:cs typeface="Century Gothic"/>
              </a:rPr>
              <a:t> </a:t>
            </a:r>
            <a:r>
              <a:rPr sz="1400" spc="10" dirty="0">
                <a:solidFill>
                  <a:srgbClr val="3786A6"/>
                </a:solidFill>
                <a:latin typeface="Century Gothic"/>
                <a:cs typeface="Century Gothic"/>
              </a:rPr>
              <a:t>sagens,</a:t>
            </a:r>
            <a:r>
              <a:rPr sz="1400" spc="90" dirty="0">
                <a:solidFill>
                  <a:srgbClr val="3786A6"/>
                </a:solidFill>
                <a:latin typeface="Century Gothic"/>
                <a:cs typeface="Century Gothic"/>
              </a:rPr>
              <a:t> </a:t>
            </a:r>
            <a:r>
              <a:rPr sz="1400" spc="10" dirty="0">
                <a:solidFill>
                  <a:srgbClr val="3786A6"/>
                </a:solidFill>
                <a:latin typeface="Century Gothic"/>
                <a:cs typeface="Century Gothic"/>
              </a:rPr>
              <a:t>demonstrações</a:t>
            </a:r>
            <a:r>
              <a:rPr sz="1400" spc="90" dirty="0">
                <a:solidFill>
                  <a:srgbClr val="3786A6"/>
                </a:solidFill>
                <a:latin typeface="Century Gothic"/>
                <a:cs typeface="Century Gothic"/>
              </a:rPr>
              <a:t> </a:t>
            </a:r>
            <a:r>
              <a:rPr sz="1400" dirty="0">
                <a:solidFill>
                  <a:srgbClr val="3786A6"/>
                </a:solidFill>
                <a:latin typeface="Century Gothic"/>
                <a:cs typeface="Century Gothic"/>
              </a:rPr>
              <a:t>contábeis</a:t>
            </a:r>
            <a:r>
              <a:rPr sz="1400" spc="90" dirty="0">
                <a:solidFill>
                  <a:srgbClr val="3786A6"/>
                </a:solidFill>
                <a:latin typeface="Century Gothic"/>
                <a:cs typeface="Century Gothic"/>
              </a:rPr>
              <a:t> </a:t>
            </a:r>
            <a:r>
              <a:rPr sz="1400" spc="-75" dirty="0">
                <a:solidFill>
                  <a:srgbClr val="3786A6"/>
                </a:solidFill>
                <a:latin typeface="Century Gothic"/>
                <a:cs typeface="Century Gothic"/>
              </a:rPr>
              <a:t>e</a:t>
            </a:r>
            <a:r>
              <a:rPr sz="1400" spc="90" dirty="0">
                <a:solidFill>
                  <a:srgbClr val="3786A6"/>
                </a:solidFill>
                <a:latin typeface="Century Gothic"/>
                <a:cs typeface="Century Gothic"/>
              </a:rPr>
              <a:t> </a:t>
            </a:r>
            <a:r>
              <a:rPr sz="1400" spc="-5" dirty="0">
                <a:solidFill>
                  <a:srgbClr val="3786A6"/>
                </a:solidFill>
                <a:latin typeface="Century Gothic"/>
                <a:cs typeface="Century Gothic"/>
              </a:rPr>
              <a:t>prestações</a:t>
            </a:r>
            <a:r>
              <a:rPr sz="1400" spc="9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90" dirty="0">
                <a:solidFill>
                  <a:srgbClr val="3786A6"/>
                </a:solidFill>
                <a:latin typeface="Century Gothic"/>
                <a:cs typeface="Century Gothic"/>
              </a:rPr>
              <a:t> </a:t>
            </a:r>
            <a:r>
              <a:rPr sz="1400" spc="-15" dirty="0">
                <a:solidFill>
                  <a:srgbClr val="3786A6"/>
                </a:solidFill>
                <a:latin typeface="Century Gothic"/>
                <a:cs typeface="Century Gothic"/>
              </a:rPr>
              <a:t>contas,</a:t>
            </a:r>
            <a:r>
              <a:rPr sz="1400" spc="90" dirty="0">
                <a:solidFill>
                  <a:srgbClr val="3786A6"/>
                </a:solidFill>
                <a:latin typeface="Century Gothic"/>
                <a:cs typeface="Century Gothic"/>
              </a:rPr>
              <a:t> </a:t>
            </a:r>
            <a:r>
              <a:rPr sz="1400" spc="-10" dirty="0">
                <a:solidFill>
                  <a:srgbClr val="3786A6"/>
                </a:solidFill>
                <a:latin typeface="Century Gothic"/>
                <a:cs typeface="Century Gothic"/>
              </a:rPr>
              <a:t>licitações,</a:t>
            </a:r>
            <a:r>
              <a:rPr sz="1400" spc="90" dirty="0">
                <a:solidFill>
                  <a:srgbClr val="3786A6"/>
                </a:solidFill>
                <a:latin typeface="Century Gothic"/>
                <a:cs typeface="Century Gothic"/>
              </a:rPr>
              <a:t> </a:t>
            </a:r>
            <a:r>
              <a:rPr sz="1400" dirty="0">
                <a:solidFill>
                  <a:srgbClr val="3786A6"/>
                </a:solidFill>
                <a:latin typeface="Century Gothic"/>
                <a:cs typeface="Century Gothic"/>
              </a:rPr>
              <a:t>contratos,</a:t>
            </a:r>
            <a:r>
              <a:rPr sz="1400" spc="90" dirty="0">
                <a:solidFill>
                  <a:srgbClr val="3786A6"/>
                </a:solidFill>
                <a:latin typeface="Century Gothic"/>
                <a:cs typeface="Century Gothic"/>
              </a:rPr>
              <a:t> </a:t>
            </a:r>
            <a:r>
              <a:rPr sz="1400" spc="-5" dirty="0">
                <a:solidFill>
                  <a:srgbClr val="3786A6"/>
                </a:solidFill>
                <a:latin typeface="Century Gothic"/>
                <a:cs typeface="Century Gothic"/>
              </a:rPr>
              <a:t>con-</a:t>
            </a:r>
            <a:r>
              <a:rPr sz="1400" spc="55" dirty="0">
                <a:solidFill>
                  <a:srgbClr val="3786A6"/>
                </a:solidFill>
                <a:latin typeface="Century Gothic"/>
                <a:cs typeface="Century Gothic"/>
              </a:rPr>
              <a:t> </a:t>
            </a:r>
            <a:r>
              <a:rPr sz="1400" spc="40" dirty="0">
                <a:solidFill>
                  <a:srgbClr val="3786A6"/>
                </a:solidFill>
                <a:latin typeface="Century Gothic"/>
                <a:cs typeface="Century Gothic"/>
              </a:rPr>
              <a:t>curso</a:t>
            </a:r>
            <a:r>
              <a:rPr sz="1400" spc="105" dirty="0">
                <a:solidFill>
                  <a:srgbClr val="3786A6"/>
                </a:solidFill>
                <a:latin typeface="Century Gothic"/>
                <a:cs typeface="Century Gothic"/>
              </a:rPr>
              <a:t> </a:t>
            </a:r>
            <a:r>
              <a:rPr sz="1400" spc="-5" dirty="0">
                <a:solidFill>
                  <a:srgbClr val="3786A6"/>
                </a:solidFill>
                <a:latin typeface="Century Gothic"/>
                <a:cs typeface="Century Gothic"/>
              </a:rPr>
              <a:t>público,</a:t>
            </a:r>
            <a:r>
              <a:rPr sz="1400" spc="105" dirty="0">
                <a:solidFill>
                  <a:srgbClr val="3786A6"/>
                </a:solidFill>
                <a:latin typeface="Century Gothic"/>
                <a:cs typeface="Century Gothic"/>
              </a:rPr>
              <a:t> </a:t>
            </a:r>
            <a:r>
              <a:rPr sz="1400" spc="-5" dirty="0">
                <a:solidFill>
                  <a:srgbClr val="3786A6"/>
                </a:solidFill>
                <a:latin typeface="Century Gothic"/>
                <a:cs typeface="Century Gothic"/>
              </a:rPr>
              <a:t>quadro</a:t>
            </a:r>
            <a:r>
              <a:rPr sz="1400" spc="10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105" dirty="0">
                <a:solidFill>
                  <a:srgbClr val="3786A6"/>
                </a:solidFill>
                <a:latin typeface="Century Gothic"/>
                <a:cs typeface="Century Gothic"/>
              </a:rPr>
              <a:t> </a:t>
            </a:r>
            <a:r>
              <a:rPr sz="1400" dirty="0">
                <a:solidFill>
                  <a:srgbClr val="3786A6"/>
                </a:solidFill>
                <a:latin typeface="Century Gothic"/>
                <a:cs typeface="Century Gothic"/>
              </a:rPr>
              <a:t>pessoal,</a:t>
            </a:r>
            <a:r>
              <a:rPr sz="1400" spc="105" dirty="0">
                <a:solidFill>
                  <a:srgbClr val="3786A6"/>
                </a:solidFill>
                <a:latin typeface="Century Gothic"/>
                <a:cs typeface="Century Gothic"/>
              </a:rPr>
              <a:t> </a:t>
            </a:r>
            <a:r>
              <a:rPr sz="1400" spc="35" dirty="0">
                <a:solidFill>
                  <a:srgbClr val="3786A6"/>
                </a:solidFill>
                <a:latin typeface="Century Gothic"/>
                <a:cs typeface="Century Gothic"/>
              </a:rPr>
              <a:t>perguntas</a:t>
            </a:r>
            <a:r>
              <a:rPr sz="1400" spc="105" dirty="0">
                <a:solidFill>
                  <a:srgbClr val="3786A6"/>
                </a:solidFill>
                <a:latin typeface="Century Gothic"/>
                <a:cs typeface="Century Gothic"/>
              </a:rPr>
              <a:t> </a:t>
            </a:r>
            <a:r>
              <a:rPr sz="1400" spc="15" dirty="0">
                <a:solidFill>
                  <a:srgbClr val="3786A6"/>
                </a:solidFill>
                <a:latin typeface="Century Gothic"/>
                <a:cs typeface="Century Gothic"/>
              </a:rPr>
              <a:t>frequentes,</a:t>
            </a:r>
            <a:r>
              <a:rPr sz="1400" spc="105" dirty="0">
                <a:solidFill>
                  <a:srgbClr val="3786A6"/>
                </a:solidFill>
                <a:latin typeface="Century Gothic"/>
                <a:cs typeface="Century Gothic"/>
              </a:rPr>
              <a:t> </a:t>
            </a:r>
            <a:r>
              <a:rPr sz="1400" spc="-20" dirty="0">
                <a:solidFill>
                  <a:srgbClr val="3786A6"/>
                </a:solidFill>
                <a:latin typeface="Century Gothic"/>
                <a:cs typeface="Century Gothic"/>
              </a:rPr>
              <a:t>dados</a:t>
            </a:r>
            <a:r>
              <a:rPr sz="1400" spc="105" dirty="0">
                <a:solidFill>
                  <a:srgbClr val="3786A6"/>
                </a:solidFill>
                <a:latin typeface="Century Gothic"/>
                <a:cs typeface="Century Gothic"/>
              </a:rPr>
              <a:t> </a:t>
            </a:r>
            <a:r>
              <a:rPr sz="1400" spc="40" dirty="0">
                <a:solidFill>
                  <a:srgbClr val="3786A6"/>
                </a:solidFill>
                <a:latin typeface="Century Gothic"/>
                <a:cs typeface="Century Gothic"/>
              </a:rPr>
              <a:t>estatísticos</a:t>
            </a:r>
            <a:r>
              <a:rPr sz="1400" spc="105" dirty="0">
                <a:solidFill>
                  <a:srgbClr val="3786A6"/>
                </a:solidFill>
                <a:latin typeface="Century Gothic"/>
                <a:cs typeface="Century Gothic"/>
              </a:rPr>
              <a:t> </a:t>
            </a:r>
            <a:r>
              <a:rPr sz="1400" spc="-75" dirty="0">
                <a:solidFill>
                  <a:srgbClr val="3786A6"/>
                </a:solidFill>
                <a:latin typeface="Century Gothic"/>
                <a:cs typeface="Century Gothic"/>
              </a:rPr>
              <a:t>e</a:t>
            </a:r>
            <a:r>
              <a:rPr sz="1400" spc="105" dirty="0">
                <a:solidFill>
                  <a:srgbClr val="3786A6"/>
                </a:solidFill>
                <a:latin typeface="Century Gothic"/>
                <a:cs typeface="Century Gothic"/>
              </a:rPr>
              <a:t> </a:t>
            </a:r>
            <a:r>
              <a:rPr sz="1400" spc="30" dirty="0">
                <a:solidFill>
                  <a:srgbClr val="3786A6"/>
                </a:solidFill>
                <a:latin typeface="Century Gothic"/>
                <a:cs typeface="Century Gothic"/>
              </a:rPr>
              <a:t>outras</a:t>
            </a:r>
            <a:r>
              <a:rPr sz="1400" dirty="0">
                <a:solidFill>
                  <a:srgbClr val="3786A6"/>
                </a:solidFill>
                <a:latin typeface="Century Gothic"/>
                <a:cs typeface="Century Gothic"/>
              </a:rPr>
              <a:t> </a:t>
            </a:r>
            <a:r>
              <a:rPr sz="1400" spc="15" dirty="0">
                <a:solidFill>
                  <a:srgbClr val="3786A6"/>
                </a:solidFill>
                <a:latin typeface="Century Gothic"/>
                <a:cs typeface="Century Gothic"/>
              </a:rPr>
              <a:t>informações</a:t>
            </a:r>
            <a:r>
              <a:rPr sz="1400" spc="-25" dirty="0">
                <a:solidFill>
                  <a:srgbClr val="3786A6"/>
                </a:solidFill>
                <a:latin typeface="Century Gothic"/>
                <a:cs typeface="Century Gothic"/>
              </a:rPr>
              <a:t> </a:t>
            </a:r>
            <a:r>
              <a:rPr sz="1400" spc="50" dirty="0">
                <a:solidFill>
                  <a:srgbClr val="3786A6"/>
                </a:solidFill>
                <a:latin typeface="Century Gothic"/>
                <a:cs typeface="Century Gothic"/>
              </a:rPr>
              <a:t>institucionais.</a:t>
            </a:r>
            <a:endParaRPr sz="1400">
              <a:latin typeface="Century Gothic"/>
              <a:cs typeface="Century Gothic"/>
            </a:endParaRPr>
          </a:p>
        </p:txBody>
      </p:sp>
      <p:sp>
        <p:nvSpPr>
          <p:cNvPr id="7" name="object 7"/>
          <p:cNvSpPr txBox="1"/>
          <p:nvPr/>
        </p:nvSpPr>
        <p:spPr>
          <a:xfrm>
            <a:off x="404138" y="6200369"/>
            <a:ext cx="7555865" cy="665480"/>
          </a:xfrm>
          <a:prstGeom prst="rect">
            <a:avLst/>
          </a:prstGeom>
        </p:spPr>
        <p:txBody>
          <a:bodyPr vert="horz" wrap="square" lIns="0" tIns="12700" rIns="0" bIns="0" rtlCol="0">
            <a:spAutoFit/>
          </a:bodyPr>
          <a:lstStyle/>
          <a:p>
            <a:pPr marL="13335" marR="5080" indent="-1270" algn="just">
              <a:lnSpc>
                <a:spcPct val="100000"/>
              </a:lnSpc>
              <a:spcBef>
                <a:spcPts val="100"/>
              </a:spcBef>
            </a:pPr>
            <a:r>
              <a:rPr sz="1400" spc="35" dirty="0">
                <a:solidFill>
                  <a:srgbClr val="3786A6"/>
                </a:solidFill>
                <a:latin typeface="Century Gothic"/>
                <a:cs typeface="Century Gothic"/>
              </a:rPr>
              <a:t>Além</a:t>
            </a:r>
            <a:r>
              <a:rPr sz="1400" spc="-85" dirty="0">
                <a:solidFill>
                  <a:srgbClr val="3786A6"/>
                </a:solidFill>
                <a:latin typeface="Century Gothic"/>
                <a:cs typeface="Century Gothic"/>
              </a:rPr>
              <a:t> </a:t>
            </a:r>
            <a:r>
              <a:rPr sz="1400" spc="-30" dirty="0">
                <a:solidFill>
                  <a:srgbClr val="3786A6"/>
                </a:solidFill>
                <a:latin typeface="Century Gothic"/>
                <a:cs typeface="Century Gothic"/>
              </a:rPr>
              <a:t>do</a:t>
            </a:r>
            <a:r>
              <a:rPr sz="1400" spc="-85" dirty="0">
                <a:solidFill>
                  <a:srgbClr val="3786A6"/>
                </a:solidFill>
                <a:latin typeface="Century Gothic"/>
                <a:cs typeface="Century Gothic"/>
              </a:rPr>
              <a:t> </a:t>
            </a:r>
            <a:r>
              <a:rPr sz="1400" spc="50" dirty="0">
                <a:solidFill>
                  <a:srgbClr val="3786A6"/>
                </a:solidFill>
                <a:latin typeface="Century Gothic"/>
                <a:cs typeface="Century Gothic"/>
              </a:rPr>
              <a:t>Portal</a:t>
            </a:r>
            <a:r>
              <a:rPr sz="1400" spc="-85" dirty="0">
                <a:solidFill>
                  <a:srgbClr val="3786A6"/>
                </a:solidFill>
                <a:latin typeface="Century Gothic"/>
                <a:cs typeface="Century Gothic"/>
              </a:rPr>
              <a:t> </a:t>
            </a:r>
            <a:r>
              <a:rPr sz="1400" spc="-80" dirty="0">
                <a:solidFill>
                  <a:srgbClr val="3786A6"/>
                </a:solidFill>
                <a:latin typeface="Century Gothic"/>
                <a:cs typeface="Century Gothic"/>
              </a:rPr>
              <a:t>da</a:t>
            </a:r>
            <a:r>
              <a:rPr sz="1400" spc="-85" dirty="0">
                <a:solidFill>
                  <a:srgbClr val="3786A6"/>
                </a:solidFill>
                <a:latin typeface="Century Gothic"/>
                <a:cs typeface="Century Gothic"/>
              </a:rPr>
              <a:t> </a:t>
            </a:r>
            <a:r>
              <a:rPr sz="1400" dirty="0">
                <a:solidFill>
                  <a:srgbClr val="3786A6"/>
                </a:solidFill>
                <a:latin typeface="Century Gothic"/>
                <a:cs typeface="Century Gothic"/>
              </a:rPr>
              <a:t>Transparência,</a:t>
            </a:r>
            <a:r>
              <a:rPr sz="1400" spc="-85" dirty="0">
                <a:solidFill>
                  <a:srgbClr val="3786A6"/>
                </a:solidFill>
                <a:latin typeface="Century Gothic"/>
                <a:cs typeface="Century Gothic"/>
              </a:rPr>
              <a:t> </a:t>
            </a:r>
            <a:r>
              <a:rPr sz="1400" spc="-40" dirty="0">
                <a:solidFill>
                  <a:srgbClr val="3786A6"/>
                </a:solidFill>
                <a:latin typeface="Century Gothic"/>
                <a:cs typeface="Century Gothic"/>
              </a:rPr>
              <a:t>o</a:t>
            </a:r>
            <a:r>
              <a:rPr sz="1400" spc="-85" dirty="0">
                <a:solidFill>
                  <a:srgbClr val="3786A6"/>
                </a:solidFill>
                <a:latin typeface="Century Gothic"/>
                <a:cs typeface="Century Gothic"/>
              </a:rPr>
              <a:t> </a:t>
            </a:r>
            <a:r>
              <a:rPr sz="1400" spc="5" dirty="0">
                <a:solidFill>
                  <a:srgbClr val="3786A6"/>
                </a:solidFill>
                <a:latin typeface="Century Gothic"/>
                <a:cs typeface="Century Gothic"/>
              </a:rPr>
              <a:t>CRMV-</a:t>
            </a:r>
            <a:r>
              <a:rPr sz="1400" dirty="0">
                <a:solidFill>
                  <a:srgbClr val="3786A6"/>
                </a:solidFill>
                <a:latin typeface="Century Gothic"/>
                <a:cs typeface="Century Gothic"/>
              </a:rPr>
              <a:t>AM</a:t>
            </a:r>
            <a:r>
              <a:rPr sz="1400" spc="-85" dirty="0">
                <a:solidFill>
                  <a:srgbClr val="3786A6"/>
                </a:solidFill>
                <a:latin typeface="Century Gothic"/>
                <a:cs typeface="Century Gothic"/>
              </a:rPr>
              <a:t> </a:t>
            </a:r>
            <a:r>
              <a:rPr sz="1400" spc="15" dirty="0">
                <a:solidFill>
                  <a:srgbClr val="3786A6"/>
                </a:solidFill>
                <a:latin typeface="Century Gothic"/>
                <a:cs typeface="Century Gothic"/>
              </a:rPr>
              <a:t>dispõe</a:t>
            </a:r>
            <a:r>
              <a:rPr sz="1400" spc="-8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85" dirty="0">
                <a:solidFill>
                  <a:srgbClr val="3786A6"/>
                </a:solidFill>
                <a:latin typeface="Century Gothic"/>
                <a:cs typeface="Century Gothic"/>
              </a:rPr>
              <a:t> </a:t>
            </a:r>
            <a:r>
              <a:rPr sz="1400" spc="40" dirty="0">
                <a:solidFill>
                  <a:srgbClr val="3786A6"/>
                </a:solidFill>
                <a:latin typeface="Century Gothic"/>
                <a:cs typeface="Century Gothic"/>
              </a:rPr>
              <a:t>diversos</a:t>
            </a:r>
            <a:r>
              <a:rPr sz="1400" spc="-85" dirty="0">
                <a:solidFill>
                  <a:srgbClr val="3786A6"/>
                </a:solidFill>
                <a:latin typeface="Century Gothic"/>
                <a:cs typeface="Century Gothic"/>
              </a:rPr>
              <a:t> </a:t>
            </a:r>
            <a:r>
              <a:rPr sz="1400" spc="-10" dirty="0">
                <a:solidFill>
                  <a:srgbClr val="3786A6"/>
                </a:solidFill>
                <a:latin typeface="Century Gothic"/>
                <a:cs typeface="Century Gothic"/>
              </a:rPr>
              <a:t>canais</a:t>
            </a:r>
            <a:r>
              <a:rPr sz="1400" spc="-8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85" dirty="0">
                <a:solidFill>
                  <a:srgbClr val="3786A6"/>
                </a:solidFill>
                <a:latin typeface="Century Gothic"/>
                <a:cs typeface="Century Gothic"/>
              </a:rPr>
              <a:t> </a:t>
            </a:r>
            <a:r>
              <a:rPr sz="1400" spc="-20" dirty="0">
                <a:solidFill>
                  <a:srgbClr val="3786A6"/>
                </a:solidFill>
                <a:latin typeface="Century Gothic"/>
                <a:cs typeface="Century Gothic"/>
              </a:rPr>
              <a:t>acesso</a:t>
            </a:r>
            <a:r>
              <a:rPr sz="1400" spc="-85" dirty="0">
                <a:solidFill>
                  <a:srgbClr val="3786A6"/>
                </a:solidFill>
                <a:latin typeface="Century Gothic"/>
                <a:cs typeface="Century Gothic"/>
              </a:rPr>
              <a:t> </a:t>
            </a:r>
            <a:r>
              <a:rPr sz="1400" spc="75" dirty="0">
                <a:solidFill>
                  <a:srgbClr val="3786A6"/>
                </a:solidFill>
                <a:latin typeface="Century Gothic"/>
                <a:cs typeface="Century Gothic"/>
              </a:rPr>
              <a:t>dis-</a:t>
            </a:r>
            <a:r>
              <a:rPr sz="1400" spc="55" dirty="0">
                <a:solidFill>
                  <a:srgbClr val="3786A6"/>
                </a:solidFill>
                <a:latin typeface="Century Gothic"/>
                <a:cs typeface="Century Gothic"/>
              </a:rPr>
              <a:t> </a:t>
            </a:r>
            <a:r>
              <a:rPr sz="1400" spc="30" dirty="0">
                <a:solidFill>
                  <a:srgbClr val="3786A6"/>
                </a:solidFill>
                <a:latin typeface="Century Gothic"/>
                <a:cs typeface="Century Gothic"/>
              </a:rPr>
              <a:t>poníveis</a:t>
            </a:r>
            <a:r>
              <a:rPr sz="1400" spc="25" dirty="0">
                <a:solidFill>
                  <a:srgbClr val="3786A6"/>
                </a:solidFill>
                <a:latin typeface="Century Gothic"/>
                <a:cs typeface="Century Gothic"/>
              </a:rPr>
              <a:t> </a:t>
            </a:r>
            <a:r>
              <a:rPr sz="1400" spc="-145" dirty="0">
                <a:solidFill>
                  <a:srgbClr val="3786A6"/>
                </a:solidFill>
                <a:latin typeface="Century Gothic"/>
                <a:cs typeface="Century Gothic"/>
              </a:rPr>
              <a:t>à</a:t>
            </a:r>
            <a:r>
              <a:rPr sz="1400" spc="25" dirty="0">
                <a:solidFill>
                  <a:srgbClr val="3786A6"/>
                </a:solidFill>
                <a:latin typeface="Century Gothic"/>
                <a:cs typeface="Century Gothic"/>
              </a:rPr>
              <a:t> </a:t>
            </a:r>
            <a:r>
              <a:rPr sz="1400" spc="-40" dirty="0">
                <a:solidFill>
                  <a:srgbClr val="3786A6"/>
                </a:solidFill>
                <a:latin typeface="Century Gothic"/>
                <a:cs typeface="Century Gothic"/>
              </a:rPr>
              <a:t>sociedade,</a:t>
            </a:r>
            <a:r>
              <a:rPr sz="1400" spc="25" dirty="0">
                <a:solidFill>
                  <a:srgbClr val="3786A6"/>
                </a:solidFill>
                <a:latin typeface="Century Gothic"/>
                <a:cs typeface="Century Gothic"/>
              </a:rPr>
              <a:t> </a:t>
            </a:r>
            <a:r>
              <a:rPr sz="1400" spc="-30" dirty="0">
                <a:solidFill>
                  <a:srgbClr val="3786A6"/>
                </a:solidFill>
                <a:latin typeface="Century Gothic"/>
                <a:cs typeface="Century Gothic"/>
              </a:rPr>
              <a:t>como:</a:t>
            </a:r>
            <a:r>
              <a:rPr sz="1400" spc="25" dirty="0">
                <a:solidFill>
                  <a:srgbClr val="3786A6"/>
                </a:solidFill>
                <a:latin typeface="Century Gothic"/>
                <a:cs typeface="Century Gothic"/>
              </a:rPr>
              <a:t> site, </a:t>
            </a:r>
            <a:r>
              <a:rPr sz="1400" spc="-20" dirty="0">
                <a:solidFill>
                  <a:srgbClr val="3786A6"/>
                </a:solidFill>
                <a:latin typeface="Century Gothic"/>
                <a:cs typeface="Century Gothic"/>
              </a:rPr>
              <a:t>e-</a:t>
            </a:r>
            <a:r>
              <a:rPr sz="1400" spc="35" dirty="0">
                <a:solidFill>
                  <a:srgbClr val="3786A6"/>
                </a:solidFill>
                <a:latin typeface="Century Gothic"/>
                <a:cs typeface="Century Gothic"/>
              </a:rPr>
              <a:t>mail,</a:t>
            </a:r>
            <a:r>
              <a:rPr sz="1400" spc="25" dirty="0">
                <a:solidFill>
                  <a:srgbClr val="3786A6"/>
                </a:solidFill>
                <a:latin typeface="Century Gothic"/>
                <a:cs typeface="Century Gothic"/>
              </a:rPr>
              <a:t> </a:t>
            </a:r>
            <a:r>
              <a:rPr sz="1400" dirty="0">
                <a:solidFill>
                  <a:srgbClr val="3786A6"/>
                </a:solidFill>
                <a:latin typeface="Century Gothic"/>
                <a:cs typeface="Century Gothic"/>
              </a:rPr>
              <a:t>aplicativos</a:t>
            </a:r>
            <a:r>
              <a:rPr sz="1400" spc="2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25" dirty="0">
                <a:solidFill>
                  <a:srgbClr val="3786A6"/>
                </a:solidFill>
                <a:latin typeface="Century Gothic"/>
                <a:cs typeface="Century Gothic"/>
              </a:rPr>
              <a:t> </a:t>
            </a:r>
            <a:r>
              <a:rPr sz="1400" spc="20" dirty="0">
                <a:solidFill>
                  <a:srgbClr val="3786A6"/>
                </a:solidFill>
                <a:latin typeface="Century Gothic"/>
                <a:cs typeface="Century Gothic"/>
              </a:rPr>
              <a:t>mensagens,</a:t>
            </a:r>
            <a:r>
              <a:rPr sz="1400" spc="25" dirty="0">
                <a:solidFill>
                  <a:srgbClr val="3786A6"/>
                </a:solidFill>
                <a:latin typeface="Century Gothic"/>
                <a:cs typeface="Century Gothic"/>
              </a:rPr>
              <a:t> </a:t>
            </a:r>
            <a:r>
              <a:rPr sz="1400" spc="15" dirty="0">
                <a:solidFill>
                  <a:srgbClr val="3786A6"/>
                </a:solidFill>
                <a:latin typeface="Century Gothic"/>
                <a:cs typeface="Century Gothic"/>
              </a:rPr>
              <a:t>telefones</a:t>
            </a:r>
            <a:r>
              <a:rPr sz="1400" spc="25" dirty="0">
                <a:solidFill>
                  <a:srgbClr val="3786A6"/>
                </a:solidFill>
                <a:latin typeface="Century Gothic"/>
                <a:cs typeface="Century Gothic"/>
              </a:rPr>
              <a:t> </a:t>
            </a:r>
            <a:r>
              <a:rPr sz="1400" spc="-75" dirty="0">
                <a:solidFill>
                  <a:srgbClr val="3786A6"/>
                </a:solidFill>
                <a:latin typeface="Century Gothic"/>
                <a:cs typeface="Century Gothic"/>
              </a:rPr>
              <a:t>e</a:t>
            </a:r>
            <a:r>
              <a:rPr sz="1400" spc="25" dirty="0">
                <a:solidFill>
                  <a:srgbClr val="3786A6"/>
                </a:solidFill>
                <a:latin typeface="Century Gothic"/>
                <a:cs typeface="Century Gothic"/>
              </a:rPr>
              <a:t> </a:t>
            </a:r>
            <a:r>
              <a:rPr sz="1400" spc="15" dirty="0">
                <a:solidFill>
                  <a:srgbClr val="3786A6"/>
                </a:solidFill>
                <a:latin typeface="Century Gothic"/>
                <a:cs typeface="Century Gothic"/>
              </a:rPr>
              <a:t>redes</a:t>
            </a:r>
            <a:r>
              <a:rPr sz="1400" spc="-5" dirty="0">
                <a:solidFill>
                  <a:srgbClr val="3786A6"/>
                </a:solidFill>
                <a:latin typeface="Century Gothic"/>
                <a:cs typeface="Century Gothic"/>
              </a:rPr>
              <a:t> </a:t>
            </a:r>
            <a:r>
              <a:rPr sz="1400" spc="20" dirty="0">
                <a:solidFill>
                  <a:srgbClr val="3786A6"/>
                </a:solidFill>
                <a:latin typeface="Century Gothic"/>
                <a:cs typeface="Century Gothic"/>
              </a:rPr>
              <a:t>sociais</a:t>
            </a:r>
            <a:r>
              <a:rPr sz="1400" spc="-25" dirty="0">
                <a:solidFill>
                  <a:srgbClr val="3786A6"/>
                </a:solidFill>
                <a:latin typeface="Century Gothic"/>
                <a:cs typeface="Century Gothic"/>
              </a:rPr>
              <a:t> </a:t>
            </a:r>
            <a:r>
              <a:rPr sz="1400" spc="45" dirty="0">
                <a:solidFill>
                  <a:srgbClr val="3786A6"/>
                </a:solidFill>
                <a:latin typeface="Century Gothic"/>
                <a:cs typeface="Century Gothic"/>
              </a:rPr>
              <a:t>digitais</a:t>
            </a:r>
            <a:r>
              <a:rPr sz="1400" spc="-25" dirty="0">
                <a:solidFill>
                  <a:srgbClr val="3786A6"/>
                </a:solidFill>
                <a:latin typeface="Century Gothic"/>
                <a:cs typeface="Century Gothic"/>
              </a:rPr>
              <a:t> </a:t>
            </a:r>
            <a:r>
              <a:rPr sz="1400" spc="-10" dirty="0">
                <a:solidFill>
                  <a:srgbClr val="3786A6"/>
                </a:solidFill>
                <a:latin typeface="Century Gothic"/>
                <a:cs typeface="Century Gothic"/>
              </a:rPr>
              <a:t>como</a:t>
            </a:r>
            <a:r>
              <a:rPr sz="1400" spc="-25" dirty="0">
                <a:solidFill>
                  <a:srgbClr val="3786A6"/>
                </a:solidFill>
                <a:latin typeface="Century Gothic"/>
                <a:cs typeface="Century Gothic"/>
              </a:rPr>
              <a:t> </a:t>
            </a:r>
            <a:r>
              <a:rPr sz="1400" spc="-15" dirty="0">
                <a:solidFill>
                  <a:srgbClr val="3786A6"/>
                </a:solidFill>
                <a:latin typeface="Century Gothic"/>
                <a:cs typeface="Century Gothic"/>
              </a:rPr>
              <a:t>Facebook</a:t>
            </a:r>
            <a:r>
              <a:rPr sz="1400" spc="-25" dirty="0">
                <a:solidFill>
                  <a:srgbClr val="3786A6"/>
                </a:solidFill>
                <a:latin typeface="Century Gothic"/>
                <a:cs typeface="Century Gothic"/>
              </a:rPr>
              <a:t> </a:t>
            </a:r>
            <a:r>
              <a:rPr sz="1400" spc="-75" dirty="0">
                <a:solidFill>
                  <a:srgbClr val="3786A6"/>
                </a:solidFill>
                <a:latin typeface="Century Gothic"/>
                <a:cs typeface="Century Gothic"/>
              </a:rPr>
              <a:t>e</a:t>
            </a:r>
            <a:r>
              <a:rPr sz="1400" spc="-25" dirty="0">
                <a:solidFill>
                  <a:srgbClr val="3786A6"/>
                </a:solidFill>
                <a:latin typeface="Century Gothic"/>
                <a:cs typeface="Century Gothic"/>
              </a:rPr>
              <a:t> </a:t>
            </a:r>
            <a:r>
              <a:rPr sz="1400" spc="30" dirty="0">
                <a:solidFill>
                  <a:srgbClr val="3786A6"/>
                </a:solidFill>
                <a:latin typeface="Century Gothic"/>
                <a:cs typeface="Century Gothic"/>
              </a:rPr>
              <a:t>Instagram.</a:t>
            </a:r>
            <a:endParaRPr sz="1400">
              <a:latin typeface="Century Gothic"/>
              <a:cs typeface="Century Gothic"/>
            </a:endParaRPr>
          </a:p>
        </p:txBody>
      </p:sp>
      <p:grpSp>
        <p:nvGrpSpPr>
          <p:cNvPr id="8" name="object 8"/>
          <p:cNvGrpSpPr/>
          <p:nvPr/>
        </p:nvGrpSpPr>
        <p:grpSpPr>
          <a:xfrm>
            <a:off x="432003" y="7827479"/>
            <a:ext cx="361950" cy="361950"/>
            <a:chOff x="432003" y="7827479"/>
            <a:chExt cx="361950" cy="361950"/>
          </a:xfrm>
        </p:grpSpPr>
        <p:sp>
          <p:nvSpPr>
            <p:cNvPr id="9" name="object 9">
              <a:hlinkClick r:id="rId4"/>
            </p:cNvPr>
            <p:cNvSpPr/>
            <p:nvPr/>
          </p:nvSpPr>
          <p:spPr>
            <a:xfrm>
              <a:off x="432003" y="7827479"/>
              <a:ext cx="361950" cy="361950"/>
            </a:xfrm>
            <a:custGeom>
              <a:avLst/>
              <a:gdLst/>
              <a:ahLst/>
              <a:cxnLst/>
              <a:rect l="l" t="t" r="r" b="b"/>
              <a:pathLst>
                <a:path w="361950" h="361950">
                  <a:moveTo>
                    <a:pt x="361797" y="0"/>
                  </a:moveTo>
                  <a:lnTo>
                    <a:pt x="0" y="0"/>
                  </a:lnTo>
                  <a:lnTo>
                    <a:pt x="0" y="361797"/>
                  </a:lnTo>
                  <a:lnTo>
                    <a:pt x="361797" y="361797"/>
                  </a:lnTo>
                  <a:lnTo>
                    <a:pt x="361797" y="0"/>
                  </a:lnTo>
                  <a:close/>
                </a:path>
              </a:pathLst>
            </a:custGeom>
            <a:solidFill>
              <a:srgbClr val="03658C"/>
            </a:solidFill>
          </p:spPr>
          <p:txBody>
            <a:bodyPr wrap="square" lIns="0" tIns="0" rIns="0" bIns="0" rtlCol="0"/>
            <a:lstStyle/>
            <a:p>
              <a:endParaRPr/>
            </a:p>
          </p:txBody>
        </p:sp>
        <p:pic>
          <p:nvPicPr>
            <p:cNvPr id="10" name="object 10">
              <a:hlinkClick r:id="rId4"/>
            </p:cNvPr>
            <p:cNvPicPr/>
            <p:nvPr/>
          </p:nvPicPr>
          <p:blipFill>
            <a:blip r:embed="rId5" cstate="print"/>
            <a:stretch>
              <a:fillRect/>
            </a:stretch>
          </p:blipFill>
          <p:spPr>
            <a:xfrm>
              <a:off x="506154" y="7903750"/>
              <a:ext cx="210356" cy="210356"/>
            </a:xfrm>
            <a:prstGeom prst="rect">
              <a:avLst/>
            </a:prstGeom>
          </p:spPr>
        </p:pic>
      </p:grpSp>
      <p:sp>
        <p:nvSpPr>
          <p:cNvPr id="11" name="object 11"/>
          <p:cNvSpPr txBox="1"/>
          <p:nvPr/>
        </p:nvSpPr>
        <p:spPr>
          <a:xfrm>
            <a:off x="863300" y="7862189"/>
            <a:ext cx="2237105" cy="238760"/>
          </a:xfrm>
          <a:prstGeom prst="rect">
            <a:avLst/>
          </a:prstGeom>
        </p:spPr>
        <p:txBody>
          <a:bodyPr vert="horz" wrap="square" lIns="0" tIns="12700" rIns="0" bIns="0" rtlCol="0">
            <a:spAutoFit/>
          </a:bodyPr>
          <a:lstStyle/>
          <a:p>
            <a:pPr marL="12700">
              <a:lnSpc>
                <a:spcPct val="100000"/>
              </a:lnSpc>
              <a:spcBef>
                <a:spcPts val="100"/>
              </a:spcBef>
            </a:pPr>
            <a:r>
              <a:rPr sz="1400" spc="90" dirty="0">
                <a:solidFill>
                  <a:srgbClr val="3786A6"/>
                </a:solidFill>
                <a:latin typeface="Century Gothic"/>
                <a:cs typeface="Century Gothic"/>
              </a:rPr>
              <a:t>Portal</a:t>
            </a:r>
            <a:r>
              <a:rPr sz="1400" spc="-45" dirty="0">
                <a:solidFill>
                  <a:srgbClr val="3786A6"/>
                </a:solidFill>
                <a:latin typeface="Century Gothic"/>
                <a:cs typeface="Century Gothic"/>
              </a:rPr>
              <a:t> </a:t>
            </a:r>
            <a:r>
              <a:rPr sz="1400" dirty="0">
                <a:solidFill>
                  <a:srgbClr val="3786A6"/>
                </a:solidFill>
                <a:latin typeface="Century Gothic"/>
                <a:cs typeface="Century Gothic"/>
              </a:rPr>
              <a:t>da</a:t>
            </a:r>
            <a:r>
              <a:rPr sz="1400" spc="-40" dirty="0">
                <a:solidFill>
                  <a:srgbClr val="3786A6"/>
                </a:solidFill>
                <a:latin typeface="Century Gothic"/>
                <a:cs typeface="Century Gothic"/>
              </a:rPr>
              <a:t> </a:t>
            </a:r>
            <a:r>
              <a:rPr sz="1400" spc="40" dirty="0">
                <a:solidFill>
                  <a:srgbClr val="3786A6"/>
                </a:solidFill>
                <a:latin typeface="Century Gothic"/>
                <a:cs typeface="Century Gothic"/>
              </a:rPr>
              <a:t>Transparência</a:t>
            </a:r>
            <a:endParaRPr sz="1400">
              <a:latin typeface="Century Gothic"/>
              <a:cs typeface="Century Gothic"/>
            </a:endParaRPr>
          </a:p>
        </p:txBody>
      </p:sp>
      <p:sp>
        <p:nvSpPr>
          <p:cNvPr id="12" name="object 12"/>
          <p:cNvSpPr txBox="1"/>
          <p:nvPr/>
        </p:nvSpPr>
        <p:spPr>
          <a:xfrm>
            <a:off x="863300" y="8474177"/>
            <a:ext cx="275590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786A6"/>
                </a:solidFill>
                <a:latin typeface="Century Gothic"/>
                <a:cs typeface="Century Gothic"/>
              </a:rPr>
              <a:t>+55</a:t>
            </a:r>
            <a:r>
              <a:rPr sz="1400" spc="-20" dirty="0">
                <a:solidFill>
                  <a:srgbClr val="3786A6"/>
                </a:solidFill>
                <a:latin typeface="Century Gothic"/>
                <a:cs typeface="Century Gothic"/>
              </a:rPr>
              <a:t> </a:t>
            </a:r>
            <a:r>
              <a:rPr sz="1400" dirty="0">
                <a:solidFill>
                  <a:srgbClr val="3786A6"/>
                </a:solidFill>
                <a:latin typeface="Century Gothic"/>
                <a:cs typeface="Century Gothic"/>
              </a:rPr>
              <a:t>(92)</a:t>
            </a:r>
            <a:r>
              <a:rPr sz="1400" spc="-15" dirty="0">
                <a:solidFill>
                  <a:srgbClr val="3786A6"/>
                </a:solidFill>
                <a:latin typeface="Century Gothic"/>
                <a:cs typeface="Century Gothic"/>
              </a:rPr>
              <a:t> </a:t>
            </a:r>
            <a:r>
              <a:rPr sz="1400" spc="65" dirty="0">
                <a:solidFill>
                  <a:srgbClr val="3786A6"/>
                </a:solidFill>
                <a:latin typeface="Century Gothic"/>
                <a:cs typeface="Century Gothic"/>
              </a:rPr>
              <a:t>3304-</a:t>
            </a:r>
            <a:r>
              <a:rPr sz="1400" dirty="0">
                <a:solidFill>
                  <a:srgbClr val="3786A6"/>
                </a:solidFill>
                <a:latin typeface="Century Gothic"/>
                <a:cs typeface="Century Gothic"/>
              </a:rPr>
              <a:t>3014</a:t>
            </a:r>
            <a:r>
              <a:rPr sz="1400" spc="-20" dirty="0">
                <a:solidFill>
                  <a:srgbClr val="3786A6"/>
                </a:solidFill>
                <a:latin typeface="Century Gothic"/>
                <a:cs typeface="Century Gothic"/>
              </a:rPr>
              <a:t> </a:t>
            </a:r>
            <a:r>
              <a:rPr sz="1400" spc="-155" dirty="0">
                <a:solidFill>
                  <a:srgbClr val="3786A6"/>
                </a:solidFill>
                <a:latin typeface="Century Gothic"/>
                <a:cs typeface="Century Gothic"/>
              </a:rPr>
              <a:t>/</a:t>
            </a:r>
            <a:r>
              <a:rPr sz="1400" spc="-15" dirty="0">
                <a:solidFill>
                  <a:srgbClr val="3786A6"/>
                </a:solidFill>
                <a:latin typeface="Century Gothic"/>
                <a:cs typeface="Century Gothic"/>
              </a:rPr>
              <a:t> </a:t>
            </a:r>
            <a:r>
              <a:rPr sz="1400" spc="70" dirty="0">
                <a:solidFill>
                  <a:srgbClr val="3786A6"/>
                </a:solidFill>
                <a:latin typeface="Century Gothic"/>
                <a:cs typeface="Century Gothic"/>
              </a:rPr>
              <a:t>99459-</a:t>
            </a:r>
            <a:r>
              <a:rPr sz="1400" spc="-60" dirty="0">
                <a:solidFill>
                  <a:srgbClr val="3786A6"/>
                </a:solidFill>
                <a:latin typeface="Century Gothic"/>
                <a:cs typeface="Century Gothic"/>
              </a:rPr>
              <a:t>3110</a:t>
            </a:r>
            <a:endParaRPr sz="1400">
              <a:latin typeface="Century Gothic"/>
              <a:cs typeface="Century Gothic"/>
            </a:endParaRPr>
          </a:p>
        </p:txBody>
      </p:sp>
      <p:sp>
        <p:nvSpPr>
          <p:cNvPr id="13" name="object 13"/>
          <p:cNvSpPr txBox="1"/>
          <p:nvPr/>
        </p:nvSpPr>
        <p:spPr>
          <a:xfrm>
            <a:off x="872299" y="9093854"/>
            <a:ext cx="285686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3786A6"/>
                </a:solidFill>
                <a:latin typeface="Century Gothic"/>
                <a:cs typeface="Century Gothic"/>
                <a:hlinkClick r:id="rId6"/>
              </a:rPr>
              <a:t>administrativo@crmv.am.gov.br</a:t>
            </a:r>
            <a:endParaRPr sz="1400">
              <a:latin typeface="Century Gothic"/>
              <a:cs typeface="Century Gothic"/>
            </a:endParaRPr>
          </a:p>
        </p:txBody>
      </p:sp>
      <p:pic>
        <p:nvPicPr>
          <p:cNvPr id="14" name="object 14">
            <a:hlinkClick r:id="rId7"/>
          </p:cNvPr>
          <p:cNvPicPr/>
          <p:nvPr/>
        </p:nvPicPr>
        <p:blipFill>
          <a:blip r:embed="rId8" cstate="print"/>
          <a:stretch>
            <a:fillRect/>
          </a:stretch>
        </p:blipFill>
        <p:spPr>
          <a:xfrm>
            <a:off x="4626000" y="9035274"/>
            <a:ext cx="361799" cy="360718"/>
          </a:xfrm>
          <a:prstGeom prst="rect">
            <a:avLst/>
          </a:prstGeom>
        </p:spPr>
      </p:pic>
      <p:pic>
        <p:nvPicPr>
          <p:cNvPr id="15" name="object 15">
            <a:hlinkClick r:id="rId9"/>
          </p:cNvPr>
          <p:cNvPicPr/>
          <p:nvPr/>
        </p:nvPicPr>
        <p:blipFill>
          <a:blip r:embed="rId10" cstate="print"/>
          <a:stretch>
            <a:fillRect/>
          </a:stretch>
        </p:blipFill>
        <p:spPr>
          <a:xfrm>
            <a:off x="4635000" y="8424765"/>
            <a:ext cx="361800" cy="361800"/>
          </a:xfrm>
          <a:prstGeom prst="rect">
            <a:avLst/>
          </a:prstGeom>
        </p:spPr>
      </p:pic>
      <p:pic>
        <p:nvPicPr>
          <p:cNvPr id="16" name="object 16">
            <a:hlinkClick r:id="rId11"/>
          </p:cNvPr>
          <p:cNvPicPr/>
          <p:nvPr/>
        </p:nvPicPr>
        <p:blipFill>
          <a:blip r:embed="rId12" cstate="print"/>
          <a:stretch>
            <a:fillRect/>
          </a:stretch>
        </p:blipFill>
        <p:spPr>
          <a:xfrm>
            <a:off x="4624433" y="7827473"/>
            <a:ext cx="361800" cy="361800"/>
          </a:xfrm>
          <a:prstGeom prst="rect">
            <a:avLst/>
          </a:prstGeom>
        </p:spPr>
      </p:pic>
      <p:sp>
        <p:nvSpPr>
          <p:cNvPr id="17" name="object 17"/>
          <p:cNvSpPr txBox="1"/>
          <p:nvPr/>
        </p:nvSpPr>
        <p:spPr>
          <a:xfrm>
            <a:off x="5057299" y="7858438"/>
            <a:ext cx="1887220"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3786A6"/>
                </a:solidFill>
                <a:latin typeface="Century Gothic"/>
                <a:cs typeface="Century Gothic"/>
                <a:hlinkClick r:id="rId11"/>
              </a:rPr>
              <a:t>www.crmv.am.gov.br</a:t>
            </a:r>
            <a:endParaRPr sz="1400">
              <a:latin typeface="Century Gothic"/>
              <a:cs typeface="Century Gothic"/>
            </a:endParaRPr>
          </a:p>
        </p:txBody>
      </p:sp>
      <p:sp>
        <p:nvSpPr>
          <p:cNvPr id="18" name="object 18"/>
          <p:cNvSpPr txBox="1"/>
          <p:nvPr/>
        </p:nvSpPr>
        <p:spPr>
          <a:xfrm>
            <a:off x="5057294" y="9060366"/>
            <a:ext cx="857250"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3786A6"/>
                </a:solidFill>
                <a:latin typeface="Century Gothic"/>
                <a:cs typeface="Century Gothic"/>
              </a:rPr>
              <a:t>crmv_am</a:t>
            </a:r>
            <a:endParaRPr sz="1400">
              <a:latin typeface="Century Gothic"/>
              <a:cs typeface="Century Gothic"/>
            </a:endParaRPr>
          </a:p>
        </p:txBody>
      </p:sp>
      <p:sp>
        <p:nvSpPr>
          <p:cNvPr id="19" name="object 19"/>
          <p:cNvSpPr txBox="1"/>
          <p:nvPr/>
        </p:nvSpPr>
        <p:spPr>
          <a:xfrm>
            <a:off x="5047587" y="8470425"/>
            <a:ext cx="86550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3786A6"/>
                </a:solidFill>
                <a:latin typeface="Century Gothic"/>
                <a:cs typeface="Century Gothic"/>
              </a:rPr>
              <a:t>CRMVAM</a:t>
            </a:r>
            <a:endParaRPr sz="1400">
              <a:latin typeface="Century Gothic"/>
              <a:cs typeface="Century Gothic"/>
            </a:endParaRPr>
          </a:p>
        </p:txBody>
      </p:sp>
      <p:sp>
        <p:nvSpPr>
          <p:cNvPr id="20" name="object 20"/>
          <p:cNvSpPr txBox="1">
            <a:spLocks noGrp="1"/>
          </p:cNvSpPr>
          <p:nvPr>
            <p:ph type="title"/>
          </p:nvPr>
        </p:nvSpPr>
        <p:spPr>
          <a:xfrm>
            <a:off x="572777" y="355582"/>
            <a:ext cx="9832340" cy="868680"/>
          </a:xfrm>
          <a:prstGeom prst="rect">
            <a:avLst/>
          </a:prstGeom>
        </p:spPr>
        <p:txBody>
          <a:bodyPr vert="horz" wrap="square" lIns="0" tIns="76200" rIns="0" bIns="0" rtlCol="0">
            <a:spAutoFit/>
          </a:bodyPr>
          <a:lstStyle/>
          <a:p>
            <a:pPr marL="840740" marR="5080" indent="-828675">
              <a:lnSpc>
                <a:spcPts val="3120"/>
              </a:lnSpc>
              <a:spcBef>
                <a:spcPts val="600"/>
              </a:spcBef>
              <a:tabLst>
                <a:tab pos="840740" algn="l"/>
              </a:tabLst>
            </a:pPr>
            <a:r>
              <a:rPr sz="3000" spc="-20" dirty="0">
                <a:solidFill>
                  <a:srgbClr val="03658C"/>
                </a:solidFill>
              </a:rPr>
              <a:t>1.4.</a:t>
            </a:r>
            <a:r>
              <a:rPr sz="3000" dirty="0">
                <a:solidFill>
                  <a:srgbClr val="03658C"/>
                </a:solidFill>
              </a:rPr>
              <a:t>	</a:t>
            </a:r>
            <a:r>
              <a:rPr sz="2600" spc="165" dirty="0">
                <a:solidFill>
                  <a:srgbClr val="03658C"/>
                </a:solidFill>
              </a:rPr>
              <a:t>Principais</a:t>
            </a:r>
            <a:r>
              <a:rPr sz="2600" spc="-75" dirty="0">
                <a:solidFill>
                  <a:srgbClr val="03658C"/>
                </a:solidFill>
              </a:rPr>
              <a:t> </a:t>
            </a:r>
            <a:r>
              <a:rPr sz="2600" dirty="0">
                <a:solidFill>
                  <a:srgbClr val="03658C"/>
                </a:solidFill>
              </a:rPr>
              <a:t>Canais</a:t>
            </a:r>
            <a:r>
              <a:rPr sz="2600" spc="-55" dirty="0">
                <a:solidFill>
                  <a:srgbClr val="03658C"/>
                </a:solidFill>
              </a:rPr>
              <a:t> </a:t>
            </a:r>
            <a:r>
              <a:rPr sz="2600" spc="-75" dirty="0">
                <a:solidFill>
                  <a:srgbClr val="03658C"/>
                </a:solidFill>
              </a:rPr>
              <a:t>de</a:t>
            </a:r>
            <a:r>
              <a:rPr sz="2600" spc="-55" dirty="0">
                <a:solidFill>
                  <a:srgbClr val="03658C"/>
                </a:solidFill>
              </a:rPr>
              <a:t> Comunicação </a:t>
            </a:r>
            <a:r>
              <a:rPr sz="2600" spc="-125" dirty="0">
                <a:solidFill>
                  <a:srgbClr val="03658C"/>
                </a:solidFill>
              </a:rPr>
              <a:t>com</a:t>
            </a:r>
            <a:r>
              <a:rPr sz="2600" spc="-55" dirty="0">
                <a:solidFill>
                  <a:srgbClr val="03658C"/>
                </a:solidFill>
              </a:rPr>
              <a:t> </a:t>
            </a:r>
            <a:r>
              <a:rPr sz="2600" spc="-240" dirty="0">
                <a:solidFill>
                  <a:srgbClr val="03658C"/>
                </a:solidFill>
              </a:rPr>
              <a:t>a</a:t>
            </a:r>
            <a:r>
              <a:rPr sz="2600" spc="-40" dirty="0">
                <a:solidFill>
                  <a:srgbClr val="03658C"/>
                </a:solidFill>
              </a:rPr>
              <a:t> </a:t>
            </a:r>
            <a:r>
              <a:rPr sz="2600" spc="-10" dirty="0">
                <a:solidFill>
                  <a:srgbClr val="03658C"/>
                </a:solidFill>
              </a:rPr>
              <a:t>Sociedade</a:t>
            </a:r>
            <a:r>
              <a:rPr sz="2600" spc="-55" dirty="0">
                <a:solidFill>
                  <a:srgbClr val="03658C"/>
                </a:solidFill>
              </a:rPr>
              <a:t> </a:t>
            </a:r>
            <a:r>
              <a:rPr sz="2600" spc="-50" dirty="0">
                <a:solidFill>
                  <a:srgbClr val="03658C"/>
                </a:solidFill>
              </a:rPr>
              <a:t>e </a:t>
            </a:r>
            <a:r>
              <a:rPr sz="2600" spc="200" dirty="0">
                <a:solidFill>
                  <a:srgbClr val="03658C"/>
                </a:solidFill>
              </a:rPr>
              <a:t>Partes</a:t>
            </a:r>
            <a:r>
              <a:rPr sz="2600" spc="-15" dirty="0">
                <a:solidFill>
                  <a:srgbClr val="03658C"/>
                </a:solidFill>
              </a:rPr>
              <a:t> </a:t>
            </a:r>
            <a:r>
              <a:rPr sz="2600" spc="135" dirty="0">
                <a:solidFill>
                  <a:srgbClr val="03658C"/>
                </a:solidFill>
              </a:rPr>
              <a:t>Interessadas</a:t>
            </a:r>
            <a:endParaRPr sz="2600"/>
          </a:p>
        </p:txBody>
      </p:sp>
      <p:sp>
        <p:nvSpPr>
          <p:cNvPr id="21" name="object 21"/>
          <p:cNvSpPr/>
          <p:nvPr/>
        </p:nvSpPr>
        <p:spPr>
          <a:xfrm>
            <a:off x="0" y="1446352"/>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03658C"/>
          </a:solidFill>
        </p:spPr>
        <p:txBody>
          <a:bodyPr wrap="square" lIns="0" tIns="0" rIns="0" bIns="0" rtlCol="0"/>
          <a:lstStyle/>
          <a:p>
            <a:endParaRPr/>
          </a:p>
        </p:txBody>
      </p:sp>
      <p:sp>
        <p:nvSpPr>
          <p:cNvPr id="22" name="object 22"/>
          <p:cNvSpPr txBox="1"/>
          <p:nvPr/>
        </p:nvSpPr>
        <p:spPr>
          <a:xfrm>
            <a:off x="8127800" y="2786609"/>
            <a:ext cx="3867150" cy="45212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3786A6"/>
                </a:solidFill>
                <a:latin typeface="Century Gothic"/>
                <a:cs typeface="Century Gothic"/>
              </a:rPr>
              <a:t>O </a:t>
            </a:r>
            <a:r>
              <a:rPr sz="1400" spc="-60" dirty="0">
                <a:solidFill>
                  <a:srgbClr val="3786A6"/>
                </a:solidFill>
                <a:latin typeface="Century Gothic"/>
                <a:cs typeface="Century Gothic"/>
              </a:rPr>
              <a:t>cidadão</a:t>
            </a:r>
            <a:r>
              <a:rPr sz="1400" spc="5" dirty="0">
                <a:solidFill>
                  <a:srgbClr val="3786A6"/>
                </a:solidFill>
                <a:latin typeface="Century Gothic"/>
                <a:cs typeface="Century Gothic"/>
              </a:rPr>
              <a:t> </a:t>
            </a:r>
            <a:r>
              <a:rPr sz="1400" spc="-35" dirty="0">
                <a:solidFill>
                  <a:srgbClr val="3786A6"/>
                </a:solidFill>
                <a:latin typeface="Century Gothic"/>
                <a:cs typeface="Century Gothic"/>
              </a:rPr>
              <a:t>pode</a:t>
            </a:r>
            <a:r>
              <a:rPr sz="1400" spc="5" dirty="0">
                <a:solidFill>
                  <a:srgbClr val="3786A6"/>
                </a:solidFill>
                <a:latin typeface="Century Gothic"/>
                <a:cs typeface="Century Gothic"/>
              </a:rPr>
              <a:t> </a:t>
            </a:r>
            <a:r>
              <a:rPr sz="1400" dirty="0">
                <a:solidFill>
                  <a:srgbClr val="3786A6"/>
                </a:solidFill>
                <a:latin typeface="Century Gothic"/>
                <a:cs typeface="Century Gothic"/>
              </a:rPr>
              <a:t>comunicar-</a:t>
            </a:r>
            <a:r>
              <a:rPr sz="1400" spc="50" dirty="0">
                <a:solidFill>
                  <a:srgbClr val="3786A6"/>
                </a:solidFill>
                <a:latin typeface="Century Gothic"/>
                <a:cs typeface="Century Gothic"/>
              </a:rPr>
              <a:t>se</a:t>
            </a:r>
            <a:r>
              <a:rPr sz="1400" spc="5" dirty="0">
                <a:solidFill>
                  <a:srgbClr val="3786A6"/>
                </a:solidFill>
                <a:latin typeface="Century Gothic"/>
                <a:cs typeface="Century Gothic"/>
              </a:rPr>
              <a:t> </a:t>
            </a:r>
            <a:r>
              <a:rPr sz="1400" spc="-10" dirty="0">
                <a:solidFill>
                  <a:srgbClr val="3786A6"/>
                </a:solidFill>
                <a:latin typeface="Century Gothic"/>
                <a:cs typeface="Century Gothic"/>
              </a:rPr>
              <a:t>diretamente </a:t>
            </a:r>
            <a:r>
              <a:rPr sz="1400" dirty="0">
                <a:solidFill>
                  <a:srgbClr val="3786A6"/>
                </a:solidFill>
                <a:latin typeface="Century Gothic"/>
                <a:cs typeface="Century Gothic"/>
              </a:rPr>
              <a:t>com</a:t>
            </a:r>
            <a:r>
              <a:rPr sz="1400" spc="35" dirty="0">
                <a:solidFill>
                  <a:srgbClr val="3786A6"/>
                </a:solidFill>
                <a:latin typeface="Century Gothic"/>
                <a:cs typeface="Century Gothic"/>
              </a:rPr>
              <a:t> </a:t>
            </a:r>
            <a:r>
              <a:rPr sz="1400" spc="50" dirty="0">
                <a:solidFill>
                  <a:srgbClr val="3786A6"/>
                </a:solidFill>
                <a:latin typeface="Century Gothic"/>
                <a:cs typeface="Century Gothic"/>
              </a:rPr>
              <a:t>os</a:t>
            </a:r>
            <a:r>
              <a:rPr sz="1400" spc="40" dirty="0">
                <a:solidFill>
                  <a:srgbClr val="3786A6"/>
                </a:solidFill>
                <a:latin typeface="Century Gothic"/>
                <a:cs typeface="Century Gothic"/>
              </a:rPr>
              <a:t> </a:t>
            </a:r>
            <a:r>
              <a:rPr sz="1400" dirty="0">
                <a:solidFill>
                  <a:srgbClr val="3786A6"/>
                </a:solidFill>
                <a:latin typeface="Century Gothic"/>
                <a:cs typeface="Century Gothic"/>
              </a:rPr>
              <a:t>setores</a:t>
            </a:r>
            <a:r>
              <a:rPr sz="1400" spc="40" dirty="0">
                <a:solidFill>
                  <a:srgbClr val="3786A6"/>
                </a:solidFill>
                <a:latin typeface="Century Gothic"/>
                <a:cs typeface="Century Gothic"/>
              </a:rPr>
              <a:t> </a:t>
            </a:r>
            <a:r>
              <a:rPr sz="1400" dirty="0">
                <a:solidFill>
                  <a:srgbClr val="3786A6"/>
                </a:solidFill>
                <a:latin typeface="Century Gothic"/>
                <a:cs typeface="Century Gothic"/>
              </a:rPr>
              <a:t>do</a:t>
            </a:r>
            <a:r>
              <a:rPr sz="1400" spc="40" dirty="0">
                <a:solidFill>
                  <a:srgbClr val="3786A6"/>
                </a:solidFill>
                <a:latin typeface="Century Gothic"/>
                <a:cs typeface="Century Gothic"/>
              </a:rPr>
              <a:t> </a:t>
            </a:r>
            <a:r>
              <a:rPr sz="1400" dirty="0">
                <a:solidFill>
                  <a:srgbClr val="3786A6"/>
                </a:solidFill>
                <a:latin typeface="Century Gothic"/>
                <a:cs typeface="Century Gothic"/>
              </a:rPr>
              <a:t>CRMV-</a:t>
            </a:r>
            <a:r>
              <a:rPr sz="1400" spc="-25" dirty="0">
                <a:solidFill>
                  <a:srgbClr val="3786A6"/>
                </a:solidFill>
                <a:latin typeface="Century Gothic"/>
                <a:cs typeface="Century Gothic"/>
              </a:rPr>
              <a:t>AM:</a:t>
            </a:r>
            <a:endParaRPr sz="1400">
              <a:latin typeface="Century Gothic"/>
              <a:cs typeface="Century Gothic"/>
            </a:endParaRPr>
          </a:p>
        </p:txBody>
      </p:sp>
      <p:sp>
        <p:nvSpPr>
          <p:cNvPr id="23" name="object 23"/>
          <p:cNvSpPr txBox="1"/>
          <p:nvPr/>
        </p:nvSpPr>
        <p:spPr>
          <a:xfrm>
            <a:off x="8127800" y="3426689"/>
            <a:ext cx="2948940" cy="66611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786A6"/>
                </a:solidFill>
                <a:latin typeface="Century Gothic"/>
                <a:cs typeface="Century Gothic"/>
              </a:rPr>
              <a:t>Setor</a:t>
            </a:r>
            <a:r>
              <a:rPr sz="1400" spc="4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45" dirty="0">
                <a:solidFill>
                  <a:srgbClr val="3786A6"/>
                </a:solidFill>
                <a:latin typeface="Century Gothic"/>
                <a:cs typeface="Century Gothic"/>
              </a:rPr>
              <a:t> </a:t>
            </a:r>
            <a:r>
              <a:rPr sz="1400" dirty="0">
                <a:solidFill>
                  <a:srgbClr val="3786A6"/>
                </a:solidFill>
                <a:latin typeface="Century Gothic"/>
                <a:cs typeface="Century Gothic"/>
              </a:rPr>
              <a:t>Protocolo</a:t>
            </a:r>
            <a:r>
              <a:rPr sz="1400" spc="40" dirty="0">
                <a:solidFill>
                  <a:srgbClr val="3786A6"/>
                </a:solidFill>
                <a:latin typeface="Century Gothic"/>
                <a:cs typeface="Century Gothic"/>
              </a:rPr>
              <a:t> </a:t>
            </a:r>
            <a:r>
              <a:rPr sz="1400" spc="-80" dirty="0">
                <a:solidFill>
                  <a:srgbClr val="3786A6"/>
                </a:solidFill>
                <a:latin typeface="Century Gothic"/>
                <a:cs typeface="Century Gothic"/>
              </a:rPr>
              <a:t>e</a:t>
            </a:r>
            <a:r>
              <a:rPr sz="1400" spc="45" dirty="0">
                <a:solidFill>
                  <a:srgbClr val="3786A6"/>
                </a:solidFill>
                <a:latin typeface="Century Gothic"/>
                <a:cs typeface="Century Gothic"/>
              </a:rPr>
              <a:t> </a:t>
            </a:r>
            <a:r>
              <a:rPr sz="1400" spc="95" dirty="0">
                <a:solidFill>
                  <a:srgbClr val="3786A6"/>
                </a:solidFill>
                <a:latin typeface="Century Gothic"/>
                <a:cs typeface="Century Gothic"/>
              </a:rPr>
              <a:t>ART</a:t>
            </a:r>
            <a:r>
              <a:rPr sz="1400" spc="40" dirty="0">
                <a:solidFill>
                  <a:srgbClr val="3786A6"/>
                </a:solidFill>
                <a:latin typeface="Century Gothic"/>
                <a:cs typeface="Century Gothic"/>
              </a:rPr>
              <a:t> </a:t>
            </a:r>
            <a:r>
              <a:rPr sz="1400" spc="-10" dirty="0">
                <a:solidFill>
                  <a:srgbClr val="3786A6"/>
                </a:solidFill>
                <a:latin typeface="Century Gothic"/>
                <a:cs typeface="Century Gothic"/>
              </a:rPr>
              <a:t>Online</a:t>
            </a:r>
            <a:endParaRPr sz="1400">
              <a:latin typeface="Century Gothic"/>
              <a:cs typeface="Century Gothic"/>
            </a:endParaRPr>
          </a:p>
          <a:p>
            <a:pPr marL="12700">
              <a:lnSpc>
                <a:spcPct val="100000"/>
              </a:lnSpc>
            </a:pPr>
            <a:r>
              <a:rPr sz="1400" dirty="0">
                <a:solidFill>
                  <a:srgbClr val="3786A6"/>
                </a:solidFill>
                <a:latin typeface="Century Gothic"/>
                <a:cs typeface="Century Gothic"/>
              </a:rPr>
              <a:t>(92)</a:t>
            </a:r>
            <a:r>
              <a:rPr sz="1400" spc="-45" dirty="0">
                <a:solidFill>
                  <a:srgbClr val="3786A6"/>
                </a:solidFill>
                <a:latin typeface="Century Gothic"/>
                <a:cs typeface="Century Gothic"/>
              </a:rPr>
              <a:t> </a:t>
            </a:r>
            <a:r>
              <a:rPr sz="1400" spc="90" dirty="0">
                <a:solidFill>
                  <a:srgbClr val="3786A6"/>
                </a:solidFill>
                <a:latin typeface="Century Gothic"/>
                <a:cs typeface="Century Gothic"/>
              </a:rPr>
              <a:t>99459-</a:t>
            </a:r>
            <a:r>
              <a:rPr sz="1400" spc="-65" dirty="0">
                <a:solidFill>
                  <a:srgbClr val="3786A6"/>
                </a:solidFill>
                <a:latin typeface="Century Gothic"/>
                <a:cs typeface="Century Gothic"/>
              </a:rPr>
              <a:t>3110</a:t>
            </a:r>
            <a:r>
              <a:rPr sz="1400" spc="-15" dirty="0">
                <a:solidFill>
                  <a:srgbClr val="3786A6"/>
                </a:solidFill>
                <a:latin typeface="Century Gothic"/>
                <a:cs typeface="Century Gothic"/>
              </a:rPr>
              <a:t> </a:t>
            </a:r>
            <a:r>
              <a:rPr sz="1400" spc="-100" dirty="0">
                <a:solidFill>
                  <a:srgbClr val="3786A6"/>
                </a:solidFill>
                <a:latin typeface="Century Gothic"/>
                <a:cs typeface="Century Gothic"/>
              </a:rPr>
              <a:t>/</a:t>
            </a:r>
            <a:r>
              <a:rPr sz="1400" spc="-5" dirty="0">
                <a:solidFill>
                  <a:srgbClr val="3786A6"/>
                </a:solidFill>
                <a:latin typeface="Century Gothic"/>
                <a:cs typeface="Century Gothic"/>
              </a:rPr>
              <a:t> </a:t>
            </a:r>
            <a:r>
              <a:rPr sz="1400" spc="90" dirty="0">
                <a:solidFill>
                  <a:srgbClr val="3786A6"/>
                </a:solidFill>
                <a:latin typeface="Century Gothic"/>
                <a:cs typeface="Century Gothic"/>
              </a:rPr>
              <a:t>3304-</a:t>
            </a:r>
            <a:r>
              <a:rPr sz="1400" spc="-20" dirty="0">
                <a:solidFill>
                  <a:srgbClr val="3786A6"/>
                </a:solidFill>
                <a:latin typeface="Century Gothic"/>
                <a:cs typeface="Century Gothic"/>
              </a:rPr>
              <a:t>3014</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6"/>
              </a:rPr>
              <a:t>administrativo@crmv.am.gov.br</a:t>
            </a:r>
            <a:endParaRPr sz="1400">
              <a:latin typeface="Century Gothic"/>
              <a:cs typeface="Century Gothic"/>
            </a:endParaRPr>
          </a:p>
        </p:txBody>
      </p:sp>
      <p:sp>
        <p:nvSpPr>
          <p:cNvPr id="24" name="object 24"/>
          <p:cNvSpPr txBox="1"/>
          <p:nvPr/>
        </p:nvSpPr>
        <p:spPr>
          <a:xfrm>
            <a:off x="8127800" y="4280129"/>
            <a:ext cx="3133725" cy="66611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786A6"/>
                </a:solidFill>
                <a:latin typeface="Century Gothic"/>
                <a:cs typeface="Century Gothic"/>
              </a:rPr>
              <a:t>Setor</a:t>
            </a:r>
            <a:r>
              <a:rPr sz="1400" spc="165" dirty="0">
                <a:solidFill>
                  <a:srgbClr val="3786A6"/>
                </a:solidFill>
                <a:latin typeface="Century Gothic"/>
                <a:cs typeface="Century Gothic"/>
              </a:rPr>
              <a:t> </a:t>
            </a:r>
            <a:r>
              <a:rPr sz="1400" spc="-30" dirty="0">
                <a:solidFill>
                  <a:srgbClr val="3786A6"/>
                </a:solidFill>
                <a:latin typeface="Century Gothic"/>
                <a:cs typeface="Century Gothic"/>
              </a:rPr>
              <a:t>de</a:t>
            </a:r>
            <a:r>
              <a:rPr sz="1400" spc="170" dirty="0">
                <a:solidFill>
                  <a:srgbClr val="3786A6"/>
                </a:solidFill>
                <a:latin typeface="Century Gothic"/>
                <a:cs typeface="Century Gothic"/>
              </a:rPr>
              <a:t> </a:t>
            </a:r>
            <a:r>
              <a:rPr sz="1400" dirty="0">
                <a:solidFill>
                  <a:srgbClr val="3786A6"/>
                </a:solidFill>
                <a:latin typeface="Century Gothic"/>
                <a:cs typeface="Century Gothic"/>
              </a:rPr>
              <a:t>Processos</a:t>
            </a:r>
            <a:r>
              <a:rPr sz="1400" spc="170" dirty="0">
                <a:solidFill>
                  <a:srgbClr val="3786A6"/>
                </a:solidFill>
                <a:latin typeface="Century Gothic"/>
                <a:cs typeface="Century Gothic"/>
              </a:rPr>
              <a:t> </a:t>
            </a:r>
            <a:r>
              <a:rPr sz="1400" spc="40" dirty="0">
                <a:solidFill>
                  <a:srgbClr val="3786A6"/>
                </a:solidFill>
                <a:latin typeface="Century Gothic"/>
                <a:cs typeface="Century Gothic"/>
              </a:rPr>
              <a:t>Administrativos</a:t>
            </a:r>
            <a:endParaRPr sz="1400">
              <a:latin typeface="Century Gothic"/>
              <a:cs typeface="Century Gothic"/>
            </a:endParaRPr>
          </a:p>
          <a:p>
            <a:pPr marL="12700">
              <a:lnSpc>
                <a:spcPct val="100000"/>
              </a:lnSpc>
            </a:pPr>
            <a:r>
              <a:rPr sz="1400" dirty="0">
                <a:solidFill>
                  <a:srgbClr val="3786A6"/>
                </a:solidFill>
                <a:latin typeface="Century Gothic"/>
                <a:cs typeface="Century Gothic"/>
              </a:rPr>
              <a:t>(92)</a:t>
            </a:r>
            <a:r>
              <a:rPr sz="1400" spc="-10" dirty="0">
                <a:solidFill>
                  <a:srgbClr val="3786A6"/>
                </a:solidFill>
                <a:latin typeface="Century Gothic"/>
                <a:cs typeface="Century Gothic"/>
              </a:rPr>
              <a:t> </a:t>
            </a:r>
            <a:r>
              <a:rPr sz="1400" spc="80" dirty="0">
                <a:solidFill>
                  <a:srgbClr val="3786A6"/>
                </a:solidFill>
                <a:latin typeface="Century Gothic"/>
                <a:cs typeface="Century Gothic"/>
              </a:rPr>
              <a:t>99503-</a:t>
            </a:r>
            <a:r>
              <a:rPr sz="1400" dirty="0">
                <a:solidFill>
                  <a:srgbClr val="3786A6"/>
                </a:solidFill>
                <a:latin typeface="Century Gothic"/>
                <a:cs typeface="Century Gothic"/>
              </a:rPr>
              <a:t>0219</a:t>
            </a:r>
            <a:r>
              <a:rPr sz="1400" spc="10" dirty="0">
                <a:solidFill>
                  <a:srgbClr val="3786A6"/>
                </a:solidFill>
                <a:latin typeface="Century Gothic"/>
                <a:cs typeface="Century Gothic"/>
              </a:rPr>
              <a:t> </a:t>
            </a:r>
            <a:r>
              <a:rPr sz="1400" spc="-100" dirty="0">
                <a:solidFill>
                  <a:srgbClr val="3786A6"/>
                </a:solidFill>
                <a:latin typeface="Century Gothic"/>
                <a:cs typeface="Century Gothic"/>
              </a:rPr>
              <a:t>/</a:t>
            </a:r>
            <a:r>
              <a:rPr sz="1400" spc="10" dirty="0">
                <a:solidFill>
                  <a:srgbClr val="3786A6"/>
                </a:solidFill>
                <a:latin typeface="Century Gothic"/>
                <a:cs typeface="Century Gothic"/>
              </a:rPr>
              <a:t> </a:t>
            </a:r>
            <a:r>
              <a:rPr sz="1400" spc="90" dirty="0">
                <a:solidFill>
                  <a:srgbClr val="3786A6"/>
                </a:solidFill>
                <a:latin typeface="Century Gothic"/>
                <a:cs typeface="Century Gothic"/>
              </a:rPr>
              <a:t>3304-</a:t>
            </a:r>
            <a:r>
              <a:rPr sz="1400" spc="-20" dirty="0">
                <a:solidFill>
                  <a:srgbClr val="3786A6"/>
                </a:solidFill>
                <a:latin typeface="Century Gothic"/>
                <a:cs typeface="Century Gothic"/>
              </a:rPr>
              <a:t>3014</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3"/>
              </a:rPr>
              <a:t>processos.crmvam@gmail.com</a:t>
            </a:r>
            <a:endParaRPr sz="1400">
              <a:latin typeface="Century Gothic"/>
              <a:cs typeface="Century Gothic"/>
            </a:endParaRPr>
          </a:p>
        </p:txBody>
      </p:sp>
      <p:sp>
        <p:nvSpPr>
          <p:cNvPr id="25" name="object 25"/>
          <p:cNvSpPr txBox="1"/>
          <p:nvPr/>
        </p:nvSpPr>
        <p:spPr>
          <a:xfrm>
            <a:off x="8127800" y="5133569"/>
            <a:ext cx="4002404" cy="66611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786A6"/>
                </a:solidFill>
                <a:latin typeface="Century Gothic"/>
                <a:cs typeface="Century Gothic"/>
              </a:rPr>
              <a:t>Setor</a:t>
            </a:r>
            <a:r>
              <a:rPr sz="1400" spc="35" dirty="0">
                <a:solidFill>
                  <a:srgbClr val="3786A6"/>
                </a:solidFill>
                <a:latin typeface="Century Gothic"/>
                <a:cs typeface="Century Gothic"/>
              </a:rPr>
              <a:t> </a:t>
            </a:r>
            <a:r>
              <a:rPr sz="1400" spc="-30" dirty="0">
                <a:solidFill>
                  <a:srgbClr val="3786A6"/>
                </a:solidFill>
                <a:latin typeface="Century Gothic"/>
                <a:cs typeface="Century Gothic"/>
              </a:rPr>
              <a:t>de</a:t>
            </a:r>
            <a:r>
              <a:rPr sz="1400" spc="40" dirty="0">
                <a:solidFill>
                  <a:srgbClr val="3786A6"/>
                </a:solidFill>
                <a:latin typeface="Century Gothic"/>
                <a:cs typeface="Century Gothic"/>
              </a:rPr>
              <a:t> </a:t>
            </a:r>
            <a:r>
              <a:rPr sz="1400" spc="-55" dirty="0">
                <a:solidFill>
                  <a:srgbClr val="3786A6"/>
                </a:solidFill>
                <a:latin typeface="Century Gothic"/>
                <a:cs typeface="Century Gothic"/>
              </a:rPr>
              <a:t>Cobrança</a:t>
            </a:r>
            <a:r>
              <a:rPr sz="1400" spc="40" dirty="0">
                <a:solidFill>
                  <a:srgbClr val="3786A6"/>
                </a:solidFill>
                <a:latin typeface="Century Gothic"/>
                <a:cs typeface="Century Gothic"/>
              </a:rPr>
              <a:t> </a:t>
            </a:r>
            <a:r>
              <a:rPr sz="1400" spc="-10" dirty="0">
                <a:solidFill>
                  <a:srgbClr val="3786A6"/>
                </a:solidFill>
                <a:latin typeface="Century Gothic"/>
                <a:cs typeface="Century Gothic"/>
              </a:rPr>
              <a:t>(Parcelamento/Anuidade)</a:t>
            </a:r>
            <a:endParaRPr sz="1400">
              <a:latin typeface="Century Gothic"/>
              <a:cs typeface="Century Gothic"/>
            </a:endParaRPr>
          </a:p>
          <a:p>
            <a:pPr marL="12700">
              <a:lnSpc>
                <a:spcPct val="100000"/>
              </a:lnSpc>
            </a:pPr>
            <a:r>
              <a:rPr sz="1400" dirty="0">
                <a:solidFill>
                  <a:srgbClr val="3786A6"/>
                </a:solidFill>
                <a:latin typeface="Century Gothic"/>
                <a:cs typeface="Century Gothic"/>
              </a:rPr>
              <a:t>(92)</a:t>
            </a:r>
            <a:r>
              <a:rPr sz="1400" spc="-20" dirty="0">
                <a:solidFill>
                  <a:srgbClr val="3786A6"/>
                </a:solidFill>
                <a:latin typeface="Century Gothic"/>
                <a:cs typeface="Century Gothic"/>
              </a:rPr>
              <a:t> </a:t>
            </a:r>
            <a:r>
              <a:rPr sz="1400" spc="80" dirty="0">
                <a:solidFill>
                  <a:srgbClr val="3786A6"/>
                </a:solidFill>
                <a:latin typeface="Century Gothic"/>
                <a:cs typeface="Century Gothic"/>
              </a:rPr>
              <a:t>99530-</a:t>
            </a:r>
            <a:r>
              <a:rPr sz="1400" spc="70" dirty="0">
                <a:solidFill>
                  <a:srgbClr val="3786A6"/>
                </a:solidFill>
                <a:latin typeface="Century Gothic"/>
                <a:cs typeface="Century Gothic"/>
              </a:rPr>
              <a:t>6358</a:t>
            </a:r>
            <a:r>
              <a:rPr sz="1400" spc="5" dirty="0">
                <a:solidFill>
                  <a:srgbClr val="3786A6"/>
                </a:solidFill>
                <a:latin typeface="Century Gothic"/>
                <a:cs typeface="Century Gothic"/>
              </a:rPr>
              <a:t> </a:t>
            </a:r>
            <a:r>
              <a:rPr sz="1400" spc="-100" dirty="0">
                <a:solidFill>
                  <a:srgbClr val="3786A6"/>
                </a:solidFill>
                <a:latin typeface="Century Gothic"/>
                <a:cs typeface="Century Gothic"/>
              </a:rPr>
              <a:t>/</a:t>
            </a:r>
            <a:r>
              <a:rPr sz="1400" dirty="0">
                <a:solidFill>
                  <a:srgbClr val="3786A6"/>
                </a:solidFill>
                <a:latin typeface="Century Gothic"/>
                <a:cs typeface="Century Gothic"/>
              </a:rPr>
              <a:t> </a:t>
            </a:r>
            <a:r>
              <a:rPr sz="1400" spc="90" dirty="0">
                <a:solidFill>
                  <a:srgbClr val="3786A6"/>
                </a:solidFill>
                <a:latin typeface="Century Gothic"/>
                <a:cs typeface="Century Gothic"/>
              </a:rPr>
              <a:t>3304-</a:t>
            </a:r>
            <a:r>
              <a:rPr sz="1400" spc="-20" dirty="0">
                <a:solidFill>
                  <a:srgbClr val="3786A6"/>
                </a:solidFill>
                <a:latin typeface="Century Gothic"/>
                <a:cs typeface="Century Gothic"/>
              </a:rPr>
              <a:t>3252</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4"/>
              </a:rPr>
              <a:t>cobranca@crmv.am.gov.br</a:t>
            </a:r>
            <a:endParaRPr sz="1400">
              <a:latin typeface="Century Gothic"/>
              <a:cs typeface="Century Gothic"/>
            </a:endParaRPr>
          </a:p>
        </p:txBody>
      </p:sp>
      <p:sp>
        <p:nvSpPr>
          <p:cNvPr id="26" name="object 26"/>
          <p:cNvSpPr txBox="1"/>
          <p:nvPr/>
        </p:nvSpPr>
        <p:spPr>
          <a:xfrm>
            <a:off x="8127800" y="5987009"/>
            <a:ext cx="3028315" cy="66611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786A6"/>
                </a:solidFill>
                <a:latin typeface="Century Gothic"/>
                <a:cs typeface="Century Gothic"/>
              </a:rPr>
              <a:t>Setor</a:t>
            </a:r>
            <a:r>
              <a:rPr sz="1400" spc="45" dirty="0">
                <a:solidFill>
                  <a:srgbClr val="3786A6"/>
                </a:solidFill>
                <a:latin typeface="Century Gothic"/>
                <a:cs typeface="Century Gothic"/>
              </a:rPr>
              <a:t> </a:t>
            </a:r>
            <a:r>
              <a:rPr sz="1400" spc="-30" dirty="0">
                <a:solidFill>
                  <a:srgbClr val="3786A6"/>
                </a:solidFill>
                <a:latin typeface="Century Gothic"/>
                <a:cs typeface="Century Gothic"/>
              </a:rPr>
              <a:t>de</a:t>
            </a:r>
            <a:r>
              <a:rPr sz="1400" spc="45" dirty="0">
                <a:solidFill>
                  <a:srgbClr val="3786A6"/>
                </a:solidFill>
                <a:latin typeface="Century Gothic"/>
                <a:cs typeface="Century Gothic"/>
              </a:rPr>
              <a:t> </a:t>
            </a:r>
            <a:r>
              <a:rPr sz="1400" dirty="0">
                <a:solidFill>
                  <a:srgbClr val="3786A6"/>
                </a:solidFill>
                <a:latin typeface="Century Gothic"/>
                <a:cs typeface="Century Gothic"/>
              </a:rPr>
              <a:t>Fiscalização</a:t>
            </a:r>
            <a:r>
              <a:rPr sz="1400" spc="50" dirty="0">
                <a:solidFill>
                  <a:srgbClr val="3786A6"/>
                </a:solidFill>
                <a:latin typeface="Century Gothic"/>
                <a:cs typeface="Century Gothic"/>
              </a:rPr>
              <a:t> </a:t>
            </a:r>
            <a:r>
              <a:rPr sz="1400" spc="-80" dirty="0">
                <a:solidFill>
                  <a:srgbClr val="3786A6"/>
                </a:solidFill>
                <a:latin typeface="Century Gothic"/>
                <a:cs typeface="Century Gothic"/>
              </a:rPr>
              <a:t>e</a:t>
            </a:r>
            <a:r>
              <a:rPr sz="1400" spc="45" dirty="0">
                <a:solidFill>
                  <a:srgbClr val="3786A6"/>
                </a:solidFill>
                <a:latin typeface="Century Gothic"/>
                <a:cs typeface="Century Gothic"/>
              </a:rPr>
              <a:t> </a:t>
            </a:r>
            <a:r>
              <a:rPr sz="1400" spc="-10" dirty="0">
                <a:solidFill>
                  <a:srgbClr val="3786A6"/>
                </a:solidFill>
                <a:latin typeface="Century Gothic"/>
                <a:cs typeface="Century Gothic"/>
              </a:rPr>
              <a:t>Denúncias</a:t>
            </a:r>
            <a:endParaRPr sz="1400">
              <a:latin typeface="Century Gothic"/>
              <a:cs typeface="Century Gothic"/>
            </a:endParaRPr>
          </a:p>
          <a:p>
            <a:pPr marL="12700">
              <a:lnSpc>
                <a:spcPct val="100000"/>
              </a:lnSpc>
            </a:pPr>
            <a:r>
              <a:rPr sz="1400" dirty="0">
                <a:solidFill>
                  <a:srgbClr val="3786A6"/>
                </a:solidFill>
                <a:latin typeface="Century Gothic"/>
                <a:cs typeface="Century Gothic"/>
              </a:rPr>
              <a:t>(92)</a:t>
            </a:r>
            <a:r>
              <a:rPr sz="1400" spc="-40" dirty="0">
                <a:solidFill>
                  <a:srgbClr val="3786A6"/>
                </a:solidFill>
                <a:latin typeface="Century Gothic"/>
                <a:cs typeface="Century Gothic"/>
              </a:rPr>
              <a:t> </a:t>
            </a:r>
            <a:r>
              <a:rPr sz="1400" spc="80" dirty="0">
                <a:solidFill>
                  <a:srgbClr val="3786A6"/>
                </a:solidFill>
                <a:latin typeface="Century Gothic"/>
                <a:cs typeface="Century Gothic"/>
              </a:rPr>
              <a:t>99452-</a:t>
            </a:r>
            <a:r>
              <a:rPr sz="1400" spc="-20" dirty="0">
                <a:solidFill>
                  <a:srgbClr val="3786A6"/>
                </a:solidFill>
                <a:latin typeface="Century Gothic"/>
                <a:cs typeface="Century Gothic"/>
              </a:rPr>
              <a:t>0761</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5"/>
              </a:rPr>
              <a:t>fiscalizacao@crmv.am.gov.br</a:t>
            </a:r>
            <a:endParaRPr sz="1400">
              <a:latin typeface="Century Gothic"/>
              <a:cs typeface="Century Gothic"/>
            </a:endParaRPr>
          </a:p>
        </p:txBody>
      </p:sp>
      <p:sp>
        <p:nvSpPr>
          <p:cNvPr id="27" name="object 27"/>
          <p:cNvSpPr txBox="1"/>
          <p:nvPr/>
        </p:nvSpPr>
        <p:spPr>
          <a:xfrm>
            <a:off x="8127800" y="6840449"/>
            <a:ext cx="2480310" cy="666115"/>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3786A6"/>
                </a:solidFill>
                <a:latin typeface="Century Gothic"/>
                <a:cs typeface="Century Gothic"/>
              </a:rPr>
              <a:t>Gerência</a:t>
            </a:r>
            <a:r>
              <a:rPr sz="1400" spc="105" dirty="0">
                <a:solidFill>
                  <a:srgbClr val="3786A6"/>
                </a:solidFill>
                <a:latin typeface="Century Gothic"/>
                <a:cs typeface="Century Gothic"/>
              </a:rPr>
              <a:t> </a:t>
            </a:r>
            <a:r>
              <a:rPr sz="1400" spc="-80" dirty="0">
                <a:solidFill>
                  <a:srgbClr val="3786A6"/>
                </a:solidFill>
                <a:latin typeface="Century Gothic"/>
                <a:cs typeface="Century Gothic"/>
              </a:rPr>
              <a:t>e</a:t>
            </a:r>
            <a:r>
              <a:rPr sz="1400" spc="105" dirty="0">
                <a:solidFill>
                  <a:srgbClr val="3786A6"/>
                </a:solidFill>
                <a:latin typeface="Century Gothic"/>
                <a:cs typeface="Century Gothic"/>
              </a:rPr>
              <a:t> </a:t>
            </a:r>
            <a:r>
              <a:rPr sz="1400" dirty="0">
                <a:solidFill>
                  <a:srgbClr val="3786A6"/>
                </a:solidFill>
                <a:latin typeface="Century Gothic"/>
                <a:cs typeface="Century Gothic"/>
              </a:rPr>
              <a:t>Processos</a:t>
            </a:r>
            <a:r>
              <a:rPr sz="1400" spc="105" dirty="0">
                <a:solidFill>
                  <a:srgbClr val="3786A6"/>
                </a:solidFill>
                <a:latin typeface="Century Gothic"/>
                <a:cs typeface="Century Gothic"/>
              </a:rPr>
              <a:t> </a:t>
            </a:r>
            <a:r>
              <a:rPr sz="1400" spc="40" dirty="0">
                <a:solidFill>
                  <a:srgbClr val="3786A6"/>
                </a:solidFill>
                <a:latin typeface="Century Gothic"/>
                <a:cs typeface="Century Gothic"/>
              </a:rPr>
              <a:t>Éticos</a:t>
            </a:r>
            <a:endParaRPr sz="1400">
              <a:latin typeface="Century Gothic"/>
              <a:cs typeface="Century Gothic"/>
            </a:endParaRPr>
          </a:p>
          <a:p>
            <a:pPr marL="12700">
              <a:lnSpc>
                <a:spcPct val="100000"/>
              </a:lnSpc>
            </a:pPr>
            <a:r>
              <a:rPr sz="1400" dirty="0">
                <a:solidFill>
                  <a:srgbClr val="3786A6"/>
                </a:solidFill>
                <a:latin typeface="Century Gothic"/>
                <a:cs typeface="Century Gothic"/>
              </a:rPr>
              <a:t>(92)</a:t>
            </a:r>
            <a:r>
              <a:rPr sz="1400" spc="-35" dirty="0">
                <a:solidFill>
                  <a:srgbClr val="3786A6"/>
                </a:solidFill>
                <a:latin typeface="Century Gothic"/>
                <a:cs typeface="Century Gothic"/>
              </a:rPr>
              <a:t> </a:t>
            </a:r>
            <a:r>
              <a:rPr sz="1400" spc="65" dirty="0">
                <a:solidFill>
                  <a:srgbClr val="3786A6"/>
                </a:solidFill>
                <a:latin typeface="Century Gothic"/>
                <a:cs typeface="Century Gothic"/>
              </a:rPr>
              <a:t>99293-</a:t>
            </a:r>
            <a:r>
              <a:rPr sz="1400" spc="30" dirty="0">
                <a:solidFill>
                  <a:srgbClr val="3786A6"/>
                </a:solidFill>
                <a:latin typeface="Century Gothic"/>
                <a:cs typeface="Century Gothic"/>
              </a:rPr>
              <a:t>5756</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6"/>
              </a:rPr>
              <a:t>gerencia@crmv.am.gov.br</a:t>
            </a:r>
            <a:endParaRPr sz="1400">
              <a:latin typeface="Century Gothic"/>
              <a:cs typeface="Century Gothic"/>
            </a:endParaRPr>
          </a:p>
        </p:txBody>
      </p:sp>
      <p:sp>
        <p:nvSpPr>
          <p:cNvPr id="28" name="object 28"/>
          <p:cNvSpPr txBox="1"/>
          <p:nvPr/>
        </p:nvSpPr>
        <p:spPr>
          <a:xfrm>
            <a:off x="8127769" y="7693890"/>
            <a:ext cx="3209290" cy="452755"/>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3786A6"/>
                </a:solidFill>
                <a:latin typeface="Century Gothic"/>
                <a:cs typeface="Century Gothic"/>
              </a:rPr>
              <a:t>Assessoria</a:t>
            </a:r>
            <a:r>
              <a:rPr sz="1400" spc="-4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35" dirty="0">
                <a:solidFill>
                  <a:srgbClr val="3786A6"/>
                </a:solidFill>
                <a:latin typeface="Century Gothic"/>
                <a:cs typeface="Century Gothic"/>
              </a:rPr>
              <a:t> </a:t>
            </a:r>
            <a:r>
              <a:rPr sz="1400" spc="-10" dirty="0">
                <a:solidFill>
                  <a:srgbClr val="3786A6"/>
                </a:solidFill>
                <a:latin typeface="Century Gothic"/>
                <a:cs typeface="Century Gothic"/>
              </a:rPr>
              <a:t>Comunicação</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7"/>
              </a:rPr>
              <a:t>comunicacao.crmvam@gmail.com</a:t>
            </a:r>
            <a:endParaRPr sz="1400">
              <a:latin typeface="Century Gothic"/>
              <a:cs typeface="Century Gothic"/>
            </a:endParaRPr>
          </a:p>
        </p:txBody>
      </p:sp>
      <p:sp>
        <p:nvSpPr>
          <p:cNvPr id="29" name="object 29"/>
          <p:cNvSpPr txBox="1"/>
          <p:nvPr/>
        </p:nvSpPr>
        <p:spPr>
          <a:xfrm>
            <a:off x="8127800" y="8333969"/>
            <a:ext cx="3248660" cy="452755"/>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3786A6"/>
                </a:solidFill>
                <a:latin typeface="Century Gothic"/>
                <a:cs typeface="Century Gothic"/>
              </a:rPr>
              <a:t>Assessoria</a:t>
            </a:r>
            <a:r>
              <a:rPr sz="1400" spc="-15" dirty="0">
                <a:solidFill>
                  <a:srgbClr val="3786A6"/>
                </a:solidFill>
                <a:latin typeface="Century Gothic"/>
                <a:cs typeface="Century Gothic"/>
              </a:rPr>
              <a:t> </a:t>
            </a:r>
            <a:r>
              <a:rPr sz="1400" spc="-10" dirty="0">
                <a:solidFill>
                  <a:srgbClr val="3786A6"/>
                </a:solidFill>
                <a:latin typeface="Century Gothic"/>
                <a:cs typeface="Century Gothic"/>
              </a:rPr>
              <a:t>Jurídica</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8"/>
              </a:rPr>
              <a:t>juridico.crmveterinaria@gmail.com</a:t>
            </a:r>
            <a:endParaRPr sz="1400">
              <a:latin typeface="Century Gothic"/>
              <a:cs typeface="Century Gothic"/>
            </a:endParaRPr>
          </a:p>
        </p:txBody>
      </p:sp>
      <p:sp>
        <p:nvSpPr>
          <p:cNvPr id="30" name="object 30"/>
          <p:cNvSpPr txBox="1"/>
          <p:nvPr/>
        </p:nvSpPr>
        <p:spPr>
          <a:xfrm>
            <a:off x="8127800" y="8974049"/>
            <a:ext cx="3569970" cy="452755"/>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3786A6"/>
                </a:solidFill>
                <a:latin typeface="Century Gothic"/>
                <a:cs typeface="Century Gothic"/>
              </a:rPr>
              <a:t>Assessoria</a:t>
            </a:r>
            <a:r>
              <a:rPr sz="1400" spc="-20" dirty="0">
                <a:solidFill>
                  <a:srgbClr val="3786A6"/>
                </a:solidFill>
                <a:latin typeface="Century Gothic"/>
                <a:cs typeface="Century Gothic"/>
              </a:rPr>
              <a:t> </a:t>
            </a:r>
            <a:r>
              <a:rPr sz="1400" spc="-30" dirty="0">
                <a:solidFill>
                  <a:srgbClr val="3786A6"/>
                </a:solidFill>
                <a:latin typeface="Century Gothic"/>
                <a:cs typeface="Century Gothic"/>
              </a:rPr>
              <a:t>de</a:t>
            </a:r>
            <a:r>
              <a:rPr sz="1400" spc="-15" dirty="0">
                <a:solidFill>
                  <a:srgbClr val="3786A6"/>
                </a:solidFill>
                <a:latin typeface="Century Gothic"/>
                <a:cs typeface="Century Gothic"/>
              </a:rPr>
              <a:t> </a:t>
            </a:r>
            <a:r>
              <a:rPr sz="1400" dirty="0">
                <a:solidFill>
                  <a:srgbClr val="3786A6"/>
                </a:solidFill>
                <a:latin typeface="Century Gothic"/>
                <a:cs typeface="Century Gothic"/>
              </a:rPr>
              <a:t>Tecnologia</a:t>
            </a:r>
            <a:r>
              <a:rPr sz="1400" spc="-20" dirty="0">
                <a:solidFill>
                  <a:srgbClr val="3786A6"/>
                </a:solidFill>
                <a:latin typeface="Century Gothic"/>
                <a:cs typeface="Century Gothic"/>
              </a:rPr>
              <a:t> </a:t>
            </a:r>
            <a:r>
              <a:rPr sz="1400" spc="-80" dirty="0">
                <a:solidFill>
                  <a:srgbClr val="3786A6"/>
                </a:solidFill>
                <a:latin typeface="Century Gothic"/>
                <a:cs typeface="Century Gothic"/>
              </a:rPr>
              <a:t>da</a:t>
            </a:r>
            <a:r>
              <a:rPr sz="1400" spc="-15" dirty="0">
                <a:solidFill>
                  <a:srgbClr val="3786A6"/>
                </a:solidFill>
                <a:latin typeface="Century Gothic"/>
                <a:cs typeface="Century Gothic"/>
              </a:rPr>
              <a:t> </a:t>
            </a:r>
            <a:r>
              <a:rPr sz="1400" spc="-10" dirty="0">
                <a:solidFill>
                  <a:srgbClr val="3786A6"/>
                </a:solidFill>
                <a:latin typeface="Century Gothic"/>
                <a:cs typeface="Century Gothic"/>
              </a:rPr>
              <a:t>Informação</a:t>
            </a:r>
            <a:endParaRPr sz="1400">
              <a:latin typeface="Century Gothic"/>
              <a:cs typeface="Century Gothic"/>
            </a:endParaRPr>
          </a:p>
          <a:p>
            <a:pPr marL="12700">
              <a:lnSpc>
                <a:spcPct val="100000"/>
              </a:lnSpc>
            </a:pPr>
            <a:r>
              <a:rPr sz="1400" spc="-10" dirty="0">
                <a:solidFill>
                  <a:srgbClr val="3786A6"/>
                </a:solidFill>
                <a:latin typeface="Century Gothic"/>
                <a:cs typeface="Century Gothic"/>
                <a:hlinkClick r:id="rId19"/>
              </a:rPr>
              <a:t>informática.crmvam@gmail.com</a:t>
            </a:r>
            <a:endParaRPr sz="140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2974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14</a:t>
            </a:r>
            <a:r>
              <a:rPr sz="1200" spc="33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75" dirty="0">
                <a:solidFill>
                  <a:srgbClr val="646363"/>
                </a:solidFill>
                <a:latin typeface="Century Gothic"/>
                <a:cs typeface="Century Gothic"/>
              </a:rPr>
              <a:t>  </a:t>
            </a:r>
            <a:r>
              <a:rPr sz="1200" dirty="0">
                <a:solidFill>
                  <a:srgbClr val="646363"/>
                </a:solidFill>
                <a:latin typeface="Century Gothic"/>
                <a:cs typeface="Century Gothic"/>
              </a:rPr>
              <a:t>Relatório Integrado </a:t>
            </a:r>
            <a:r>
              <a:rPr sz="1200" spc="-20" dirty="0">
                <a:solidFill>
                  <a:srgbClr val="646363"/>
                </a:solidFill>
                <a:latin typeface="Century Gothic"/>
                <a:cs typeface="Century Gothic"/>
              </a:rPr>
              <a:t>2022</a:t>
            </a:r>
            <a:endParaRPr sz="1200">
              <a:latin typeface="Century Gothic"/>
              <a:cs typeface="Century Gothic"/>
            </a:endParaRPr>
          </a:p>
        </p:txBody>
      </p:sp>
      <p:pic>
        <p:nvPicPr>
          <p:cNvPr id="3" name="object 3"/>
          <p:cNvPicPr/>
          <p:nvPr/>
        </p:nvPicPr>
        <p:blipFill>
          <a:blip r:embed="rId2" cstate="print"/>
          <a:stretch>
            <a:fillRect/>
          </a:stretch>
        </p:blipFill>
        <p:spPr>
          <a:xfrm>
            <a:off x="0" y="0"/>
            <a:ext cx="12599999" cy="100800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81716" y="9609766"/>
            <a:ext cx="56038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50" dirty="0">
                <a:solidFill>
                  <a:srgbClr val="646363"/>
                </a:solidFill>
                <a:latin typeface="Century Gothic"/>
                <a:cs typeface="Century Gothic"/>
              </a:rPr>
              <a:t>15</a:t>
            </a:r>
            <a:endParaRPr sz="1200">
              <a:latin typeface="Century Gothic"/>
              <a:cs typeface="Century Gothic"/>
            </a:endParaRPr>
          </a:p>
        </p:txBody>
      </p:sp>
      <p:grpSp>
        <p:nvGrpSpPr>
          <p:cNvPr id="3" name="object 3"/>
          <p:cNvGrpSpPr/>
          <p:nvPr/>
        </p:nvGrpSpPr>
        <p:grpSpPr>
          <a:xfrm>
            <a:off x="0" y="0"/>
            <a:ext cx="3235325" cy="10080625"/>
            <a:chOff x="0" y="0"/>
            <a:chExt cx="3235325" cy="10080625"/>
          </a:xfrm>
        </p:grpSpPr>
        <p:pic>
          <p:nvPicPr>
            <p:cNvPr id="4" name="object 4"/>
            <p:cNvPicPr/>
            <p:nvPr/>
          </p:nvPicPr>
          <p:blipFill>
            <a:blip r:embed="rId2" cstate="print"/>
            <a:stretch>
              <a:fillRect/>
            </a:stretch>
          </p:blipFill>
          <p:spPr>
            <a:xfrm>
              <a:off x="0" y="0"/>
              <a:ext cx="2692" cy="10080002"/>
            </a:xfrm>
            <a:prstGeom prst="rect">
              <a:avLst/>
            </a:prstGeom>
          </p:spPr>
        </p:pic>
        <p:sp>
          <p:nvSpPr>
            <p:cNvPr id="5" name="object 5"/>
            <p:cNvSpPr/>
            <p:nvPr/>
          </p:nvSpPr>
          <p:spPr>
            <a:xfrm>
              <a:off x="4216"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627327"/>
            </a:solidFill>
          </p:spPr>
          <p:txBody>
            <a:bodyPr wrap="square" lIns="0" tIns="0" rIns="0" bIns="0" rtlCol="0"/>
            <a:lstStyle/>
            <a:p>
              <a:endParaRPr/>
            </a:p>
          </p:txBody>
        </p:sp>
      </p:grpSp>
      <p:grpSp>
        <p:nvGrpSpPr>
          <p:cNvPr id="6" name="object 6"/>
          <p:cNvGrpSpPr/>
          <p:nvPr/>
        </p:nvGrpSpPr>
        <p:grpSpPr>
          <a:xfrm>
            <a:off x="439572" y="5175808"/>
            <a:ext cx="11728450" cy="1682750"/>
            <a:chOff x="439572" y="5175808"/>
            <a:chExt cx="11728450" cy="1682750"/>
          </a:xfrm>
        </p:grpSpPr>
        <p:sp>
          <p:nvSpPr>
            <p:cNvPr id="7" name="object 7"/>
            <p:cNvSpPr/>
            <p:nvPr/>
          </p:nvSpPr>
          <p:spPr>
            <a:xfrm>
              <a:off x="439572" y="5175808"/>
              <a:ext cx="2092960" cy="561340"/>
            </a:xfrm>
            <a:custGeom>
              <a:avLst/>
              <a:gdLst/>
              <a:ahLst/>
              <a:cxnLst/>
              <a:rect l="l" t="t" r="r" b="b"/>
              <a:pathLst>
                <a:path w="2092960" h="561339">
                  <a:moveTo>
                    <a:pt x="2092426" y="0"/>
                  </a:moveTo>
                  <a:lnTo>
                    <a:pt x="0" y="0"/>
                  </a:lnTo>
                  <a:lnTo>
                    <a:pt x="0" y="561022"/>
                  </a:lnTo>
                  <a:lnTo>
                    <a:pt x="2092426" y="561022"/>
                  </a:lnTo>
                  <a:lnTo>
                    <a:pt x="2092426" y="0"/>
                  </a:lnTo>
                  <a:close/>
                </a:path>
              </a:pathLst>
            </a:custGeom>
            <a:solidFill>
              <a:srgbClr val="627327"/>
            </a:solidFill>
          </p:spPr>
          <p:txBody>
            <a:bodyPr wrap="square" lIns="0" tIns="0" rIns="0" bIns="0" rtlCol="0"/>
            <a:lstStyle/>
            <a:p>
              <a:endParaRPr/>
            </a:p>
          </p:txBody>
        </p:sp>
        <p:sp>
          <p:nvSpPr>
            <p:cNvPr id="8" name="object 8"/>
            <p:cNvSpPr/>
            <p:nvPr/>
          </p:nvSpPr>
          <p:spPr>
            <a:xfrm>
              <a:off x="2531998" y="5175808"/>
              <a:ext cx="9636125" cy="561340"/>
            </a:xfrm>
            <a:custGeom>
              <a:avLst/>
              <a:gdLst/>
              <a:ahLst/>
              <a:cxnLst/>
              <a:rect l="l" t="t" r="r" b="b"/>
              <a:pathLst>
                <a:path w="9636125" h="561339">
                  <a:moveTo>
                    <a:pt x="9635998" y="0"/>
                  </a:moveTo>
                  <a:lnTo>
                    <a:pt x="0" y="0"/>
                  </a:lnTo>
                  <a:lnTo>
                    <a:pt x="0" y="561022"/>
                  </a:lnTo>
                  <a:lnTo>
                    <a:pt x="9635998" y="561022"/>
                  </a:lnTo>
                  <a:lnTo>
                    <a:pt x="9635998" y="0"/>
                  </a:lnTo>
                  <a:close/>
                </a:path>
              </a:pathLst>
            </a:custGeom>
            <a:solidFill>
              <a:srgbClr val="72813D"/>
            </a:solidFill>
          </p:spPr>
          <p:txBody>
            <a:bodyPr wrap="square" lIns="0" tIns="0" rIns="0" bIns="0" rtlCol="0"/>
            <a:lstStyle/>
            <a:p>
              <a:endParaRPr/>
            </a:p>
          </p:txBody>
        </p:sp>
        <p:sp>
          <p:nvSpPr>
            <p:cNvPr id="9" name="object 9"/>
            <p:cNvSpPr/>
            <p:nvPr/>
          </p:nvSpPr>
          <p:spPr>
            <a:xfrm>
              <a:off x="439572" y="5736818"/>
              <a:ext cx="2092960" cy="1121410"/>
            </a:xfrm>
            <a:custGeom>
              <a:avLst/>
              <a:gdLst/>
              <a:ahLst/>
              <a:cxnLst/>
              <a:rect l="l" t="t" r="r" b="b"/>
              <a:pathLst>
                <a:path w="2092960" h="1121409">
                  <a:moveTo>
                    <a:pt x="2092426" y="0"/>
                  </a:moveTo>
                  <a:lnTo>
                    <a:pt x="0" y="0"/>
                  </a:lnTo>
                  <a:lnTo>
                    <a:pt x="0" y="1121181"/>
                  </a:lnTo>
                  <a:lnTo>
                    <a:pt x="2092426" y="1121181"/>
                  </a:lnTo>
                  <a:lnTo>
                    <a:pt x="2092426" y="0"/>
                  </a:lnTo>
                  <a:close/>
                </a:path>
              </a:pathLst>
            </a:custGeom>
            <a:solidFill>
              <a:srgbClr val="818F52"/>
            </a:solidFill>
          </p:spPr>
          <p:txBody>
            <a:bodyPr wrap="square" lIns="0" tIns="0" rIns="0" bIns="0" rtlCol="0"/>
            <a:lstStyle/>
            <a:p>
              <a:endParaRPr/>
            </a:p>
          </p:txBody>
        </p:sp>
        <p:sp>
          <p:nvSpPr>
            <p:cNvPr id="10" name="object 10"/>
            <p:cNvSpPr/>
            <p:nvPr/>
          </p:nvSpPr>
          <p:spPr>
            <a:xfrm>
              <a:off x="2531998" y="5736830"/>
              <a:ext cx="9636125" cy="1121410"/>
            </a:xfrm>
            <a:custGeom>
              <a:avLst/>
              <a:gdLst/>
              <a:ahLst/>
              <a:cxnLst/>
              <a:rect l="l" t="t" r="r" b="b"/>
              <a:pathLst>
                <a:path w="9636125" h="1121409">
                  <a:moveTo>
                    <a:pt x="9635998" y="0"/>
                  </a:moveTo>
                  <a:lnTo>
                    <a:pt x="0" y="0"/>
                  </a:lnTo>
                  <a:lnTo>
                    <a:pt x="0" y="1121168"/>
                  </a:lnTo>
                  <a:lnTo>
                    <a:pt x="9635998" y="1121168"/>
                  </a:lnTo>
                  <a:lnTo>
                    <a:pt x="9635998" y="0"/>
                  </a:lnTo>
                  <a:close/>
                </a:path>
              </a:pathLst>
            </a:custGeom>
            <a:solidFill>
              <a:srgbClr val="E0E3D4"/>
            </a:solidFill>
          </p:spPr>
          <p:txBody>
            <a:bodyPr wrap="square" lIns="0" tIns="0" rIns="0" bIns="0" rtlCol="0"/>
            <a:lstStyle/>
            <a:p>
              <a:endParaRPr/>
            </a:p>
          </p:txBody>
        </p:sp>
      </p:grpSp>
      <p:sp>
        <p:nvSpPr>
          <p:cNvPr id="11" name="object 11"/>
          <p:cNvSpPr txBox="1"/>
          <p:nvPr/>
        </p:nvSpPr>
        <p:spPr>
          <a:xfrm>
            <a:off x="622091" y="5348284"/>
            <a:ext cx="1727835" cy="208279"/>
          </a:xfrm>
          <a:prstGeom prst="rect">
            <a:avLst/>
          </a:prstGeom>
        </p:spPr>
        <p:txBody>
          <a:bodyPr vert="horz" wrap="square" lIns="0" tIns="12700" rIns="0" bIns="0" rtlCol="0">
            <a:spAutoFit/>
          </a:bodyPr>
          <a:lstStyle/>
          <a:p>
            <a:pPr marL="12700">
              <a:lnSpc>
                <a:spcPct val="100000"/>
              </a:lnSpc>
              <a:spcBef>
                <a:spcPts val="100"/>
              </a:spcBef>
            </a:pPr>
            <a:r>
              <a:rPr sz="1200" spc="110" dirty="0">
                <a:solidFill>
                  <a:srgbClr val="FFFFFF"/>
                </a:solidFill>
                <a:latin typeface="Century Gothic"/>
                <a:cs typeface="Century Gothic"/>
              </a:rPr>
              <a:t>NATUREZA</a:t>
            </a:r>
            <a:r>
              <a:rPr sz="1200" spc="40" dirty="0">
                <a:solidFill>
                  <a:srgbClr val="FFFFFF"/>
                </a:solidFill>
                <a:latin typeface="Century Gothic"/>
                <a:cs typeface="Century Gothic"/>
              </a:rPr>
              <a:t> </a:t>
            </a:r>
            <a:r>
              <a:rPr sz="1200" dirty="0">
                <a:solidFill>
                  <a:srgbClr val="FFFFFF"/>
                </a:solidFill>
                <a:latin typeface="Century Gothic"/>
                <a:cs typeface="Century Gothic"/>
              </a:rPr>
              <a:t>DO</a:t>
            </a:r>
            <a:r>
              <a:rPr sz="1200" spc="40" dirty="0">
                <a:solidFill>
                  <a:srgbClr val="FFFFFF"/>
                </a:solidFill>
                <a:latin typeface="Century Gothic"/>
                <a:cs typeface="Century Gothic"/>
              </a:rPr>
              <a:t> RISCO</a:t>
            </a:r>
            <a:endParaRPr sz="1200">
              <a:latin typeface="Century Gothic"/>
              <a:cs typeface="Century Gothic"/>
            </a:endParaRPr>
          </a:p>
        </p:txBody>
      </p:sp>
      <p:sp>
        <p:nvSpPr>
          <p:cNvPr id="12" name="object 12"/>
          <p:cNvSpPr txBox="1"/>
          <p:nvPr/>
        </p:nvSpPr>
        <p:spPr>
          <a:xfrm>
            <a:off x="797504" y="6189380"/>
            <a:ext cx="1259205"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FFFFFF"/>
                </a:solidFill>
                <a:latin typeface="Century Gothic"/>
                <a:cs typeface="Century Gothic"/>
              </a:rPr>
              <a:t>OPERACIONAIS</a:t>
            </a:r>
            <a:endParaRPr sz="1200">
              <a:latin typeface="Century Gothic"/>
              <a:cs typeface="Century Gothic"/>
            </a:endParaRPr>
          </a:p>
        </p:txBody>
      </p:sp>
      <p:sp>
        <p:nvSpPr>
          <p:cNvPr id="13" name="object 13"/>
          <p:cNvSpPr txBox="1"/>
          <p:nvPr/>
        </p:nvSpPr>
        <p:spPr>
          <a:xfrm>
            <a:off x="6247785" y="5325577"/>
            <a:ext cx="1489075"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FFFFFF"/>
                </a:solidFill>
                <a:latin typeface="Century Gothic"/>
                <a:cs typeface="Century Gothic"/>
              </a:rPr>
              <a:t>CARACTERÍSTICAS</a:t>
            </a:r>
            <a:endParaRPr sz="1200">
              <a:latin typeface="Century Gothic"/>
              <a:cs typeface="Century Gothic"/>
            </a:endParaRPr>
          </a:p>
        </p:txBody>
      </p:sp>
      <p:sp>
        <p:nvSpPr>
          <p:cNvPr id="14" name="object 14"/>
          <p:cNvSpPr txBox="1"/>
          <p:nvPr/>
        </p:nvSpPr>
        <p:spPr>
          <a:xfrm>
            <a:off x="2831299" y="5852517"/>
            <a:ext cx="9026525" cy="863600"/>
          </a:xfrm>
          <a:prstGeom prst="rect">
            <a:avLst/>
          </a:prstGeom>
        </p:spPr>
        <p:txBody>
          <a:bodyPr vert="horz" wrap="square" lIns="0" tIns="12700" rIns="0" bIns="0" rtlCol="0">
            <a:spAutoFit/>
          </a:bodyPr>
          <a:lstStyle/>
          <a:p>
            <a:pPr marL="12700" marR="5080">
              <a:lnSpc>
                <a:spcPct val="100000"/>
              </a:lnSpc>
              <a:spcBef>
                <a:spcPts val="100"/>
              </a:spcBef>
            </a:pPr>
            <a:r>
              <a:rPr sz="1100" dirty="0">
                <a:solidFill>
                  <a:srgbClr val="627327"/>
                </a:solidFill>
                <a:latin typeface="Century Gothic"/>
                <a:cs typeface="Century Gothic"/>
              </a:rPr>
              <a:t>Os</a:t>
            </a:r>
            <a:r>
              <a:rPr sz="1100" spc="75" dirty="0">
                <a:solidFill>
                  <a:srgbClr val="627327"/>
                </a:solidFill>
                <a:latin typeface="Century Gothic"/>
                <a:cs typeface="Century Gothic"/>
              </a:rPr>
              <a:t> </a:t>
            </a:r>
            <a:r>
              <a:rPr sz="1100" dirty="0">
                <a:solidFill>
                  <a:srgbClr val="627327"/>
                </a:solidFill>
                <a:latin typeface="Century Gothic"/>
                <a:cs typeface="Century Gothic"/>
              </a:rPr>
              <a:t>riscos</a:t>
            </a:r>
            <a:r>
              <a:rPr sz="1100" spc="75" dirty="0">
                <a:solidFill>
                  <a:srgbClr val="627327"/>
                </a:solidFill>
                <a:latin typeface="Century Gothic"/>
                <a:cs typeface="Century Gothic"/>
              </a:rPr>
              <a:t> </a:t>
            </a:r>
            <a:r>
              <a:rPr sz="1100" spc="-10" dirty="0">
                <a:solidFill>
                  <a:srgbClr val="627327"/>
                </a:solidFill>
                <a:latin typeface="Century Gothic"/>
                <a:cs typeface="Century Gothic"/>
              </a:rPr>
              <a:t>operacionais</a:t>
            </a:r>
            <a:r>
              <a:rPr sz="1100" spc="75" dirty="0">
                <a:solidFill>
                  <a:srgbClr val="627327"/>
                </a:solidFill>
                <a:latin typeface="Century Gothic"/>
                <a:cs typeface="Century Gothic"/>
              </a:rPr>
              <a:t> </a:t>
            </a:r>
            <a:r>
              <a:rPr sz="1100" dirty="0">
                <a:solidFill>
                  <a:srgbClr val="627327"/>
                </a:solidFill>
                <a:latin typeface="Century Gothic"/>
                <a:cs typeface="Century Gothic"/>
              </a:rPr>
              <a:t>estão</a:t>
            </a:r>
            <a:r>
              <a:rPr sz="1100" spc="75" dirty="0">
                <a:solidFill>
                  <a:srgbClr val="627327"/>
                </a:solidFill>
                <a:latin typeface="Century Gothic"/>
                <a:cs typeface="Century Gothic"/>
              </a:rPr>
              <a:t> </a:t>
            </a:r>
            <a:r>
              <a:rPr sz="1100" dirty="0">
                <a:solidFill>
                  <a:srgbClr val="627327"/>
                </a:solidFill>
                <a:latin typeface="Century Gothic"/>
                <a:cs typeface="Century Gothic"/>
              </a:rPr>
              <a:t>vinculados</a:t>
            </a:r>
            <a:r>
              <a:rPr sz="1100" spc="75" dirty="0">
                <a:solidFill>
                  <a:srgbClr val="627327"/>
                </a:solidFill>
                <a:latin typeface="Century Gothic"/>
                <a:cs typeface="Century Gothic"/>
              </a:rPr>
              <a:t> </a:t>
            </a:r>
            <a:r>
              <a:rPr sz="1100" dirty="0">
                <a:solidFill>
                  <a:srgbClr val="627327"/>
                </a:solidFill>
                <a:latin typeface="Century Gothic"/>
                <a:cs typeface="Century Gothic"/>
              </a:rPr>
              <a:t>aos</a:t>
            </a:r>
            <a:r>
              <a:rPr sz="1100" spc="75" dirty="0">
                <a:solidFill>
                  <a:srgbClr val="627327"/>
                </a:solidFill>
                <a:latin typeface="Century Gothic"/>
                <a:cs typeface="Century Gothic"/>
              </a:rPr>
              <a:t> </a:t>
            </a:r>
            <a:r>
              <a:rPr sz="1100" dirty="0">
                <a:solidFill>
                  <a:srgbClr val="627327"/>
                </a:solidFill>
                <a:latin typeface="Century Gothic"/>
                <a:cs typeface="Century Gothic"/>
              </a:rPr>
              <a:t>processos</a:t>
            </a:r>
            <a:r>
              <a:rPr sz="1100" spc="75" dirty="0">
                <a:solidFill>
                  <a:srgbClr val="627327"/>
                </a:solidFill>
                <a:latin typeface="Century Gothic"/>
                <a:cs typeface="Century Gothic"/>
              </a:rPr>
              <a:t> </a:t>
            </a:r>
            <a:r>
              <a:rPr sz="1100" dirty="0">
                <a:solidFill>
                  <a:srgbClr val="627327"/>
                </a:solidFill>
                <a:latin typeface="Century Gothic"/>
                <a:cs typeface="Century Gothic"/>
              </a:rPr>
              <a:t>internos,</a:t>
            </a:r>
            <a:r>
              <a:rPr sz="1100" spc="75" dirty="0">
                <a:solidFill>
                  <a:srgbClr val="627327"/>
                </a:solidFill>
                <a:latin typeface="Century Gothic"/>
                <a:cs typeface="Century Gothic"/>
              </a:rPr>
              <a:t> </a:t>
            </a:r>
            <a:r>
              <a:rPr sz="1100" dirty="0">
                <a:solidFill>
                  <a:srgbClr val="627327"/>
                </a:solidFill>
                <a:latin typeface="Century Gothic"/>
                <a:cs typeface="Century Gothic"/>
              </a:rPr>
              <a:t>abrangem</a:t>
            </a:r>
            <a:r>
              <a:rPr sz="1100" spc="80" dirty="0">
                <a:solidFill>
                  <a:srgbClr val="627327"/>
                </a:solidFill>
                <a:latin typeface="Century Gothic"/>
                <a:cs typeface="Century Gothic"/>
              </a:rPr>
              <a:t> </a:t>
            </a:r>
            <a:r>
              <a:rPr sz="1100" dirty="0">
                <a:solidFill>
                  <a:srgbClr val="627327"/>
                </a:solidFill>
                <a:latin typeface="Century Gothic"/>
                <a:cs typeface="Century Gothic"/>
              </a:rPr>
              <a:t>aspectos</a:t>
            </a:r>
            <a:r>
              <a:rPr sz="1100" spc="75" dirty="0">
                <a:solidFill>
                  <a:srgbClr val="627327"/>
                </a:solidFill>
                <a:latin typeface="Century Gothic"/>
                <a:cs typeface="Century Gothic"/>
              </a:rPr>
              <a:t> </a:t>
            </a:r>
            <a:r>
              <a:rPr sz="1100" spc="-10" dirty="0">
                <a:solidFill>
                  <a:srgbClr val="627327"/>
                </a:solidFill>
                <a:latin typeface="Century Gothic"/>
                <a:cs typeface="Century Gothic"/>
              </a:rPr>
              <a:t>relacionados</a:t>
            </a:r>
            <a:r>
              <a:rPr sz="1100" spc="75" dirty="0">
                <a:solidFill>
                  <a:srgbClr val="627327"/>
                </a:solidFill>
                <a:latin typeface="Century Gothic"/>
                <a:cs typeface="Century Gothic"/>
              </a:rPr>
              <a:t> </a:t>
            </a:r>
            <a:r>
              <a:rPr sz="1100" dirty="0">
                <a:solidFill>
                  <a:srgbClr val="627327"/>
                </a:solidFill>
                <a:latin typeface="Century Gothic"/>
                <a:cs typeface="Century Gothic"/>
              </a:rPr>
              <a:t>às</a:t>
            </a:r>
            <a:r>
              <a:rPr sz="1100" spc="75" dirty="0">
                <a:solidFill>
                  <a:srgbClr val="627327"/>
                </a:solidFill>
                <a:latin typeface="Century Gothic"/>
                <a:cs typeface="Century Gothic"/>
              </a:rPr>
              <a:t> </a:t>
            </a:r>
            <a:r>
              <a:rPr sz="1100" dirty="0">
                <a:solidFill>
                  <a:srgbClr val="627327"/>
                </a:solidFill>
                <a:latin typeface="Century Gothic"/>
                <a:cs typeface="Century Gothic"/>
              </a:rPr>
              <a:t>pessoas,</a:t>
            </a:r>
            <a:r>
              <a:rPr sz="1100" spc="75" dirty="0">
                <a:solidFill>
                  <a:srgbClr val="627327"/>
                </a:solidFill>
                <a:latin typeface="Century Gothic"/>
                <a:cs typeface="Century Gothic"/>
              </a:rPr>
              <a:t> </a:t>
            </a:r>
            <a:r>
              <a:rPr sz="1100" spc="-110" dirty="0">
                <a:solidFill>
                  <a:srgbClr val="627327"/>
                </a:solidFill>
                <a:latin typeface="Century Gothic"/>
                <a:cs typeface="Century Gothic"/>
              </a:rPr>
              <a:t>à</a:t>
            </a:r>
            <a:r>
              <a:rPr sz="1100" spc="75" dirty="0">
                <a:solidFill>
                  <a:srgbClr val="627327"/>
                </a:solidFill>
                <a:latin typeface="Century Gothic"/>
                <a:cs typeface="Century Gothic"/>
              </a:rPr>
              <a:t> </a:t>
            </a:r>
            <a:r>
              <a:rPr sz="1100" dirty="0">
                <a:solidFill>
                  <a:srgbClr val="627327"/>
                </a:solidFill>
                <a:latin typeface="Century Gothic"/>
                <a:cs typeface="Century Gothic"/>
              </a:rPr>
              <a:t>infraestrutura,</a:t>
            </a:r>
            <a:r>
              <a:rPr sz="1100" spc="75" dirty="0">
                <a:solidFill>
                  <a:srgbClr val="627327"/>
                </a:solidFill>
                <a:latin typeface="Century Gothic"/>
                <a:cs typeface="Century Gothic"/>
              </a:rPr>
              <a:t> </a:t>
            </a:r>
            <a:r>
              <a:rPr sz="1100" spc="-25" dirty="0">
                <a:solidFill>
                  <a:srgbClr val="627327"/>
                </a:solidFill>
                <a:latin typeface="Century Gothic"/>
                <a:cs typeface="Century Gothic"/>
              </a:rPr>
              <a:t>aos </a:t>
            </a:r>
            <a:r>
              <a:rPr sz="1100" spc="50" dirty="0">
                <a:solidFill>
                  <a:srgbClr val="627327"/>
                </a:solidFill>
                <a:latin typeface="Century Gothic"/>
                <a:cs typeface="Century Gothic"/>
              </a:rPr>
              <a:t>sistemas</a:t>
            </a:r>
            <a:r>
              <a:rPr sz="1100" spc="10" dirty="0">
                <a:solidFill>
                  <a:srgbClr val="627327"/>
                </a:solidFill>
                <a:latin typeface="Century Gothic"/>
                <a:cs typeface="Century Gothic"/>
              </a:rPr>
              <a:t> </a:t>
            </a:r>
            <a:r>
              <a:rPr sz="1100" spc="-10" dirty="0">
                <a:solidFill>
                  <a:srgbClr val="627327"/>
                </a:solidFill>
                <a:latin typeface="Century Gothic"/>
                <a:cs typeface="Century Gothic"/>
              </a:rPr>
              <a:t>de</a:t>
            </a:r>
            <a:r>
              <a:rPr sz="1100" spc="15" dirty="0">
                <a:solidFill>
                  <a:srgbClr val="627327"/>
                </a:solidFill>
                <a:latin typeface="Century Gothic"/>
                <a:cs typeface="Century Gothic"/>
              </a:rPr>
              <a:t> </a:t>
            </a:r>
            <a:r>
              <a:rPr sz="1100" spc="-10" dirty="0">
                <a:solidFill>
                  <a:srgbClr val="627327"/>
                </a:solidFill>
                <a:latin typeface="Century Gothic"/>
                <a:cs typeface="Century Gothic"/>
              </a:rPr>
              <a:t>informação,</a:t>
            </a:r>
            <a:r>
              <a:rPr sz="1100" spc="10" dirty="0">
                <a:solidFill>
                  <a:srgbClr val="627327"/>
                </a:solidFill>
                <a:latin typeface="Century Gothic"/>
                <a:cs typeface="Century Gothic"/>
              </a:rPr>
              <a:t> </a:t>
            </a:r>
            <a:r>
              <a:rPr sz="1100" dirty="0">
                <a:solidFill>
                  <a:srgbClr val="627327"/>
                </a:solidFill>
                <a:latin typeface="Century Gothic"/>
                <a:cs typeface="Century Gothic"/>
              </a:rPr>
              <a:t>legais</a:t>
            </a:r>
            <a:r>
              <a:rPr sz="1100" spc="15" dirty="0">
                <a:solidFill>
                  <a:srgbClr val="627327"/>
                </a:solidFill>
                <a:latin typeface="Century Gothic"/>
                <a:cs typeface="Century Gothic"/>
              </a:rPr>
              <a:t> </a:t>
            </a:r>
            <a:r>
              <a:rPr sz="1100" dirty="0">
                <a:solidFill>
                  <a:srgbClr val="627327"/>
                </a:solidFill>
                <a:latin typeface="Century Gothic"/>
                <a:cs typeface="Century Gothic"/>
              </a:rPr>
              <a:t>e</a:t>
            </a:r>
            <a:r>
              <a:rPr sz="1100" spc="15" dirty="0">
                <a:solidFill>
                  <a:srgbClr val="627327"/>
                </a:solidFill>
                <a:latin typeface="Century Gothic"/>
                <a:cs typeface="Century Gothic"/>
              </a:rPr>
              <a:t> </a:t>
            </a:r>
            <a:r>
              <a:rPr sz="1100" spc="-10" dirty="0">
                <a:solidFill>
                  <a:srgbClr val="627327"/>
                </a:solidFill>
                <a:latin typeface="Century Gothic"/>
                <a:cs typeface="Century Gothic"/>
              </a:rPr>
              <a:t>de</a:t>
            </a:r>
            <a:r>
              <a:rPr sz="1100" spc="10" dirty="0">
                <a:solidFill>
                  <a:srgbClr val="627327"/>
                </a:solidFill>
                <a:latin typeface="Century Gothic"/>
                <a:cs typeface="Century Gothic"/>
              </a:rPr>
              <a:t> </a:t>
            </a:r>
            <a:r>
              <a:rPr sz="1100" dirty="0">
                <a:solidFill>
                  <a:srgbClr val="627327"/>
                </a:solidFill>
                <a:latin typeface="Century Gothic"/>
                <a:cs typeface="Century Gothic"/>
              </a:rPr>
              <a:t>imagem.</a:t>
            </a:r>
            <a:r>
              <a:rPr sz="1100" spc="15" dirty="0">
                <a:solidFill>
                  <a:srgbClr val="627327"/>
                </a:solidFill>
                <a:latin typeface="Century Gothic"/>
                <a:cs typeface="Century Gothic"/>
              </a:rPr>
              <a:t> </a:t>
            </a:r>
            <a:r>
              <a:rPr sz="1100" spc="80" dirty="0">
                <a:solidFill>
                  <a:srgbClr val="627327"/>
                </a:solidFill>
                <a:latin typeface="Century Gothic"/>
                <a:cs typeface="Century Gothic"/>
              </a:rPr>
              <a:t>Esses</a:t>
            </a:r>
            <a:r>
              <a:rPr sz="1100" spc="15" dirty="0">
                <a:solidFill>
                  <a:srgbClr val="627327"/>
                </a:solidFill>
                <a:latin typeface="Century Gothic"/>
                <a:cs typeface="Century Gothic"/>
              </a:rPr>
              <a:t> </a:t>
            </a:r>
            <a:r>
              <a:rPr sz="1100" dirty="0">
                <a:solidFill>
                  <a:srgbClr val="627327"/>
                </a:solidFill>
                <a:latin typeface="Century Gothic"/>
                <a:cs typeface="Century Gothic"/>
              </a:rPr>
              <a:t>riscos</a:t>
            </a:r>
            <a:r>
              <a:rPr sz="1100" spc="10" dirty="0">
                <a:solidFill>
                  <a:srgbClr val="627327"/>
                </a:solidFill>
                <a:latin typeface="Century Gothic"/>
                <a:cs typeface="Century Gothic"/>
              </a:rPr>
              <a:t> </a:t>
            </a:r>
            <a:r>
              <a:rPr sz="1100" spc="-10" dirty="0">
                <a:solidFill>
                  <a:srgbClr val="627327"/>
                </a:solidFill>
                <a:latin typeface="Century Gothic"/>
                <a:cs typeface="Century Gothic"/>
              </a:rPr>
              <a:t>afetam</a:t>
            </a:r>
            <a:r>
              <a:rPr sz="1100" spc="15" dirty="0">
                <a:solidFill>
                  <a:srgbClr val="627327"/>
                </a:solidFill>
                <a:latin typeface="Century Gothic"/>
                <a:cs typeface="Century Gothic"/>
              </a:rPr>
              <a:t> </a:t>
            </a:r>
            <a:r>
              <a:rPr sz="1100" dirty="0">
                <a:solidFill>
                  <a:srgbClr val="627327"/>
                </a:solidFill>
                <a:latin typeface="Century Gothic"/>
                <a:cs typeface="Century Gothic"/>
              </a:rPr>
              <a:t>especialmente</a:t>
            </a:r>
            <a:r>
              <a:rPr sz="1100" spc="10" dirty="0">
                <a:solidFill>
                  <a:srgbClr val="627327"/>
                </a:solidFill>
                <a:latin typeface="Century Gothic"/>
                <a:cs typeface="Century Gothic"/>
              </a:rPr>
              <a:t> </a:t>
            </a:r>
            <a:r>
              <a:rPr sz="1100" spc="-110" dirty="0">
                <a:solidFill>
                  <a:srgbClr val="627327"/>
                </a:solidFill>
                <a:latin typeface="Century Gothic"/>
                <a:cs typeface="Century Gothic"/>
              </a:rPr>
              <a:t>a</a:t>
            </a:r>
            <a:r>
              <a:rPr sz="1100" spc="15" dirty="0">
                <a:solidFill>
                  <a:srgbClr val="627327"/>
                </a:solidFill>
                <a:latin typeface="Century Gothic"/>
                <a:cs typeface="Century Gothic"/>
              </a:rPr>
              <a:t> </a:t>
            </a:r>
            <a:r>
              <a:rPr sz="1100" spc="-10" dirty="0">
                <a:solidFill>
                  <a:srgbClr val="627327"/>
                </a:solidFill>
                <a:latin typeface="Century Gothic"/>
                <a:cs typeface="Century Gothic"/>
              </a:rPr>
              <a:t>prestação</a:t>
            </a:r>
            <a:r>
              <a:rPr sz="1100" spc="15" dirty="0">
                <a:solidFill>
                  <a:srgbClr val="627327"/>
                </a:solidFill>
                <a:latin typeface="Century Gothic"/>
                <a:cs typeface="Century Gothic"/>
              </a:rPr>
              <a:t> </a:t>
            </a:r>
            <a:r>
              <a:rPr sz="1100" spc="-10" dirty="0">
                <a:solidFill>
                  <a:srgbClr val="627327"/>
                </a:solidFill>
                <a:latin typeface="Century Gothic"/>
                <a:cs typeface="Century Gothic"/>
              </a:rPr>
              <a:t>de</a:t>
            </a:r>
            <a:r>
              <a:rPr sz="1100" spc="10" dirty="0">
                <a:solidFill>
                  <a:srgbClr val="627327"/>
                </a:solidFill>
                <a:latin typeface="Century Gothic"/>
                <a:cs typeface="Century Gothic"/>
              </a:rPr>
              <a:t> </a:t>
            </a:r>
            <a:r>
              <a:rPr sz="1100" dirty="0">
                <a:solidFill>
                  <a:srgbClr val="627327"/>
                </a:solidFill>
                <a:latin typeface="Century Gothic"/>
                <a:cs typeface="Century Gothic"/>
              </a:rPr>
              <a:t>serviços</a:t>
            </a:r>
            <a:r>
              <a:rPr sz="1100" spc="15" dirty="0">
                <a:solidFill>
                  <a:srgbClr val="627327"/>
                </a:solidFill>
                <a:latin typeface="Century Gothic"/>
                <a:cs typeface="Century Gothic"/>
              </a:rPr>
              <a:t> </a:t>
            </a:r>
            <a:r>
              <a:rPr sz="1100" dirty="0">
                <a:solidFill>
                  <a:srgbClr val="627327"/>
                </a:solidFill>
                <a:latin typeface="Century Gothic"/>
                <a:cs typeface="Century Gothic"/>
              </a:rPr>
              <a:t>aos</a:t>
            </a:r>
            <a:r>
              <a:rPr sz="1100" spc="15" dirty="0">
                <a:solidFill>
                  <a:srgbClr val="627327"/>
                </a:solidFill>
                <a:latin typeface="Century Gothic"/>
                <a:cs typeface="Century Gothic"/>
              </a:rPr>
              <a:t> </a:t>
            </a:r>
            <a:r>
              <a:rPr sz="1100" dirty="0">
                <a:solidFill>
                  <a:srgbClr val="627327"/>
                </a:solidFill>
                <a:latin typeface="Century Gothic"/>
                <a:cs typeface="Century Gothic"/>
              </a:rPr>
              <a:t>médicos</a:t>
            </a:r>
            <a:r>
              <a:rPr sz="1100" spc="10" dirty="0">
                <a:solidFill>
                  <a:srgbClr val="627327"/>
                </a:solidFill>
                <a:latin typeface="Century Gothic"/>
                <a:cs typeface="Century Gothic"/>
              </a:rPr>
              <a:t> </a:t>
            </a:r>
            <a:r>
              <a:rPr sz="1100" spc="-10" dirty="0">
                <a:solidFill>
                  <a:srgbClr val="627327"/>
                </a:solidFill>
                <a:latin typeface="Century Gothic"/>
                <a:cs typeface="Century Gothic"/>
              </a:rPr>
              <a:t>veterinários</a:t>
            </a:r>
            <a:r>
              <a:rPr sz="1100" spc="500" dirty="0">
                <a:solidFill>
                  <a:srgbClr val="627327"/>
                </a:solidFill>
                <a:latin typeface="Century Gothic"/>
                <a:cs typeface="Century Gothic"/>
              </a:rPr>
              <a:t> </a:t>
            </a:r>
            <a:r>
              <a:rPr sz="1100" dirty="0">
                <a:solidFill>
                  <a:srgbClr val="627327"/>
                </a:solidFill>
                <a:latin typeface="Century Gothic"/>
                <a:cs typeface="Century Gothic"/>
              </a:rPr>
              <a:t>e</a:t>
            </a:r>
            <a:r>
              <a:rPr sz="1100" spc="20" dirty="0">
                <a:solidFill>
                  <a:srgbClr val="627327"/>
                </a:solidFill>
                <a:latin typeface="Century Gothic"/>
                <a:cs typeface="Century Gothic"/>
              </a:rPr>
              <a:t> </a:t>
            </a:r>
            <a:r>
              <a:rPr sz="1100" dirty="0">
                <a:solidFill>
                  <a:srgbClr val="627327"/>
                </a:solidFill>
                <a:latin typeface="Century Gothic"/>
                <a:cs typeface="Century Gothic"/>
              </a:rPr>
              <a:t>zootecnistas</a:t>
            </a:r>
            <a:r>
              <a:rPr sz="1100" spc="20" dirty="0">
                <a:solidFill>
                  <a:srgbClr val="627327"/>
                </a:solidFill>
                <a:latin typeface="Century Gothic"/>
                <a:cs typeface="Century Gothic"/>
              </a:rPr>
              <a:t> </a:t>
            </a:r>
            <a:r>
              <a:rPr sz="1100" dirty="0">
                <a:solidFill>
                  <a:srgbClr val="627327"/>
                </a:solidFill>
                <a:latin typeface="Century Gothic"/>
                <a:cs typeface="Century Gothic"/>
              </a:rPr>
              <a:t>e</a:t>
            </a:r>
            <a:r>
              <a:rPr sz="1100" spc="20" dirty="0">
                <a:solidFill>
                  <a:srgbClr val="627327"/>
                </a:solidFill>
                <a:latin typeface="Century Gothic"/>
                <a:cs typeface="Century Gothic"/>
              </a:rPr>
              <a:t> </a:t>
            </a:r>
            <a:r>
              <a:rPr sz="1100" dirty="0">
                <a:solidFill>
                  <a:srgbClr val="627327"/>
                </a:solidFill>
                <a:latin typeface="Century Gothic"/>
                <a:cs typeface="Century Gothic"/>
              </a:rPr>
              <a:t>são</a:t>
            </a:r>
            <a:r>
              <a:rPr sz="1100" spc="20" dirty="0">
                <a:solidFill>
                  <a:srgbClr val="627327"/>
                </a:solidFill>
                <a:latin typeface="Century Gothic"/>
                <a:cs typeface="Century Gothic"/>
              </a:rPr>
              <a:t> </a:t>
            </a:r>
            <a:r>
              <a:rPr sz="1100" spc="-10" dirty="0">
                <a:solidFill>
                  <a:srgbClr val="627327"/>
                </a:solidFill>
                <a:latin typeface="Century Gothic"/>
                <a:cs typeface="Century Gothic"/>
              </a:rPr>
              <a:t>de</a:t>
            </a:r>
            <a:r>
              <a:rPr sz="1100" spc="20" dirty="0">
                <a:solidFill>
                  <a:srgbClr val="627327"/>
                </a:solidFill>
                <a:latin typeface="Century Gothic"/>
                <a:cs typeface="Century Gothic"/>
              </a:rPr>
              <a:t> </a:t>
            </a:r>
            <a:r>
              <a:rPr sz="1100" dirty="0">
                <a:solidFill>
                  <a:srgbClr val="627327"/>
                </a:solidFill>
                <a:latin typeface="Century Gothic"/>
                <a:cs typeface="Century Gothic"/>
              </a:rPr>
              <a:t>grande</a:t>
            </a:r>
            <a:r>
              <a:rPr sz="1100" spc="25" dirty="0">
                <a:solidFill>
                  <a:srgbClr val="627327"/>
                </a:solidFill>
                <a:latin typeface="Century Gothic"/>
                <a:cs typeface="Century Gothic"/>
              </a:rPr>
              <a:t> </a:t>
            </a:r>
            <a:r>
              <a:rPr sz="1100" spc="-25" dirty="0">
                <a:solidFill>
                  <a:srgbClr val="627327"/>
                </a:solidFill>
                <a:latin typeface="Century Gothic"/>
                <a:cs typeface="Century Gothic"/>
              </a:rPr>
              <a:t>relevância,</a:t>
            </a:r>
            <a:r>
              <a:rPr sz="1100" spc="20" dirty="0">
                <a:solidFill>
                  <a:srgbClr val="627327"/>
                </a:solidFill>
                <a:latin typeface="Century Gothic"/>
                <a:cs typeface="Century Gothic"/>
              </a:rPr>
              <a:t> </a:t>
            </a:r>
            <a:r>
              <a:rPr sz="1100" spc="-20" dirty="0">
                <a:solidFill>
                  <a:srgbClr val="627327"/>
                </a:solidFill>
                <a:latin typeface="Century Gothic"/>
                <a:cs typeface="Century Gothic"/>
              </a:rPr>
              <a:t>não</a:t>
            </a:r>
            <a:r>
              <a:rPr sz="1100" spc="20" dirty="0">
                <a:solidFill>
                  <a:srgbClr val="627327"/>
                </a:solidFill>
                <a:latin typeface="Century Gothic"/>
                <a:cs typeface="Century Gothic"/>
              </a:rPr>
              <a:t> </a:t>
            </a:r>
            <a:r>
              <a:rPr sz="1100" dirty="0">
                <a:solidFill>
                  <a:srgbClr val="627327"/>
                </a:solidFill>
                <a:latin typeface="Century Gothic"/>
                <a:cs typeface="Century Gothic"/>
              </a:rPr>
              <a:t>só</a:t>
            </a:r>
            <a:r>
              <a:rPr sz="1100" spc="20" dirty="0">
                <a:solidFill>
                  <a:srgbClr val="627327"/>
                </a:solidFill>
                <a:latin typeface="Century Gothic"/>
                <a:cs typeface="Century Gothic"/>
              </a:rPr>
              <a:t> </a:t>
            </a:r>
            <a:r>
              <a:rPr sz="1100" spc="-45" dirty="0">
                <a:solidFill>
                  <a:srgbClr val="627327"/>
                </a:solidFill>
                <a:latin typeface="Century Gothic"/>
                <a:cs typeface="Century Gothic"/>
              </a:rPr>
              <a:t>para</a:t>
            </a:r>
            <a:r>
              <a:rPr sz="1100" spc="20" dirty="0">
                <a:solidFill>
                  <a:srgbClr val="627327"/>
                </a:solidFill>
                <a:latin typeface="Century Gothic"/>
                <a:cs typeface="Century Gothic"/>
              </a:rPr>
              <a:t> </a:t>
            </a:r>
            <a:r>
              <a:rPr sz="1100" spc="-110" dirty="0">
                <a:solidFill>
                  <a:srgbClr val="627327"/>
                </a:solidFill>
                <a:latin typeface="Century Gothic"/>
                <a:cs typeface="Century Gothic"/>
              </a:rPr>
              <a:t>a</a:t>
            </a:r>
            <a:r>
              <a:rPr sz="1100" spc="25" dirty="0">
                <a:solidFill>
                  <a:srgbClr val="627327"/>
                </a:solidFill>
                <a:latin typeface="Century Gothic"/>
                <a:cs typeface="Century Gothic"/>
              </a:rPr>
              <a:t> </a:t>
            </a:r>
            <a:r>
              <a:rPr sz="1100" dirty="0">
                <a:solidFill>
                  <a:srgbClr val="627327"/>
                </a:solidFill>
                <a:latin typeface="Century Gothic"/>
                <a:cs typeface="Century Gothic"/>
              </a:rPr>
              <a:t>imagem</a:t>
            </a:r>
            <a:r>
              <a:rPr sz="1100" spc="20" dirty="0">
                <a:solidFill>
                  <a:srgbClr val="627327"/>
                </a:solidFill>
                <a:latin typeface="Century Gothic"/>
                <a:cs typeface="Century Gothic"/>
              </a:rPr>
              <a:t> </a:t>
            </a:r>
            <a:r>
              <a:rPr sz="1100" dirty="0">
                <a:solidFill>
                  <a:srgbClr val="627327"/>
                </a:solidFill>
                <a:latin typeface="Century Gothic"/>
                <a:cs typeface="Century Gothic"/>
              </a:rPr>
              <a:t>do</a:t>
            </a:r>
            <a:r>
              <a:rPr sz="1100" spc="20" dirty="0">
                <a:solidFill>
                  <a:srgbClr val="627327"/>
                </a:solidFill>
                <a:latin typeface="Century Gothic"/>
                <a:cs typeface="Century Gothic"/>
              </a:rPr>
              <a:t> </a:t>
            </a:r>
            <a:r>
              <a:rPr sz="1100" spc="-30" dirty="0">
                <a:solidFill>
                  <a:srgbClr val="627327"/>
                </a:solidFill>
                <a:latin typeface="Century Gothic"/>
                <a:cs typeface="Century Gothic"/>
              </a:rPr>
              <a:t>CRMV/AM,</a:t>
            </a:r>
            <a:r>
              <a:rPr sz="1100" spc="20" dirty="0">
                <a:solidFill>
                  <a:srgbClr val="627327"/>
                </a:solidFill>
                <a:latin typeface="Century Gothic"/>
                <a:cs typeface="Century Gothic"/>
              </a:rPr>
              <a:t> </a:t>
            </a:r>
            <a:r>
              <a:rPr sz="1100" dirty="0">
                <a:solidFill>
                  <a:srgbClr val="627327"/>
                </a:solidFill>
                <a:latin typeface="Century Gothic"/>
                <a:cs typeface="Century Gothic"/>
              </a:rPr>
              <a:t>mas</a:t>
            </a:r>
            <a:r>
              <a:rPr sz="1100" spc="20" dirty="0">
                <a:solidFill>
                  <a:srgbClr val="627327"/>
                </a:solidFill>
                <a:latin typeface="Century Gothic"/>
                <a:cs typeface="Century Gothic"/>
              </a:rPr>
              <a:t> </a:t>
            </a:r>
            <a:r>
              <a:rPr sz="1100" dirty="0">
                <a:solidFill>
                  <a:srgbClr val="627327"/>
                </a:solidFill>
                <a:latin typeface="Century Gothic"/>
                <a:cs typeface="Century Gothic"/>
              </a:rPr>
              <a:t>também</a:t>
            </a:r>
            <a:r>
              <a:rPr sz="1100" spc="20" dirty="0">
                <a:solidFill>
                  <a:srgbClr val="627327"/>
                </a:solidFill>
                <a:latin typeface="Century Gothic"/>
                <a:cs typeface="Century Gothic"/>
              </a:rPr>
              <a:t> </a:t>
            </a:r>
            <a:r>
              <a:rPr sz="1100" spc="-110" dirty="0">
                <a:solidFill>
                  <a:srgbClr val="627327"/>
                </a:solidFill>
                <a:latin typeface="Century Gothic"/>
                <a:cs typeface="Century Gothic"/>
              </a:rPr>
              <a:t>à</a:t>
            </a:r>
            <a:r>
              <a:rPr sz="1100" spc="25" dirty="0">
                <a:solidFill>
                  <a:srgbClr val="627327"/>
                </a:solidFill>
                <a:latin typeface="Century Gothic"/>
                <a:cs typeface="Century Gothic"/>
              </a:rPr>
              <a:t> </a:t>
            </a:r>
            <a:r>
              <a:rPr sz="1100" spc="-50" dirty="0">
                <a:solidFill>
                  <a:srgbClr val="627327"/>
                </a:solidFill>
                <a:latin typeface="Century Gothic"/>
                <a:cs typeface="Century Gothic"/>
              </a:rPr>
              <a:t>operação</a:t>
            </a:r>
            <a:r>
              <a:rPr sz="1100" spc="20" dirty="0">
                <a:solidFill>
                  <a:srgbClr val="627327"/>
                </a:solidFill>
                <a:latin typeface="Century Gothic"/>
                <a:cs typeface="Century Gothic"/>
              </a:rPr>
              <a:t> </a:t>
            </a:r>
            <a:r>
              <a:rPr sz="1100" spc="-10" dirty="0">
                <a:solidFill>
                  <a:srgbClr val="627327"/>
                </a:solidFill>
                <a:latin typeface="Century Gothic"/>
                <a:cs typeface="Century Gothic"/>
              </a:rPr>
              <a:t>de</a:t>
            </a:r>
            <a:r>
              <a:rPr sz="1100" spc="20" dirty="0">
                <a:solidFill>
                  <a:srgbClr val="627327"/>
                </a:solidFill>
                <a:latin typeface="Century Gothic"/>
                <a:cs typeface="Century Gothic"/>
              </a:rPr>
              <a:t> </a:t>
            </a:r>
            <a:r>
              <a:rPr sz="1100" dirty="0">
                <a:solidFill>
                  <a:srgbClr val="627327"/>
                </a:solidFill>
                <a:latin typeface="Century Gothic"/>
                <a:cs typeface="Century Gothic"/>
              </a:rPr>
              <a:t>diversos</a:t>
            </a:r>
            <a:r>
              <a:rPr sz="1100" spc="20" dirty="0">
                <a:solidFill>
                  <a:srgbClr val="627327"/>
                </a:solidFill>
                <a:latin typeface="Century Gothic"/>
                <a:cs typeface="Century Gothic"/>
              </a:rPr>
              <a:t> </a:t>
            </a:r>
            <a:r>
              <a:rPr sz="1100" spc="40" dirty="0">
                <a:solidFill>
                  <a:srgbClr val="627327"/>
                </a:solidFill>
                <a:latin typeface="Century Gothic"/>
                <a:cs typeface="Century Gothic"/>
              </a:rPr>
              <a:t>sistemas </a:t>
            </a:r>
            <a:r>
              <a:rPr sz="1100" spc="45" dirty="0">
                <a:solidFill>
                  <a:srgbClr val="627327"/>
                </a:solidFill>
                <a:latin typeface="Century Gothic"/>
                <a:cs typeface="Century Gothic"/>
              </a:rPr>
              <a:t>estruturantes</a:t>
            </a:r>
            <a:r>
              <a:rPr sz="1100" dirty="0">
                <a:solidFill>
                  <a:srgbClr val="627327"/>
                </a:solidFill>
                <a:latin typeface="Century Gothic"/>
                <a:cs typeface="Century Gothic"/>
              </a:rPr>
              <a:t> do Conselho Federal </a:t>
            </a:r>
            <a:r>
              <a:rPr sz="1100" spc="-10" dirty="0">
                <a:solidFill>
                  <a:srgbClr val="627327"/>
                </a:solidFill>
                <a:latin typeface="Century Gothic"/>
                <a:cs typeface="Century Gothic"/>
              </a:rPr>
              <a:t>de</a:t>
            </a:r>
            <a:r>
              <a:rPr sz="1100" dirty="0">
                <a:solidFill>
                  <a:srgbClr val="627327"/>
                </a:solidFill>
                <a:latin typeface="Century Gothic"/>
                <a:cs typeface="Century Gothic"/>
              </a:rPr>
              <a:t> Medicina</a:t>
            </a:r>
            <a:r>
              <a:rPr sz="1100" spc="5" dirty="0">
                <a:solidFill>
                  <a:srgbClr val="627327"/>
                </a:solidFill>
                <a:latin typeface="Century Gothic"/>
                <a:cs typeface="Century Gothic"/>
              </a:rPr>
              <a:t> </a:t>
            </a:r>
            <a:r>
              <a:rPr sz="1100" dirty="0">
                <a:solidFill>
                  <a:srgbClr val="627327"/>
                </a:solidFill>
                <a:latin typeface="Century Gothic"/>
                <a:cs typeface="Century Gothic"/>
              </a:rPr>
              <a:t>Veterinária, cuja </a:t>
            </a:r>
            <a:r>
              <a:rPr sz="1100" spc="-10" dirty="0">
                <a:solidFill>
                  <a:srgbClr val="627327"/>
                </a:solidFill>
                <a:latin typeface="Century Gothic"/>
                <a:cs typeface="Century Gothic"/>
              </a:rPr>
              <a:t>falha</a:t>
            </a:r>
            <a:r>
              <a:rPr sz="1100" dirty="0">
                <a:solidFill>
                  <a:srgbClr val="627327"/>
                </a:solidFill>
                <a:latin typeface="Century Gothic"/>
                <a:cs typeface="Century Gothic"/>
              </a:rPr>
              <a:t> </a:t>
            </a:r>
            <a:r>
              <a:rPr sz="1100" spc="-25" dirty="0">
                <a:solidFill>
                  <a:srgbClr val="627327"/>
                </a:solidFill>
                <a:latin typeface="Century Gothic"/>
                <a:cs typeface="Century Gothic"/>
              </a:rPr>
              <a:t>pode</a:t>
            </a:r>
            <a:r>
              <a:rPr sz="1100" dirty="0">
                <a:solidFill>
                  <a:srgbClr val="627327"/>
                </a:solidFill>
                <a:latin typeface="Century Gothic"/>
                <a:cs typeface="Century Gothic"/>
              </a:rPr>
              <a:t> </a:t>
            </a:r>
            <a:r>
              <a:rPr sz="1100" spc="-10" dirty="0">
                <a:solidFill>
                  <a:srgbClr val="627327"/>
                </a:solidFill>
                <a:latin typeface="Century Gothic"/>
                <a:cs typeface="Century Gothic"/>
              </a:rPr>
              <a:t>afetar</a:t>
            </a:r>
            <a:r>
              <a:rPr sz="1100" dirty="0">
                <a:solidFill>
                  <a:srgbClr val="627327"/>
                </a:solidFill>
                <a:latin typeface="Century Gothic"/>
                <a:cs typeface="Century Gothic"/>
              </a:rPr>
              <a:t> </a:t>
            </a:r>
            <a:r>
              <a:rPr sz="1100" spc="-30" dirty="0">
                <a:solidFill>
                  <a:srgbClr val="627327"/>
                </a:solidFill>
                <a:latin typeface="Century Gothic"/>
                <a:cs typeface="Century Gothic"/>
              </a:rPr>
              <a:t>parcela</a:t>
            </a:r>
            <a:r>
              <a:rPr sz="1100" spc="5" dirty="0">
                <a:solidFill>
                  <a:srgbClr val="627327"/>
                </a:solidFill>
                <a:latin typeface="Century Gothic"/>
                <a:cs typeface="Century Gothic"/>
              </a:rPr>
              <a:t> </a:t>
            </a:r>
            <a:r>
              <a:rPr sz="1100" dirty="0">
                <a:solidFill>
                  <a:srgbClr val="627327"/>
                </a:solidFill>
                <a:latin typeface="Century Gothic"/>
                <a:cs typeface="Century Gothic"/>
              </a:rPr>
              <a:t>significativa dos serviços </a:t>
            </a:r>
            <a:r>
              <a:rPr sz="1100" spc="-10" dirty="0">
                <a:solidFill>
                  <a:srgbClr val="627327"/>
                </a:solidFill>
                <a:latin typeface="Century Gothic"/>
                <a:cs typeface="Century Gothic"/>
              </a:rPr>
              <a:t>oferecidos</a:t>
            </a:r>
            <a:r>
              <a:rPr sz="1100" spc="500" dirty="0">
                <a:solidFill>
                  <a:srgbClr val="627327"/>
                </a:solidFill>
                <a:latin typeface="Century Gothic"/>
                <a:cs typeface="Century Gothic"/>
              </a:rPr>
              <a:t> </a:t>
            </a:r>
            <a:r>
              <a:rPr sz="1100" spc="-20" dirty="0">
                <a:solidFill>
                  <a:srgbClr val="627327"/>
                </a:solidFill>
                <a:latin typeface="Century Gothic"/>
                <a:cs typeface="Century Gothic"/>
              </a:rPr>
              <a:t>pela</a:t>
            </a:r>
            <a:r>
              <a:rPr sz="1100" spc="-25" dirty="0">
                <a:solidFill>
                  <a:srgbClr val="627327"/>
                </a:solidFill>
                <a:latin typeface="Century Gothic"/>
                <a:cs typeface="Century Gothic"/>
              </a:rPr>
              <a:t> CRMV/AM</a:t>
            </a:r>
            <a:r>
              <a:rPr sz="1100" spc="-20" dirty="0">
                <a:solidFill>
                  <a:srgbClr val="627327"/>
                </a:solidFill>
                <a:latin typeface="Century Gothic"/>
                <a:cs typeface="Century Gothic"/>
              </a:rPr>
              <a:t> </a:t>
            </a:r>
            <a:r>
              <a:rPr sz="1100" spc="-110" dirty="0">
                <a:solidFill>
                  <a:srgbClr val="627327"/>
                </a:solidFill>
                <a:latin typeface="Century Gothic"/>
                <a:cs typeface="Century Gothic"/>
              </a:rPr>
              <a:t>à</a:t>
            </a:r>
            <a:r>
              <a:rPr sz="1100" spc="-20" dirty="0">
                <a:solidFill>
                  <a:srgbClr val="627327"/>
                </a:solidFill>
                <a:latin typeface="Century Gothic"/>
                <a:cs typeface="Century Gothic"/>
              </a:rPr>
              <a:t> </a:t>
            </a:r>
            <a:r>
              <a:rPr sz="1100" spc="-10" dirty="0">
                <a:solidFill>
                  <a:srgbClr val="627327"/>
                </a:solidFill>
                <a:latin typeface="Century Gothic"/>
                <a:cs typeface="Century Gothic"/>
              </a:rPr>
              <a:t>sociedade.</a:t>
            </a:r>
            <a:endParaRPr sz="1100">
              <a:latin typeface="Century Gothic"/>
              <a:cs typeface="Century Gothic"/>
            </a:endParaRPr>
          </a:p>
        </p:txBody>
      </p:sp>
      <p:sp>
        <p:nvSpPr>
          <p:cNvPr id="15" name="object 15"/>
          <p:cNvSpPr/>
          <p:nvPr/>
        </p:nvSpPr>
        <p:spPr>
          <a:xfrm>
            <a:off x="432004" y="4090678"/>
            <a:ext cx="1548765" cy="580390"/>
          </a:xfrm>
          <a:custGeom>
            <a:avLst/>
            <a:gdLst/>
            <a:ahLst/>
            <a:cxnLst/>
            <a:rect l="l" t="t" r="r" b="b"/>
            <a:pathLst>
              <a:path w="1548764" h="580389">
                <a:moveTo>
                  <a:pt x="1230579" y="0"/>
                </a:moveTo>
                <a:lnTo>
                  <a:pt x="0" y="0"/>
                </a:lnTo>
                <a:lnTo>
                  <a:pt x="318134" y="384543"/>
                </a:lnTo>
                <a:lnTo>
                  <a:pt x="156171" y="580326"/>
                </a:lnTo>
                <a:lnTo>
                  <a:pt x="1386751" y="580326"/>
                </a:lnTo>
                <a:lnTo>
                  <a:pt x="1548714" y="384543"/>
                </a:lnTo>
                <a:lnTo>
                  <a:pt x="1230579" y="0"/>
                </a:lnTo>
                <a:close/>
              </a:path>
            </a:pathLst>
          </a:custGeom>
          <a:solidFill>
            <a:srgbClr val="627327"/>
          </a:solidFill>
        </p:spPr>
        <p:txBody>
          <a:bodyPr wrap="square" lIns="0" tIns="0" rIns="0" bIns="0" rtlCol="0"/>
          <a:lstStyle/>
          <a:p>
            <a:endParaRPr/>
          </a:p>
        </p:txBody>
      </p:sp>
      <p:sp>
        <p:nvSpPr>
          <p:cNvPr id="16" name="object 16"/>
          <p:cNvSpPr txBox="1"/>
          <p:nvPr/>
        </p:nvSpPr>
        <p:spPr>
          <a:xfrm>
            <a:off x="674486" y="4209662"/>
            <a:ext cx="1064260" cy="269240"/>
          </a:xfrm>
          <a:prstGeom prst="rect">
            <a:avLst/>
          </a:prstGeom>
        </p:spPr>
        <p:txBody>
          <a:bodyPr vert="horz" wrap="square" lIns="0" tIns="12700" rIns="0" bIns="0" rtlCol="0">
            <a:spAutoFit/>
          </a:bodyPr>
          <a:lstStyle/>
          <a:p>
            <a:pPr marL="142240" marR="5080" indent="-130175">
              <a:lnSpc>
                <a:spcPct val="100000"/>
              </a:lnSpc>
              <a:spcBef>
                <a:spcPts val="100"/>
              </a:spcBef>
            </a:pPr>
            <a:r>
              <a:rPr sz="800" spc="60" dirty="0">
                <a:solidFill>
                  <a:srgbClr val="FFFFFF"/>
                </a:solidFill>
                <a:latin typeface="Century Gothic"/>
                <a:cs typeface="Century Gothic"/>
              </a:rPr>
              <a:t>ESTABELECIMENTO </a:t>
            </a:r>
            <a:r>
              <a:rPr sz="800" dirty="0">
                <a:solidFill>
                  <a:srgbClr val="FFFFFF"/>
                </a:solidFill>
                <a:latin typeface="Century Gothic"/>
                <a:cs typeface="Century Gothic"/>
              </a:rPr>
              <a:t>DO</a:t>
            </a:r>
            <a:r>
              <a:rPr sz="800" spc="20" dirty="0">
                <a:solidFill>
                  <a:srgbClr val="FFFFFF"/>
                </a:solidFill>
                <a:latin typeface="Century Gothic"/>
                <a:cs typeface="Century Gothic"/>
              </a:rPr>
              <a:t> </a:t>
            </a:r>
            <a:r>
              <a:rPr sz="800" spc="-10" dirty="0">
                <a:solidFill>
                  <a:srgbClr val="FFFFFF"/>
                </a:solidFill>
                <a:latin typeface="Century Gothic"/>
                <a:cs typeface="Century Gothic"/>
              </a:rPr>
              <a:t>CONTEXTO</a:t>
            </a:r>
            <a:endParaRPr sz="800">
              <a:latin typeface="Century Gothic"/>
              <a:cs typeface="Century Gothic"/>
            </a:endParaRPr>
          </a:p>
        </p:txBody>
      </p:sp>
      <p:sp>
        <p:nvSpPr>
          <p:cNvPr id="17" name="object 17"/>
          <p:cNvSpPr/>
          <p:nvPr/>
        </p:nvSpPr>
        <p:spPr>
          <a:xfrm>
            <a:off x="1704540" y="4090678"/>
            <a:ext cx="1548765" cy="580390"/>
          </a:xfrm>
          <a:custGeom>
            <a:avLst/>
            <a:gdLst/>
            <a:ahLst/>
            <a:cxnLst/>
            <a:rect l="l" t="t" r="r" b="b"/>
            <a:pathLst>
              <a:path w="1548764" h="580389">
                <a:moveTo>
                  <a:pt x="1230579" y="0"/>
                </a:moveTo>
                <a:lnTo>
                  <a:pt x="0" y="0"/>
                </a:lnTo>
                <a:lnTo>
                  <a:pt x="318134" y="384543"/>
                </a:lnTo>
                <a:lnTo>
                  <a:pt x="156171" y="580326"/>
                </a:lnTo>
                <a:lnTo>
                  <a:pt x="1386751" y="580326"/>
                </a:lnTo>
                <a:lnTo>
                  <a:pt x="1548714" y="384543"/>
                </a:lnTo>
                <a:lnTo>
                  <a:pt x="1230579" y="0"/>
                </a:lnTo>
                <a:close/>
              </a:path>
            </a:pathLst>
          </a:custGeom>
          <a:solidFill>
            <a:srgbClr val="818F52"/>
          </a:solidFill>
        </p:spPr>
        <p:txBody>
          <a:bodyPr wrap="square" lIns="0" tIns="0" rIns="0" bIns="0" rtlCol="0"/>
          <a:lstStyle/>
          <a:p>
            <a:endParaRPr/>
          </a:p>
        </p:txBody>
      </p:sp>
      <p:sp>
        <p:nvSpPr>
          <p:cNvPr id="18" name="object 18"/>
          <p:cNvSpPr txBox="1"/>
          <p:nvPr/>
        </p:nvSpPr>
        <p:spPr>
          <a:xfrm>
            <a:off x="1943925" y="4209662"/>
            <a:ext cx="1069975" cy="269240"/>
          </a:xfrm>
          <a:prstGeom prst="rect">
            <a:avLst/>
          </a:prstGeom>
        </p:spPr>
        <p:txBody>
          <a:bodyPr vert="horz" wrap="square" lIns="0" tIns="12700" rIns="0" bIns="0" rtlCol="0">
            <a:spAutoFit/>
          </a:bodyPr>
          <a:lstStyle/>
          <a:p>
            <a:pPr marL="208915" marR="5080" indent="-196850">
              <a:lnSpc>
                <a:spcPct val="100000"/>
              </a:lnSpc>
              <a:spcBef>
                <a:spcPts val="100"/>
              </a:spcBef>
            </a:pPr>
            <a:r>
              <a:rPr sz="800" spc="50" dirty="0">
                <a:solidFill>
                  <a:srgbClr val="FFFFFF"/>
                </a:solidFill>
                <a:latin typeface="Century Gothic"/>
                <a:cs typeface="Century Gothic"/>
              </a:rPr>
              <a:t>MAPEAMENTO</a:t>
            </a:r>
            <a:r>
              <a:rPr sz="800" spc="25" dirty="0">
                <a:solidFill>
                  <a:srgbClr val="FFFFFF"/>
                </a:solidFill>
                <a:latin typeface="Century Gothic"/>
                <a:cs typeface="Century Gothic"/>
              </a:rPr>
              <a:t> </a:t>
            </a:r>
            <a:r>
              <a:rPr sz="800" spc="-25" dirty="0">
                <a:solidFill>
                  <a:srgbClr val="FFFFFF"/>
                </a:solidFill>
                <a:latin typeface="Century Gothic"/>
                <a:cs typeface="Century Gothic"/>
              </a:rPr>
              <a:t>DOS</a:t>
            </a:r>
            <a:r>
              <a:rPr sz="800" spc="40" dirty="0">
                <a:solidFill>
                  <a:srgbClr val="FFFFFF"/>
                </a:solidFill>
                <a:latin typeface="Century Gothic"/>
                <a:cs typeface="Century Gothic"/>
              </a:rPr>
              <a:t> PROCESSOS</a:t>
            </a:r>
            <a:endParaRPr sz="800">
              <a:latin typeface="Century Gothic"/>
              <a:cs typeface="Century Gothic"/>
            </a:endParaRPr>
          </a:p>
        </p:txBody>
      </p:sp>
      <p:sp>
        <p:nvSpPr>
          <p:cNvPr id="19" name="object 19"/>
          <p:cNvSpPr/>
          <p:nvPr/>
        </p:nvSpPr>
        <p:spPr>
          <a:xfrm>
            <a:off x="2977076" y="4090678"/>
            <a:ext cx="1548765" cy="580390"/>
          </a:xfrm>
          <a:custGeom>
            <a:avLst/>
            <a:gdLst/>
            <a:ahLst/>
            <a:cxnLst/>
            <a:rect l="l" t="t" r="r" b="b"/>
            <a:pathLst>
              <a:path w="1548764" h="580389">
                <a:moveTo>
                  <a:pt x="1230579" y="0"/>
                </a:moveTo>
                <a:lnTo>
                  <a:pt x="0" y="0"/>
                </a:lnTo>
                <a:lnTo>
                  <a:pt x="318134" y="384543"/>
                </a:lnTo>
                <a:lnTo>
                  <a:pt x="156171" y="580326"/>
                </a:lnTo>
                <a:lnTo>
                  <a:pt x="1386751" y="580326"/>
                </a:lnTo>
                <a:lnTo>
                  <a:pt x="1548714" y="384543"/>
                </a:lnTo>
                <a:lnTo>
                  <a:pt x="1230579" y="0"/>
                </a:lnTo>
                <a:close/>
              </a:path>
            </a:pathLst>
          </a:custGeom>
          <a:solidFill>
            <a:srgbClr val="A1AB7D"/>
          </a:solidFill>
        </p:spPr>
        <p:txBody>
          <a:bodyPr wrap="square" lIns="0" tIns="0" rIns="0" bIns="0" rtlCol="0"/>
          <a:lstStyle/>
          <a:p>
            <a:endParaRPr/>
          </a:p>
        </p:txBody>
      </p:sp>
      <p:sp>
        <p:nvSpPr>
          <p:cNvPr id="20" name="object 20"/>
          <p:cNvSpPr txBox="1"/>
          <p:nvPr/>
        </p:nvSpPr>
        <p:spPr>
          <a:xfrm>
            <a:off x="3319839" y="4209662"/>
            <a:ext cx="863600" cy="269240"/>
          </a:xfrm>
          <a:prstGeom prst="rect">
            <a:avLst/>
          </a:prstGeom>
        </p:spPr>
        <p:txBody>
          <a:bodyPr vert="horz" wrap="square" lIns="0" tIns="12700" rIns="0" bIns="0" rtlCol="0">
            <a:spAutoFit/>
          </a:bodyPr>
          <a:lstStyle/>
          <a:p>
            <a:pPr marL="144780" marR="5080" indent="-132715">
              <a:lnSpc>
                <a:spcPct val="100000"/>
              </a:lnSpc>
              <a:spcBef>
                <a:spcPts val="100"/>
              </a:spcBef>
            </a:pPr>
            <a:r>
              <a:rPr sz="800" spc="-10" dirty="0">
                <a:solidFill>
                  <a:srgbClr val="FFFFFF"/>
                </a:solidFill>
                <a:latin typeface="Century Gothic"/>
                <a:cs typeface="Century Gothic"/>
              </a:rPr>
              <a:t>IDENTIFICAÇÃO </a:t>
            </a:r>
            <a:r>
              <a:rPr sz="800" spc="80" dirty="0">
                <a:solidFill>
                  <a:srgbClr val="FFFFFF"/>
                </a:solidFill>
                <a:latin typeface="Century Gothic"/>
                <a:cs typeface="Century Gothic"/>
              </a:rPr>
              <a:t>DE</a:t>
            </a:r>
            <a:r>
              <a:rPr sz="800" spc="-5" dirty="0">
                <a:solidFill>
                  <a:srgbClr val="FFFFFF"/>
                </a:solidFill>
                <a:latin typeface="Century Gothic"/>
                <a:cs typeface="Century Gothic"/>
              </a:rPr>
              <a:t> </a:t>
            </a:r>
            <a:r>
              <a:rPr sz="800" spc="-10" dirty="0">
                <a:solidFill>
                  <a:srgbClr val="FFFFFF"/>
                </a:solidFill>
                <a:latin typeface="Century Gothic"/>
                <a:cs typeface="Century Gothic"/>
              </a:rPr>
              <a:t>RISCOS</a:t>
            </a:r>
            <a:endParaRPr sz="800">
              <a:latin typeface="Century Gothic"/>
              <a:cs typeface="Century Gothic"/>
            </a:endParaRPr>
          </a:p>
        </p:txBody>
      </p:sp>
      <p:sp>
        <p:nvSpPr>
          <p:cNvPr id="21" name="object 21"/>
          <p:cNvSpPr/>
          <p:nvPr/>
        </p:nvSpPr>
        <p:spPr>
          <a:xfrm>
            <a:off x="4249613" y="4090678"/>
            <a:ext cx="1548765" cy="580390"/>
          </a:xfrm>
          <a:custGeom>
            <a:avLst/>
            <a:gdLst/>
            <a:ahLst/>
            <a:cxnLst/>
            <a:rect l="l" t="t" r="r" b="b"/>
            <a:pathLst>
              <a:path w="1548764" h="580389">
                <a:moveTo>
                  <a:pt x="1230579" y="0"/>
                </a:moveTo>
                <a:lnTo>
                  <a:pt x="0" y="0"/>
                </a:lnTo>
                <a:lnTo>
                  <a:pt x="318135" y="384543"/>
                </a:lnTo>
                <a:lnTo>
                  <a:pt x="156171" y="580326"/>
                </a:lnTo>
                <a:lnTo>
                  <a:pt x="1386751" y="580326"/>
                </a:lnTo>
                <a:lnTo>
                  <a:pt x="1548714" y="384543"/>
                </a:lnTo>
                <a:lnTo>
                  <a:pt x="1230579" y="0"/>
                </a:lnTo>
                <a:close/>
              </a:path>
            </a:pathLst>
          </a:custGeom>
          <a:solidFill>
            <a:srgbClr val="C0C7A9"/>
          </a:solidFill>
        </p:spPr>
        <p:txBody>
          <a:bodyPr wrap="square" lIns="0" tIns="0" rIns="0" bIns="0" rtlCol="0"/>
          <a:lstStyle/>
          <a:p>
            <a:endParaRPr/>
          </a:p>
        </p:txBody>
      </p:sp>
      <p:sp>
        <p:nvSpPr>
          <p:cNvPr id="22" name="object 22"/>
          <p:cNvSpPr txBox="1"/>
          <p:nvPr/>
        </p:nvSpPr>
        <p:spPr>
          <a:xfrm>
            <a:off x="4691383" y="4209662"/>
            <a:ext cx="665480" cy="269240"/>
          </a:xfrm>
          <a:prstGeom prst="rect">
            <a:avLst/>
          </a:prstGeom>
        </p:spPr>
        <p:txBody>
          <a:bodyPr vert="horz" wrap="square" lIns="0" tIns="12700" rIns="0" bIns="0" rtlCol="0">
            <a:spAutoFit/>
          </a:bodyPr>
          <a:lstStyle/>
          <a:p>
            <a:pPr marL="135890" marR="5080" indent="-123825">
              <a:lnSpc>
                <a:spcPct val="100000"/>
              </a:lnSpc>
              <a:spcBef>
                <a:spcPts val="100"/>
              </a:spcBef>
            </a:pPr>
            <a:r>
              <a:rPr sz="800" spc="65" dirty="0">
                <a:solidFill>
                  <a:srgbClr val="627327"/>
                </a:solidFill>
                <a:latin typeface="Century Gothic"/>
                <a:cs typeface="Century Gothic"/>
              </a:rPr>
              <a:t>ANÁLISE</a:t>
            </a:r>
            <a:r>
              <a:rPr sz="800" spc="10" dirty="0">
                <a:solidFill>
                  <a:srgbClr val="627327"/>
                </a:solidFill>
                <a:latin typeface="Century Gothic"/>
                <a:cs typeface="Century Gothic"/>
              </a:rPr>
              <a:t> </a:t>
            </a:r>
            <a:r>
              <a:rPr sz="800" spc="55" dirty="0">
                <a:solidFill>
                  <a:srgbClr val="627327"/>
                </a:solidFill>
                <a:latin typeface="Century Gothic"/>
                <a:cs typeface="Century Gothic"/>
              </a:rPr>
              <a:t>DE </a:t>
            </a:r>
            <a:r>
              <a:rPr sz="800" spc="-10" dirty="0">
                <a:solidFill>
                  <a:srgbClr val="627327"/>
                </a:solidFill>
                <a:latin typeface="Century Gothic"/>
                <a:cs typeface="Century Gothic"/>
              </a:rPr>
              <a:t>RISCOS</a:t>
            </a:r>
            <a:endParaRPr sz="800">
              <a:latin typeface="Century Gothic"/>
              <a:cs typeface="Century Gothic"/>
            </a:endParaRPr>
          </a:p>
        </p:txBody>
      </p:sp>
      <p:sp>
        <p:nvSpPr>
          <p:cNvPr id="23" name="object 23"/>
          <p:cNvSpPr/>
          <p:nvPr/>
        </p:nvSpPr>
        <p:spPr>
          <a:xfrm>
            <a:off x="5522149" y="4090678"/>
            <a:ext cx="1548765" cy="580390"/>
          </a:xfrm>
          <a:custGeom>
            <a:avLst/>
            <a:gdLst/>
            <a:ahLst/>
            <a:cxnLst/>
            <a:rect l="l" t="t" r="r" b="b"/>
            <a:pathLst>
              <a:path w="1548765" h="580389">
                <a:moveTo>
                  <a:pt x="1230579" y="0"/>
                </a:moveTo>
                <a:lnTo>
                  <a:pt x="0" y="0"/>
                </a:lnTo>
                <a:lnTo>
                  <a:pt x="318135" y="384543"/>
                </a:lnTo>
                <a:lnTo>
                  <a:pt x="156171" y="580326"/>
                </a:lnTo>
                <a:lnTo>
                  <a:pt x="1386751" y="580326"/>
                </a:lnTo>
                <a:lnTo>
                  <a:pt x="1548714" y="384543"/>
                </a:lnTo>
                <a:lnTo>
                  <a:pt x="1230579" y="0"/>
                </a:lnTo>
                <a:close/>
              </a:path>
            </a:pathLst>
          </a:custGeom>
          <a:solidFill>
            <a:srgbClr val="627327"/>
          </a:solidFill>
        </p:spPr>
        <p:txBody>
          <a:bodyPr wrap="square" lIns="0" tIns="0" rIns="0" bIns="0" rtlCol="0"/>
          <a:lstStyle/>
          <a:p>
            <a:endParaRPr/>
          </a:p>
        </p:txBody>
      </p:sp>
      <p:sp>
        <p:nvSpPr>
          <p:cNvPr id="24" name="object 24"/>
          <p:cNvSpPr txBox="1"/>
          <p:nvPr/>
        </p:nvSpPr>
        <p:spPr>
          <a:xfrm>
            <a:off x="5883756" y="4209662"/>
            <a:ext cx="825500" cy="269240"/>
          </a:xfrm>
          <a:prstGeom prst="rect">
            <a:avLst/>
          </a:prstGeom>
        </p:spPr>
        <p:txBody>
          <a:bodyPr vert="horz" wrap="square" lIns="0" tIns="12700" rIns="0" bIns="0" rtlCol="0">
            <a:spAutoFit/>
          </a:bodyPr>
          <a:lstStyle/>
          <a:p>
            <a:pPr marL="215900" marR="5080" indent="-203835">
              <a:lnSpc>
                <a:spcPct val="100000"/>
              </a:lnSpc>
              <a:spcBef>
                <a:spcPts val="100"/>
              </a:spcBef>
            </a:pPr>
            <a:r>
              <a:rPr sz="800" dirty="0">
                <a:solidFill>
                  <a:srgbClr val="FFFFFF"/>
                </a:solidFill>
                <a:latin typeface="Century Gothic"/>
                <a:cs typeface="Century Gothic"/>
              </a:rPr>
              <a:t>AVALIAÇÃO</a:t>
            </a:r>
            <a:r>
              <a:rPr sz="800" spc="35" dirty="0">
                <a:solidFill>
                  <a:srgbClr val="FFFFFF"/>
                </a:solidFill>
                <a:latin typeface="Century Gothic"/>
                <a:cs typeface="Century Gothic"/>
              </a:rPr>
              <a:t> </a:t>
            </a:r>
            <a:r>
              <a:rPr sz="800" spc="55" dirty="0">
                <a:solidFill>
                  <a:srgbClr val="FFFFFF"/>
                </a:solidFill>
                <a:latin typeface="Century Gothic"/>
                <a:cs typeface="Century Gothic"/>
              </a:rPr>
              <a:t>DE </a:t>
            </a:r>
            <a:r>
              <a:rPr sz="800" spc="-10" dirty="0">
                <a:solidFill>
                  <a:srgbClr val="FFFFFF"/>
                </a:solidFill>
                <a:latin typeface="Century Gothic"/>
                <a:cs typeface="Century Gothic"/>
              </a:rPr>
              <a:t>RISCOS</a:t>
            </a:r>
            <a:endParaRPr sz="800">
              <a:latin typeface="Century Gothic"/>
              <a:cs typeface="Century Gothic"/>
            </a:endParaRPr>
          </a:p>
        </p:txBody>
      </p:sp>
      <p:sp>
        <p:nvSpPr>
          <p:cNvPr id="25" name="object 25"/>
          <p:cNvSpPr/>
          <p:nvPr/>
        </p:nvSpPr>
        <p:spPr>
          <a:xfrm>
            <a:off x="6794685" y="4090678"/>
            <a:ext cx="1548765" cy="580390"/>
          </a:xfrm>
          <a:custGeom>
            <a:avLst/>
            <a:gdLst/>
            <a:ahLst/>
            <a:cxnLst/>
            <a:rect l="l" t="t" r="r" b="b"/>
            <a:pathLst>
              <a:path w="1548765" h="580389">
                <a:moveTo>
                  <a:pt x="1230579" y="0"/>
                </a:moveTo>
                <a:lnTo>
                  <a:pt x="0" y="0"/>
                </a:lnTo>
                <a:lnTo>
                  <a:pt x="318135" y="384543"/>
                </a:lnTo>
                <a:lnTo>
                  <a:pt x="156171" y="580326"/>
                </a:lnTo>
                <a:lnTo>
                  <a:pt x="1386751" y="580326"/>
                </a:lnTo>
                <a:lnTo>
                  <a:pt x="1548714" y="384543"/>
                </a:lnTo>
                <a:lnTo>
                  <a:pt x="1230579" y="0"/>
                </a:lnTo>
                <a:close/>
              </a:path>
            </a:pathLst>
          </a:custGeom>
          <a:solidFill>
            <a:srgbClr val="818F52"/>
          </a:solidFill>
        </p:spPr>
        <p:txBody>
          <a:bodyPr wrap="square" lIns="0" tIns="0" rIns="0" bIns="0" rtlCol="0"/>
          <a:lstStyle/>
          <a:p>
            <a:endParaRPr/>
          </a:p>
        </p:txBody>
      </p:sp>
      <p:sp>
        <p:nvSpPr>
          <p:cNvPr id="26" name="object 26"/>
          <p:cNvSpPr txBox="1"/>
          <p:nvPr/>
        </p:nvSpPr>
        <p:spPr>
          <a:xfrm>
            <a:off x="7182811" y="4209662"/>
            <a:ext cx="772795" cy="269240"/>
          </a:xfrm>
          <a:prstGeom prst="rect">
            <a:avLst/>
          </a:prstGeom>
        </p:spPr>
        <p:txBody>
          <a:bodyPr vert="horz" wrap="square" lIns="0" tIns="12700" rIns="0" bIns="0" rtlCol="0">
            <a:spAutoFit/>
          </a:bodyPr>
          <a:lstStyle/>
          <a:p>
            <a:pPr marL="99695" marR="5080" indent="-87630">
              <a:lnSpc>
                <a:spcPct val="100000"/>
              </a:lnSpc>
              <a:spcBef>
                <a:spcPts val="100"/>
              </a:spcBef>
            </a:pPr>
            <a:r>
              <a:rPr sz="800" spc="-10" dirty="0">
                <a:solidFill>
                  <a:srgbClr val="FFFFFF"/>
                </a:solidFill>
                <a:latin typeface="Century Gothic"/>
                <a:cs typeface="Century Gothic"/>
              </a:rPr>
              <a:t>PRIORIZAÇÃO </a:t>
            </a:r>
            <a:r>
              <a:rPr sz="800" spc="80" dirty="0">
                <a:solidFill>
                  <a:srgbClr val="FFFFFF"/>
                </a:solidFill>
                <a:latin typeface="Century Gothic"/>
                <a:cs typeface="Century Gothic"/>
              </a:rPr>
              <a:t>DE</a:t>
            </a:r>
            <a:r>
              <a:rPr sz="800" spc="-5" dirty="0">
                <a:solidFill>
                  <a:srgbClr val="FFFFFF"/>
                </a:solidFill>
                <a:latin typeface="Century Gothic"/>
                <a:cs typeface="Century Gothic"/>
              </a:rPr>
              <a:t> </a:t>
            </a:r>
            <a:r>
              <a:rPr sz="800" spc="-10" dirty="0">
                <a:solidFill>
                  <a:srgbClr val="FFFFFF"/>
                </a:solidFill>
                <a:latin typeface="Century Gothic"/>
                <a:cs typeface="Century Gothic"/>
              </a:rPr>
              <a:t>RISCOS</a:t>
            </a:r>
            <a:endParaRPr sz="800">
              <a:latin typeface="Century Gothic"/>
              <a:cs typeface="Century Gothic"/>
            </a:endParaRPr>
          </a:p>
        </p:txBody>
      </p:sp>
      <p:sp>
        <p:nvSpPr>
          <p:cNvPr id="27" name="object 27"/>
          <p:cNvSpPr/>
          <p:nvPr/>
        </p:nvSpPr>
        <p:spPr>
          <a:xfrm>
            <a:off x="8067221" y="4090678"/>
            <a:ext cx="1548765" cy="580390"/>
          </a:xfrm>
          <a:custGeom>
            <a:avLst/>
            <a:gdLst/>
            <a:ahLst/>
            <a:cxnLst/>
            <a:rect l="l" t="t" r="r" b="b"/>
            <a:pathLst>
              <a:path w="1548765" h="580389">
                <a:moveTo>
                  <a:pt x="1230579" y="0"/>
                </a:moveTo>
                <a:lnTo>
                  <a:pt x="0" y="0"/>
                </a:lnTo>
                <a:lnTo>
                  <a:pt x="318135" y="384543"/>
                </a:lnTo>
                <a:lnTo>
                  <a:pt x="156171" y="580326"/>
                </a:lnTo>
                <a:lnTo>
                  <a:pt x="1386751" y="580326"/>
                </a:lnTo>
                <a:lnTo>
                  <a:pt x="1548714" y="384543"/>
                </a:lnTo>
                <a:lnTo>
                  <a:pt x="1230579" y="0"/>
                </a:lnTo>
                <a:close/>
              </a:path>
            </a:pathLst>
          </a:custGeom>
          <a:solidFill>
            <a:srgbClr val="A1AB7D"/>
          </a:solidFill>
        </p:spPr>
        <p:txBody>
          <a:bodyPr wrap="square" lIns="0" tIns="0" rIns="0" bIns="0" rtlCol="0"/>
          <a:lstStyle/>
          <a:p>
            <a:endParaRPr/>
          </a:p>
        </p:txBody>
      </p:sp>
      <p:sp>
        <p:nvSpPr>
          <p:cNvPr id="28" name="object 28"/>
          <p:cNvSpPr txBox="1"/>
          <p:nvPr/>
        </p:nvSpPr>
        <p:spPr>
          <a:xfrm>
            <a:off x="8461492" y="4209662"/>
            <a:ext cx="760730" cy="269240"/>
          </a:xfrm>
          <a:prstGeom prst="rect">
            <a:avLst/>
          </a:prstGeom>
        </p:spPr>
        <p:txBody>
          <a:bodyPr vert="horz" wrap="square" lIns="0" tIns="12700" rIns="0" bIns="0" rtlCol="0">
            <a:spAutoFit/>
          </a:bodyPr>
          <a:lstStyle/>
          <a:p>
            <a:pPr marL="107314" marR="5080" indent="-95250">
              <a:lnSpc>
                <a:spcPct val="100000"/>
              </a:lnSpc>
              <a:spcBef>
                <a:spcPts val="100"/>
              </a:spcBef>
            </a:pPr>
            <a:r>
              <a:rPr sz="800" spc="50" dirty="0">
                <a:solidFill>
                  <a:srgbClr val="FFFFFF"/>
                </a:solidFill>
                <a:latin typeface="Century Gothic"/>
                <a:cs typeface="Century Gothic"/>
              </a:rPr>
              <a:t>TRATAMENTO </a:t>
            </a:r>
            <a:r>
              <a:rPr sz="800" spc="80" dirty="0">
                <a:solidFill>
                  <a:srgbClr val="FFFFFF"/>
                </a:solidFill>
                <a:latin typeface="Century Gothic"/>
                <a:cs typeface="Century Gothic"/>
              </a:rPr>
              <a:t>DE</a:t>
            </a:r>
            <a:r>
              <a:rPr sz="800" spc="-5" dirty="0">
                <a:solidFill>
                  <a:srgbClr val="FFFFFF"/>
                </a:solidFill>
                <a:latin typeface="Century Gothic"/>
                <a:cs typeface="Century Gothic"/>
              </a:rPr>
              <a:t> </a:t>
            </a:r>
            <a:r>
              <a:rPr sz="800" spc="-10" dirty="0">
                <a:solidFill>
                  <a:srgbClr val="FFFFFF"/>
                </a:solidFill>
                <a:latin typeface="Century Gothic"/>
                <a:cs typeface="Century Gothic"/>
              </a:rPr>
              <a:t>RISCOS</a:t>
            </a:r>
            <a:endParaRPr sz="800">
              <a:latin typeface="Century Gothic"/>
              <a:cs typeface="Century Gothic"/>
            </a:endParaRPr>
          </a:p>
        </p:txBody>
      </p:sp>
      <p:sp>
        <p:nvSpPr>
          <p:cNvPr id="29" name="object 29"/>
          <p:cNvSpPr/>
          <p:nvPr/>
        </p:nvSpPr>
        <p:spPr>
          <a:xfrm>
            <a:off x="9339757" y="4090678"/>
            <a:ext cx="1548765" cy="580390"/>
          </a:xfrm>
          <a:custGeom>
            <a:avLst/>
            <a:gdLst/>
            <a:ahLst/>
            <a:cxnLst/>
            <a:rect l="l" t="t" r="r" b="b"/>
            <a:pathLst>
              <a:path w="1548765" h="580389">
                <a:moveTo>
                  <a:pt x="1230579" y="0"/>
                </a:moveTo>
                <a:lnTo>
                  <a:pt x="0" y="0"/>
                </a:lnTo>
                <a:lnTo>
                  <a:pt x="318135" y="384543"/>
                </a:lnTo>
                <a:lnTo>
                  <a:pt x="156171" y="580326"/>
                </a:lnTo>
                <a:lnTo>
                  <a:pt x="1386751" y="580326"/>
                </a:lnTo>
                <a:lnTo>
                  <a:pt x="1548714" y="384543"/>
                </a:lnTo>
                <a:lnTo>
                  <a:pt x="1230579" y="0"/>
                </a:lnTo>
                <a:close/>
              </a:path>
            </a:pathLst>
          </a:custGeom>
          <a:solidFill>
            <a:srgbClr val="C0C7A9"/>
          </a:solidFill>
        </p:spPr>
        <p:txBody>
          <a:bodyPr wrap="square" lIns="0" tIns="0" rIns="0" bIns="0" rtlCol="0"/>
          <a:lstStyle/>
          <a:p>
            <a:endParaRPr/>
          </a:p>
        </p:txBody>
      </p:sp>
      <p:sp>
        <p:nvSpPr>
          <p:cNvPr id="30" name="object 30"/>
          <p:cNvSpPr txBox="1"/>
          <p:nvPr/>
        </p:nvSpPr>
        <p:spPr>
          <a:xfrm>
            <a:off x="9608198" y="4209662"/>
            <a:ext cx="1012190" cy="147320"/>
          </a:xfrm>
          <a:prstGeom prst="rect">
            <a:avLst/>
          </a:prstGeom>
        </p:spPr>
        <p:txBody>
          <a:bodyPr vert="horz" wrap="square" lIns="0" tIns="12700" rIns="0" bIns="0" rtlCol="0">
            <a:spAutoFit/>
          </a:bodyPr>
          <a:lstStyle/>
          <a:p>
            <a:pPr marL="12700">
              <a:lnSpc>
                <a:spcPct val="100000"/>
              </a:lnSpc>
              <a:spcBef>
                <a:spcPts val="100"/>
              </a:spcBef>
            </a:pPr>
            <a:r>
              <a:rPr sz="800" spc="35" dirty="0">
                <a:solidFill>
                  <a:srgbClr val="627327"/>
                </a:solidFill>
                <a:latin typeface="Century Gothic"/>
                <a:cs typeface="Century Gothic"/>
              </a:rPr>
              <a:t>MONITORAMENTO</a:t>
            </a:r>
            <a:endParaRPr sz="800">
              <a:latin typeface="Century Gothic"/>
              <a:cs typeface="Century Gothic"/>
            </a:endParaRPr>
          </a:p>
        </p:txBody>
      </p:sp>
      <p:sp>
        <p:nvSpPr>
          <p:cNvPr id="31" name="object 31"/>
          <p:cNvSpPr/>
          <p:nvPr/>
        </p:nvSpPr>
        <p:spPr>
          <a:xfrm>
            <a:off x="10619285" y="4090678"/>
            <a:ext cx="1548765" cy="580390"/>
          </a:xfrm>
          <a:custGeom>
            <a:avLst/>
            <a:gdLst/>
            <a:ahLst/>
            <a:cxnLst/>
            <a:rect l="l" t="t" r="r" b="b"/>
            <a:pathLst>
              <a:path w="1548765" h="580389">
                <a:moveTo>
                  <a:pt x="1230579" y="0"/>
                </a:moveTo>
                <a:lnTo>
                  <a:pt x="0" y="0"/>
                </a:lnTo>
                <a:lnTo>
                  <a:pt x="318135" y="384543"/>
                </a:lnTo>
                <a:lnTo>
                  <a:pt x="156171" y="580326"/>
                </a:lnTo>
                <a:lnTo>
                  <a:pt x="1386751" y="580326"/>
                </a:lnTo>
                <a:lnTo>
                  <a:pt x="1548714" y="384543"/>
                </a:lnTo>
                <a:lnTo>
                  <a:pt x="1230579" y="0"/>
                </a:lnTo>
                <a:close/>
              </a:path>
            </a:pathLst>
          </a:custGeom>
          <a:solidFill>
            <a:srgbClr val="627327"/>
          </a:solidFill>
        </p:spPr>
        <p:txBody>
          <a:bodyPr wrap="square" lIns="0" tIns="0" rIns="0" bIns="0" rtlCol="0"/>
          <a:lstStyle/>
          <a:p>
            <a:endParaRPr/>
          </a:p>
        </p:txBody>
      </p:sp>
      <p:sp>
        <p:nvSpPr>
          <p:cNvPr id="32" name="object 32"/>
          <p:cNvSpPr txBox="1"/>
          <p:nvPr/>
        </p:nvSpPr>
        <p:spPr>
          <a:xfrm>
            <a:off x="10965858" y="4209662"/>
            <a:ext cx="85598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FFFFFF"/>
                </a:solidFill>
                <a:latin typeface="Century Gothic"/>
                <a:cs typeface="Century Gothic"/>
              </a:rPr>
              <a:t>COMUNICAÇÃO</a:t>
            </a:r>
            <a:endParaRPr sz="800">
              <a:latin typeface="Century Gothic"/>
              <a:cs typeface="Century Gothic"/>
            </a:endParaRPr>
          </a:p>
        </p:txBody>
      </p:sp>
      <p:sp>
        <p:nvSpPr>
          <p:cNvPr id="33" name="object 33"/>
          <p:cNvSpPr txBox="1"/>
          <p:nvPr/>
        </p:nvSpPr>
        <p:spPr>
          <a:xfrm>
            <a:off x="418054" y="2735977"/>
            <a:ext cx="11762740" cy="1092200"/>
          </a:xfrm>
          <a:prstGeom prst="rect">
            <a:avLst/>
          </a:prstGeom>
        </p:spPr>
        <p:txBody>
          <a:bodyPr vert="horz" wrap="square" lIns="0" tIns="12700" rIns="0" bIns="0" rtlCol="0">
            <a:spAutoFit/>
          </a:bodyPr>
          <a:lstStyle/>
          <a:p>
            <a:pPr marL="13335" algn="just">
              <a:lnSpc>
                <a:spcPct val="100000"/>
              </a:lnSpc>
              <a:spcBef>
                <a:spcPts val="100"/>
              </a:spcBef>
            </a:pPr>
            <a:r>
              <a:rPr sz="1400" spc="75" dirty="0">
                <a:solidFill>
                  <a:srgbClr val="627327"/>
                </a:solidFill>
                <a:latin typeface="Century Gothic"/>
                <a:cs typeface="Century Gothic"/>
              </a:rPr>
              <a:t>RISCOS</a:t>
            </a:r>
            <a:r>
              <a:rPr sz="1400" spc="5" dirty="0">
                <a:solidFill>
                  <a:srgbClr val="627327"/>
                </a:solidFill>
                <a:latin typeface="Century Gothic"/>
                <a:cs typeface="Century Gothic"/>
              </a:rPr>
              <a:t> </a:t>
            </a:r>
            <a:r>
              <a:rPr sz="1400" spc="185" dirty="0">
                <a:solidFill>
                  <a:srgbClr val="627327"/>
                </a:solidFill>
                <a:latin typeface="Century Gothic"/>
                <a:cs typeface="Century Gothic"/>
              </a:rPr>
              <a:t>E</a:t>
            </a:r>
            <a:r>
              <a:rPr sz="1400" spc="5" dirty="0">
                <a:solidFill>
                  <a:srgbClr val="627327"/>
                </a:solidFill>
                <a:latin typeface="Century Gothic"/>
                <a:cs typeface="Century Gothic"/>
              </a:rPr>
              <a:t> </a:t>
            </a:r>
            <a:r>
              <a:rPr sz="1400" spc="105" dirty="0">
                <a:solidFill>
                  <a:srgbClr val="627327"/>
                </a:solidFill>
                <a:latin typeface="Century Gothic"/>
                <a:cs typeface="Century Gothic"/>
              </a:rPr>
              <a:t>OPORTUNIDADES</a:t>
            </a:r>
            <a:endParaRPr sz="1400">
              <a:latin typeface="Century Gothic"/>
              <a:cs typeface="Century Gothic"/>
            </a:endParaRPr>
          </a:p>
          <a:p>
            <a:pPr marL="12700" marR="5080" indent="635" algn="just">
              <a:lnSpc>
                <a:spcPct val="100000"/>
              </a:lnSpc>
            </a:pPr>
            <a:r>
              <a:rPr sz="1400" spc="50" dirty="0">
                <a:solidFill>
                  <a:srgbClr val="627327"/>
                </a:solidFill>
                <a:latin typeface="Century Gothic"/>
                <a:cs typeface="Century Gothic"/>
              </a:rPr>
              <a:t>Os</a:t>
            </a:r>
            <a:r>
              <a:rPr sz="1400" spc="45" dirty="0">
                <a:solidFill>
                  <a:srgbClr val="627327"/>
                </a:solidFill>
                <a:latin typeface="Century Gothic"/>
                <a:cs typeface="Century Gothic"/>
              </a:rPr>
              <a:t> </a:t>
            </a:r>
            <a:r>
              <a:rPr sz="1400" spc="10" dirty="0">
                <a:solidFill>
                  <a:srgbClr val="627327"/>
                </a:solidFill>
                <a:latin typeface="Century Gothic"/>
                <a:cs typeface="Century Gothic"/>
              </a:rPr>
              <a:t>fatores</a:t>
            </a:r>
            <a:r>
              <a:rPr sz="1400" spc="45" dirty="0">
                <a:solidFill>
                  <a:srgbClr val="627327"/>
                </a:solidFill>
                <a:latin typeface="Century Gothic"/>
                <a:cs typeface="Century Gothic"/>
              </a:rPr>
              <a:t> </a:t>
            </a:r>
            <a:r>
              <a:rPr sz="1400" spc="-50" dirty="0">
                <a:solidFill>
                  <a:srgbClr val="627327"/>
                </a:solidFill>
                <a:latin typeface="Century Gothic"/>
                <a:cs typeface="Century Gothic"/>
              </a:rPr>
              <a:t>de</a:t>
            </a:r>
            <a:r>
              <a:rPr sz="1400" spc="45" dirty="0">
                <a:solidFill>
                  <a:srgbClr val="627327"/>
                </a:solidFill>
                <a:latin typeface="Century Gothic"/>
                <a:cs typeface="Century Gothic"/>
              </a:rPr>
              <a:t> </a:t>
            </a:r>
            <a:r>
              <a:rPr sz="1400" spc="50" dirty="0">
                <a:solidFill>
                  <a:srgbClr val="627327"/>
                </a:solidFill>
                <a:latin typeface="Century Gothic"/>
                <a:cs typeface="Century Gothic"/>
              </a:rPr>
              <a:t>riscos</a:t>
            </a:r>
            <a:r>
              <a:rPr sz="1400" spc="45" dirty="0">
                <a:solidFill>
                  <a:srgbClr val="627327"/>
                </a:solidFill>
                <a:latin typeface="Century Gothic"/>
                <a:cs typeface="Century Gothic"/>
              </a:rPr>
              <a:t> </a:t>
            </a:r>
            <a:r>
              <a:rPr sz="1400" spc="-145" dirty="0">
                <a:solidFill>
                  <a:srgbClr val="627327"/>
                </a:solidFill>
                <a:latin typeface="Century Gothic"/>
                <a:cs typeface="Century Gothic"/>
              </a:rPr>
              <a:t>a</a:t>
            </a:r>
            <a:r>
              <a:rPr sz="1400" spc="45" dirty="0">
                <a:solidFill>
                  <a:srgbClr val="627327"/>
                </a:solidFill>
                <a:latin typeface="Century Gothic"/>
                <a:cs typeface="Century Gothic"/>
              </a:rPr>
              <a:t> </a:t>
            </a:r>
            <a:r>
              <a:rPr sz="1400" dirty="0">
                <a:solidFill>
                  <a:srgbClr val="627327"/>
                </a:solidFill>
                <a:latin typeface="Century Gothic"/>
                <a:cs typeface="Century Gothic"/>
              </a:rPr>
              <a:t>que</a:t>
            </a:r>
            <a:r>
              <a:rPr sz="1400" spc="45" dirty="0">
                <a:solidFill>
                  <a:srgbClr val="627327"/>
                </a:solidFill>
                <a:latin typeface="Century Gothic"/>
                <a:cs typeface="Century Gothic"/>
              </a:rPr>
              <a:t> </a:t>
            </a:r>
            <a:r>
              <a:rPr sz="1400" spc="-40" dirty="0">
                <a:solidFill>
                  <a:srgbClr val="627327"/>
                </a:solidFill>
                <a:latin typeface="Century Gothic"/>
                <a:cs typeface="Century Gothic"/>
              </a:rPr>
              <a:t>o</a:t>
            </a:r>
            <a:r>
              <a:rPr sz="1400" spc="45" dirty="0">
                <a:solidFill>
                  <a:srgbClr val="627327"/>
                </a:solidFill>
                <a:latin typeface="Century Gothic"/>
                <a:cs typeface="Century Gothic"/>
              </a:rPr>
              <a:t> </a:t>
            </a:r>
            <a:r>
              <a:rPr sz="1400" spc="-35" dirty="0">
                <a:solidFill>
                  <a:srgbClr val="627327"/>
                </a:solidFill>
                <a:latin typeface="Century Gothic"/>
                <a:cs typeface="Century Gothic"/>
              </a:rPr>
              <a:t>CRMV/AM</a:t>
            </a:r>
            <a:r>
              <a:rPr sz="1400" spc="45" dirty="0">
                <a:solidFill>
                  <a:srgbClr val="627327"/>
                </a:solidFill>
                <a:latin typeface="Century Gothic"/>
                <a:cs typeface="Century Gothic"/>
              </a:rPr>
              <a:t> </a:t>
            </a:r>
            <a:r>
              <a:rPr sz="1400" spc="5" dirty="0">
                <a:solidFill>
                  <a:srgbClr val="627327"/>
                </a:solidFill>
                <a:latin typeface="Century Gothic"/>
                <a:cs typeface="Century Gothic"/>
              </a:rPr>
              <a:t>está</a:t>
            </a:r>
            <a:r>
              <a:rPr sz="1400" spc="45" dirty="0">
                <a:solidFill>
                  <a:srgbClr val="627327"/>
                </a:solidFill>
                <a:latin typeface="Century Gothic"/>
                <a:cs typeface="Century Gothic"/>
              </a:rPr>
              <a:t> submetido </a:t>
            </a:r>
            <a:r>
              <a:rPr sz="1400" dirty="0">
                <a:solidFill>
                  <a:srgbClr val="627327"/>
                </a:solidFill>
                <a:latin typeface="Century Gothic"/>
                <a:cs typeface="Century Gothic"/>
              </a:rPr>
              <a:t>estão</a:t>
            </a:r>
            <a:r>
              <a:rPr sz="1400" spc="45" dirty="0">
                <a:solidFill>
                  <a:srgbClr val="627327"/>
                </a:solidFill>
                <a:latin typeface="Century Gothic"/>
                <a:cs typeface="Century Gothic"/>
              </a:rPr>
              <a:t> </a:t>
            </a:r>
            <a:r>
              <a:rPr sz="1400" dirty="0">
                <a:solidFill>
                  <a:srgbClr val="627327"/>
                </a:solidFill>
                <a:latin typeface="Century Gothic"/>
                <a:cs typeface="Century Gothic"/>
              </a:rPr>
              <a:t>associados</a:t>
            </a:r>
            <a:r>
              <a:rPr sz="1400" spc="45" dirty="0">
                <a:solidFill>
                  <a:srgbClr val="627327"/>
                </a:solidFill>
                <a:latin typeface="Century Gothic"/>
                <a:cs typeface="Century Gothic"/>
              </a:rPr>
              <a:t> </a:t>
            </a:r>
            <a:r>
              <a:rPr sz="1400" spc="-95" dirty="0">
                <a:solidFill>
                  <a:srgbClr val="627327"/>
                </a:solidFill>
                <a:latin typeface="Century Gothic"/>
                <a:cs typeface="Century Gothic"/>
              </a:rPr>
              <a:t>ao</a:t>
            </a:r>
            <a:r>
              <a:rPr sz="1400" spc="45" dirty="0">
                <a:solidFill>
                  <a:srgbClr val="627327"/>
                </a:solidFill>
                <a:latin typeface="Century Gothic"/>
                <a:cs typeface="Century Gothic"/>
              </a:rPr>
              <a:t> </a:t>
            </a:r>
            <a:r>
              <a:rPr sz="1400" spc="50" dirty="0">
                <a:solidFill>
                  <a:srgbClr val="627327"/>
                </a:solidFill>
                <a:latin typeface="Century Gothic"/>
                <a:cs typeface="Century Gothic"/>
              </a:rPr>
              <a:t>seu</a:t>
            </a:r>
            <a:r>
              <a:rPr sz="1400" spc="45" dirty="0">
                <a:solidFill>
                  <a:srgbClr val="627327"/>
                </a:solidFill>
                <a:latin typeface="Century Gothic"/>
                <a:cs typeface="Century Gothic"/>
              </a:rPr>
              <a:t> </a:t>
            </a:r>
            <a:r>
              <a:rPr sz="1400" spc="15" dirty="0">
                <a:solidFill>
                  <a:srgbClr val="627327"/>
                </a:solidFill>
                <a:latin typeface="Century Gothic"/>
                <a:cs typeface="Century Gothic"/>
              </a:rPr>
              <a:t>ambiente</a:t>
            </a:r>
            <a:r>
              <a:rPr sz="1400" spc="45" dirty="0">
                <a:solidFill>
                  <a:srgbClr val="627327"/>
                </a:solidFill>
                <a:latin typeface="Century Gothic"/>
                <a:cs typeface="Century Gothic"/>
              </a:rPr>
              <a:t> </a:t>
            </a:r>
            <a:r>
              <a:rPr sz="1400" spc="-50" dirty="0">
                <a:solidFill>
                  <a:srgbClr val="627327"/>
                </a:solidFill>
                <a:latin typeface="Century Gothic"/>
                <a:cs typeface="Century Gothic"/>
              </a:rPr>
              <a:t>de</a:t>
            </a:r>
            <a:r>
              <a:rPr sz="1400" spc="45" dirty="0">
                <a:solidFill>
                  <a:srgbClr val="627327"/>
                </a:solidFill>
                <a:latin typeface="Century Gothic"/>
                <a:cs typeface="Century Gothic"/>
              </a:rPr>
              <a:t> </a:t>
            </a:r>
            <a:r>
              <a:rPr sz="1400" spc="-70" dirty="0">
                <a:solidFill>
                  <a:srgbClr val="627327"/>
                </a:solidFill>
                <a:latin typeface="Century Gothic"/>
                <a:cs typeface="Century Gothic"/>
              </a:rPr>
              <a:t>atuação.</a:t>
            </a:r>
            <a:r>
              <a:rPr sz="1400" spc="45" dirty="0">
                <a:solidFill>
                  <a:srgbClr val="627327"/>
                </a:solidFill>
                <a:latin typeface="Century Gothic"/>
                <a:cs typeface="Century Gothic"/>
              </a:rPr>
              <a:t> </a:t>
            </a:r>
            <a:r>
              <a:rPr sz="1400" spc="50" dirty="0">
                <a:solidFill>
                  <a:srgbClr val="627327"/>
                </a:solidFill>
                <a:latin typeface="Century Gothic"/>
                <a:cs typeface="Century Gothic"/>
              </a:rPr>
              <a:t>Divididos</a:t>
            </a:r>
            <a:r>
              <a:rPr sz="1400" spc="45" dirty="0">
                <a:solidFill>
                  <a:srgbClr val="627327"/>
                </a:solidFill>
                <a:latin typeface="Century Gothic"/>
                <a:cs typeface="Century Gothic"/>
              </a:rPr>
              <a:t> </a:t>
            </a:r>
            <a:r>
              <a:rPr sz="1400" spc="40" dirty="0">
                <a:solidFill>
                  <a:srgbClr val="627327"/>
                </a:solidFill>
                <a:latin typeface="Century Gothic"/>
                <a:cs typeface="Century Gothic"/>
              </a:rPr>
              <a:t>em</a:t>
            </a:r>
            <a:r>
              <a:rPr sz="1400" spc="45" dirty="0">
                <a:solidFill>
                  <a:srgbClr val="627327"/>
                </a:solidFill>
                <a:latin typeface="Century Gothic"/>
                <a:cs typeface="Century Gothic"/>
              </a:rPr>
              <a:t> </a:t>
            </a:r>
            <a:r>
              <a:rPr sz="1400" spc="20" dirty="0">
                <a:solidFill>
                  <a:srgbClr val="627327"/>
                </a:solidFill>
                <a:latin typeface="Century Gothic"/>
                <a:cs typeface="Century Gothic"/>
              </a:rPr>
              <a:t>quatro</a:t>
            </a:r>
            <a:r>
              <a:rPr sz="1400" spc="45" dirty="0">
                <a:solidFill>
                  <a:srgbClr val="627327"/>
                </a:solidFill>
                <a:latin typeface="Century Gothic"/>
                <a:cs typeface="Century Gothic"/>
              </a:rPr>
              <a:t> </a:t>
            </a:r>
            <a:r>
              <a:rPr sz="1400" spc="10" dirty="0">
                <a:solidFill>
                  <a:srgbClr val="627327"/>
                </a:solidFill>
                <a:latin typeface="Century Gothic"/>
                <a:cs typeface="Century Gothic"/>
              </a:rPr>
              <a:t>grandes</a:t>
            </a:r>
            <a:r>
              <a:rPr sz="1400" dirty="0">
                <a:solidFill>
                  <a:srgbClr val="627327"/>
                </a:solidFill>
                <a:latin typeface="Century Gothic"/>
                <a:cs typeface="Century Gothic"/>
              </a:rPr>
              <a:t> </a:t>
            </a:r>
            <a:r>
              <a:rPr sz="1400" spc="35" dirty="0">
                <a:solidFill>
                  <a:srgbClr val="627327"/>
                </a:solidFill>
                <a:latin typeface="Century Gothic"/>
                <a:cs typeface="Century Gothic"/>
              </a:rPr>
              <a:t>grupos:</a:t>
            </a:r>
            <a:r>
              <a:rPr sz="1400" spc="-30" dirty="0">
                <a:solidFill>
                  <a:srgbClr val="627327"/>
                </a:solidFill>
                <a:latin typeface="Century Gothic"/>
                <a:cs typeface="Century Gothic"/>
              </a:rPr>
              <a:t> </a:t>
            </a:r>
            <a:r>
              <a:rPr sz="1400" spc="-15" dirty="0">
                <a:solidFill>
                  <a:srgbClr val="627327"/>
                </a:solidFill>
                <a:latin typeface="Century Gothic"/>
                <a:cs typeface="Century Gothic"/>
              </a:rPr>
              <a:t>operacionais,</a:t>
            </a:r>
            <a:r>
              <a:rPr sz="1400" spc="-30" dirty="0">
                <a:solidFill>
                  <a:srgbClr val="627327"/>
                </a:solidFill>
                <a:latin typeface="Century Gothic"/>
                <a:cs typeface="Century Gothic"/>
              </a:rPr>
              <a:t> </a:t>
            </a:r>
            <a:r>
              <a:rPr sz="1400" spc="15" dirty="0">
                <a:solidFill>
                  <a:srgbClr val="627327"/>
                </a:solidFill>
                <a:latin typeface="Century Gothic"/>
                <a:cs typeface="Century Gothic"/>
              </a:rPr>
              <a:t>financeiros,</a:t>
            </a:r>
            <a:r>
              <a:rPr sz="1400" spc="-30" dirty="0">
                <a:solidFill>
                  <a:srgbClr val="627327"/>
                </a:solidFill>
                <a:latin typeface="Century Gothic"/>
                <a:cs typeface="Century Gothic"/>
              </a:rPr>
              <a:t> </a:t>
            </a:r>
            <a:r>
              <a:rPr sz="1400" spc="-50" dirty="0">
                <a:solidFill>
                  <a:srgbClr val="627327"/>
                </a:solidFill>
                <a:latin typeface="Century Gothic"/>
                <a:cs typeface="Century Gothic"/>
              </a:rPr>
              <a:t>de</a:t>
            </a:r>
            <a:r>
              <a:rPr sz="1400" spc="-30" dirty="0">
                <a:solidFill>
                  <a:srgbClr val="627327"/>
                </a:solidFill>
                <a:latin typeface="Century Gothic"/>
                <a:cs typeface="Century Gothic"/>
              </a:rPr>
              <a:t> </a:t>
            </a:r>
            <a:r>
              <a:rPr sz="1400" spc="-10" dirty="0">
                <a:solidFill>
                  <a:srgbClr val="627327"/>
                </a:solidFill>
                <a:latin typeface="Century Gothic"/>
                <a:cs typeface="Century Gothic"/>
              </a:rPr>
              <a:t>segurança</a:t>
            </a:r>
            <a:r>
              <a:rPr sz="1400" spc="-30" dirty="0">
                <a:solidFill>
                  <a:srgbClr val="627327"/>
                </a:solidFill>
                <a:latin typeface="Century Gothic"/>
                <a:cs typeface="Century Gothic"/>
              </a:rPr>
              <a:t> </a:t>
            </a:r>
            <a:r>
              <a:rPr sz="1400" spc="-80" dirty="0">
                <a:solidFill>
                  <a:srgbClr val="627327"/>
                </a:solidFill>
                <a:latin typeface="Century Gothic"/>
                <a:cs typeface="Century Gothic"/>
              </a:rPr>
              <a:t>da</a:t>
            </a:r>
            <a:r>
              <a:rPr sz="1400" spc="-30" dirty="0">
                <a:solidFill>
                  <a:srgbClr val="627327"/>
                </a:solidFill>
                <a:latin typeface="Century Gothic"/>
                <a:cs typeface="Century Gothic"/>
              </a:rPr>
              <a:t> </a:t>
            </a:r>
            <a:r>
              <a:rPr sz="1400" dirty="0">
                <a:solidFill>
                  <a:srgbClr val="627327"/>
                </a:solidFill>
                <a:latin typeface="Century Gothic"/>
                <a:cs typeface="Century Gothic"/>
              </a:rPr>
              <a:t>informação</a:t>
            </a:r>
            <a:r>
              <a:rPr sz="1400" spc="-30" dirty="0">
                <a:solidFill>
                  <a:srgbClr val="627327"/>
                </a:solidFill>
                <a:latin typeface="Century Gothic"/>
                <a:cs typeface="Century Gothic"/>
              </a:rPr>
              <a:t> </a:t>
            </a:r>
            <a:r>
              <a:rPr sz="1400" spc="-75" dirty="0">
                <a:solidFill>
                  <a:srgbClr val="627327"/>
                </a:solidFill>
                <a:latin typeface="Century Gothic"/>
                <a:cs typeface="Century Gothic"/>
              </a:rPr>
              <a:t>e</a:t>
            </a:r>
            <a:r>
              <a:rPr sz="1400" spc="-30" dirty="0">
                <a:solidFill>
                  <a:srgbClr val="627327"/>
                </a:solidFill>
                <a:latin typeface="Century Gothic"/>
                <a:cs typeface="Century Gothic"/>
              </a:rPr>
              <a:t> </a:t>
            </a:r>
            <a:r>
              <a:rPr sz="1400" spc="5" dirty="0">
                <a:solidFill>
                  <a:srgbClr val="627327"/>
                </a:solidFill>
                <a:latin typeface="Century Gothic"/>
                <a:cs typeface="Century Gothic"/>
              </a:rPr>
              <a:t>estratégicos,</a:t>
            </a:r>
            <a:r>
              <a:rPr sz="1400" spc="-30" dirty="0">
                <a:solidFill>
                  <a:srgbClr val="627327"/>
                </a:solidFill>
                <a:latin typeface="Century Gothic"/>
                <a:cs typeface="Century Gothic"/>
              </a:rPr>
              <a:t> </a:t>
            </a:r>
            <a:r>
              <a:rPr sz="1400" spc="50" dirty="0">
                <a:solidFill>
                  <a:srgbClr val="627327"/>
                </a:solidFill>
                <a:latin typeface="Century Gothic"/>
                <a:cs typeface="Century Gothic"/>
              </a:rPr>
              <a:t>os</a:t>
            </a:r>
            <a:r>
              <a:rPr sz="1400" spc="-30" dirty="0">
                <a:solidFill>
                  <a:srgbClr val="627327"/>
                </a:solidFill>
                <a:latin typeface="Century Gothic"/>
                <a:cs typeface="Century Gothic"/>
              </a:rPr>
              <a:t> </a:t>
            </a:r>
            <a:r>
              <a:rPr sz="1400" spc="50" dirty="0">
                <a:solidFill>
                  <a:srgbClr val="627327"/>
                </a:solidFill>
                <a:latin typeface="Century Gothic"/>
                <a:cs typeface="Century Gothic"/>
              </a:rPr>
              <a:t>riscos</a:t>
            </a:r>
            <a:r>
              <a:rPr sz="1400" spc="-30" dirty="0">
                <a:solidFill>
                  <a:srgbClr val="627327"/>
                </a:solidFill>
                <a:latin typeface="Century Gothic"/>
                <a:cs typeface="Century Gothic"/>
              </a:rPr>
              <a:t> </a:t>
            </a:r>
            <a:r>
              <a:rPr sz="1400" spc="25" dirty="0">
                <a:solidFill>
                  <a:srgbClr val="627327"/>
                </a:solidFill>
                <a:latin typeface="Century Gothic"/>
                <a:cs typeface="Century Gothic"/>
              </a:rPr>
              <a:t>passam</a:t>
            </a:r>
            <a:r>
              <a:rPr sz="1400" spc="-30" dirty="0">
                <a:solidFill>
                  <a:srgbClr val="627327"/>
                </a:solidFill>
                <a:latin typeface="Century Gothic"/>
                <a:cs typeface="Century Gothic"/>
              </a:rPr>
              <a:t> </a:t>
            </a:r>
            <a:r>
              <a:rPr sz="1400" spc="30" dirty="0">
                <a:solidFill>
                  <a:srgbClr val="627327"/>
                </a:solidFill>
                <a:latin typeface="Century Gothic"/>
                <a:cs typeface="Century Gothic"/>
              </a:rPr>
              <a:t>por</a:t>
            </a:r>
            <a:r>
              <a:rPr sz="1400" spc="-30" dirty="0">
                <a:solidFill>
                  <a:srgbClr val="627327"/>
                </a:solidFill>
                <a:latin typeface="Century Gothic"/>
                <a:cs typeface="Century Gothic"/>
              </a:rPr>
              <a:t> </a:t>
            </a:r>
            <a:r>
              <a:rPr sz="1400" spc="25" dirty="0">
                <a:solidFill>
                  <a:srgbClr val="627327"/>
                </a:solidFill>
                <a:latin typeface="Century Gothic"/>
                <a:cs typeface="Century Gothic"/>
              </a:rPr>
              <a:t>processos</a:t>
            </a:r>
            <a:r>
              <a:rPr sz="1400" spc="-30" dirty="0">
                <a:solidFill>
                  <a:srgbClr val="627327"/>
                </a:solidFill>
                <a:latin typeface="Century Gothic"/>
                <a:cs typeface="Century Gothic"/>
              </a:rPr>
              <a:t> </a:t>
            </a:r>
            <a:r>
              <a:rPr sz="1400" spc="20" dirty="0">
                <a:solidFill>
                  <a:srgbClr val="627327"/>
                </a:solidFill>
                <a:latin typeface="Century Gothic"/>
                <a:cs typeface="Century Gothic"/>
              </a:rPr>
              <a:t>anuais</a:t>
            </a:r>
            <a:r>
              <a:rPr sz="1400" spc="-30" dirty="0">
                <a:solidFill>
                  <a:srgbClr val="627327"/>
                </a:solidFill>
                <a:latin typeface="Century Gothic"/>
                <a:cs typeface="Century Gothic"/>
              </a:rPr>
              <a:t> </a:t>
            </a:r>
            <a:r>
              <a:rPr sz="1400" spc="-50" dirty="0">
                <a:solidFill>
                  <a:srgbClr val="627327"/>
                </a:solidFill>
                <a:latin typeface="Century Gothic"/>
                <a:cs typeface="Century Gothic"/>
              </a:rPr>
              <a:t>de</a:t>
            </a:r>
            <a:r>
              <a:rPr sz="1400" spc="-30" dirty="0">
                <a:solidFill>
                  <a:srgbClr val="627327"/>
                </a:solidFill>
                <a:latin typeface="Century Gothic"/>
                <a:cs typeface="Century Gothic"/>
              </a:rPr>
              <a:t> </a:t>
            </a:r>
            <a:r>
              <a:rPr sz="1400" spc="-10" dirty="0">
                <a:solidFill>
                  <a:srgbClr val="627327"/>
                </a:solidFill>
                <a:latin typeface="Century Gothic"/>
                <a:cs typeface="Century Gothic"/>
              </a:rPr>
              <a:t>revisão,</a:t>
            </a:r>
            <a:r>
              <a:rPr sz="1400" spc="-30" dirty="0">
                <a:solidFill>
                  <a:srgbClr val="627327"/>
                </a:solidFill>
                <a:latin typeface="Century Gothic"/>
                <a:cs typeface="Century Gothic"/>
              </a:rPr>
              <a:t> </a:t>
            </a:r>
            <a:r>
              <a:rPr sz="1400" spc="-145" dirty="0">
                <a:solidFill>
                  <a:srgbClr val="627327"/>
                </a:solidFill>
                <a:latin typeface="Century Gothic"/>
                <a:cs typeface="Century Gothic"/>
              </a:rPr>
              <a:t>a</a:t>
            </a:r>
            <a:r>
              <a:rPr sz="1400" spc="-30" dirty="0">
                <a:solidFill>
                  <a:srgbClr val="627327"/>
                </a:solidFill>
                <a:latin typeface="Century Gothic"/>
                <a:cs typeface="Century Gothic"/>
              </a:rPr>
              <a:t> </a:t>
            </a:r>
            <a:r>
              <a:rPr sz="1400" spc="100" dirty="0">
                <a:solidFill>
                  <a:srgbClr val="627327"/>
                </a:solidFill>
                <a:latin typeface="Century Gothic"/>
                <a:cs typeface="Century Gothic"/>
              </a:rPr>
              <a:t>fim</a:t>
            </a:r>
            <a:r>
              <a:rPr sz="1400" spc="55" dirty="0">
                <a:solidFill>
                  <a:srgbClr val="627327"/>
                </a:solidFill>
                <a:latin typeface="Century Gothic"/>
                <a:cs typeface="Century Gothic"/>
              </a:rPr>
              <a:t> </a:t>
            </a:r>
            <a:r>
              <a:rPr sz="1400" spc="-50" dirty="0">
                <a:solidFill>
                  <a:srgbClr val="627327"/>
                </a:solidFill>
                <a:latin typeface="Century Gothic"/>
                <a:cs typeface="Century Gothic"/>
              </a:rPr>
              <a:t>de</a:t>
            </a:r>
            <a:r>
              <a:rPr sz="1400" spc="-35" dirty="0">
                <a:solidFill>
                  <a:srgbClr val="627327"/>
                </a:solidFill>
                <a:latin typeface="Century Gothic"/>
                <a:cs typeface="Century Gothic"/>
              </a:rPr>
              <a:t> </a:t>
            </a:r>
            <a:r>
              <a:rPr sz="1400" spc="-25" dirty="0">
                <a:solidFill>
                  <a:srgbClr val="627327"/>
                </a:solidFill>
                <a:latin typeface="Century Gothic"/>
                <a:cs typeface="Century Gothic"/>
              </a:rPr>
              <a:t>avaliar</a:t>
            </a:r>
            <a:r>
              <a:rPr sz="1400" spc="-35" dirty="0">
                <a:solidFill>
                  <a:srgbClr val="627327"/>
                </a:solidFill>
                <a:latin typeface="Century Gothic"/>
                <a:cs typeface="Century Gothic"/>
              </a:rPr>
              <a:t> </a:t>
            </a:r>
            <a:r>
              <a:rPr sz="1400" spc="-145" dirty="0">
                <a:solidFill>
                  <a:srgbClr val="627327"/>
                </a:solidFill>
                <a:latin typeface="Century Gothic"/>
                <a:cs typeface="Century Gothic"/>
              </a:rPr>
              <a:t>a</a:t>
            </a:r>
            <a:r>
              <a:rPr sz="1400" spc="-35" dirty="0">
                <a:solidFill>
                  <a:srgbClr val="627327"/>
                </a:solidFill>
                <a:latin typeface="Century Gothic"/>
                <a:cs typeface="Century Gothic"/>
              </a:rPr>
              <a:t> </a:t>
            </a:r>
            <a:r>
              <a:rPr sz="1400" spc="-45" dirty="0">
                <a:solidFill>
                  <a:srgbClr val="627327"/>
                </a:solidFill>
                <a:latin typeface="Century Gothic"/>
                <a:cs typeface="Century Gothic"/>
              </a:rPr>
              <a:t>eficácia</a:t>
            </a:r>
            <a:r>
              <a:rPr sz="1400" spc="-35" dirty="0">
                <a:solidFill>
                  <a:srgbClr val="627327"/>
                </a:solidFill>
                <a:latin typeface="Century Gothic"/>
                <a:cs typeface="Century Gothic"/>
              </a:rPr>
              <a:t> </a:t>
            </a:r>
            <a:r>
              <a:rPr sz="1400" spc="-10" dirty="0">
                <a:solidFill>
                  <a:srgbClr val="627327"/>
                </a:solidFill>
                <a:latin typeface="Century Gothic"/>
                <a:cs typeface="Century Gothic"/>
              </a:rPr>
              <a:t>das</a:t>
            </a:r>
            <a:r>
              <a:rPr sz="1400" spc="-35" dirty="0">
                <a:solidFill>
                  <a:srgbClr val="627327"/>
                </a:solidFill>
                <a:latin typeface="Century Gothic"/>
                <a:cs typeface="Century Gothic"/>
              </a:rPr>
              <a:t> </a:t>
            </a:r>
            <a:r>
              <a:rPr sz="1400" spc="-55" dirty="0">
                <a:solidFill>
                  <a:srgbClr val="627327"/>
                </a:solidFill>
                <a:latin typeface="Century Gothic"/>
                <a:cs typeface="Century Gothic"/>
              </a:rPr>
              <a:t>ações</a:t>
            </a:r>
            <a:r>
              <a:rPr sz="1400" spc="-35" dirty="0">
                <a:solidFill>
                  <a:srgbClr val="627327"/>
                </a:solidFill>
                <a:latin typeface="Century Gothic"/>
                <a:cs typeface="Century Gothic"/>
              </a:rPr>
              <a:t> </a:t>
            </a:r>
            <a:r>
              <a:rPr sz="1400" spc="-50" dirty="0">
                <a:solidFill>
                  <a:srgbClr val="627327"/>
                </a:solidFill>
                <a:latin typeface="Century Gothic"/>
                <a:cs typeface="Century Gothic"/>
              </a:rPr>
              <a:t>de</a:t>
            </a:r>
            <a:r>
              <a:rPr sz="1400" spc="-35" dirty="0">
                <a:solidFill>
                  <a:srgbClr val="627327"/>
                </a:solidFill>
                <a:latin typeface="Century Gothic"/>
                <a:cs typeface="Century Gothic"/>
              </a:rPr>
              <a:t> </a:t>
            </a:r>
            <a:r>
              <a:rPr sz="1400" spc="5" dirty="0">
                <a:solidFill>
                  <a:srgbClr val="627327"/>
                </a:solidFill>
                <a:latin typeface="Century Gothic"/>
                <a:cs typeface="Century Gothic"/>
              </a:rPr>
              <a:t>mitigação</a:t>
            </a:r>
            <a:r>
              <a:rPr sz="1400" spc="-35" dirty="0">
                <a:solidFill>
                  <a:srgbClr val="627327"/>
                </a:solidFill>
                <a:latin typeface="Century Gothic"/>
                <a:cs typeface="Century Gothic"/>
              </a:rPr>
              <a:t> </a:t>
            </a:r>
            <a:r>
              <a:rPr sz="1400" dirty="0">
                <a:solidFill>
                  <a:srgbClr val="627327"/>
                </a:solidFill>
                <a:latin typeface="Century Gothic"/>
                <a:cs typeface="Century Gothic"/>
              </a:rPr>
              <a:t>buscando</a:t>
            </a:r>
            <a:r>
              <a:rPr sz="1400" spc="-35" dirty="0">
                <a:solidFill>
                  <a:srgbClr val="627327"/>
                </a:solidFill>
                <a:latin typeface="Century Gothic"/>
                <a:cs typeface="Century Gothic"/>
              </a:rPr>
              <a:t> </a:t>
            </a:r>
            <a:r>
              <a:rPr sz="1400" spc="-145" dirty="0">
                <a:solidFill>
                  <a:srgbClr val="627327"/>
                </a:solidFill>
                <a:latin typeface="Century Gothic"/>
                <a:cs typeface="Century Gothic"/>
              </a:rPr>
              <a:t>a</a:t>
            </a:r>
            <a:r>
              <a:rPr sz="1400" spc="-35" dirty="0">
                <a:solidFill>
                  <a:srgbClr val="627327"/>
                </a:solidFill>
                <a:latin typeface="Century Gothic"/>
                <a:cs typeface="Century Gothic"/>
              </a:rPr>
              <a:t> excelência </a:t>
            </a:r>
            <a:r>
              <a:rPr sz="1400" spc="-30" dirty="0">
                <a:solidFill>
                  <a:srgbClr val="627327"/>
                </a:solidFill>
                <a:latin typeface="Century Gothic"/>
                <a:cs typeface="Century Gothic"/>
              </a:rPr>
              <a:t>na</a:t>
            </a:r>
            <a:r>
              <a:rPr sz="1400" spc="-35" dirty="0">
                <a:solidFill>
                  <a:srgbClr val="627327"/>
                </a:solidFill>
                <a:latin typeface="Century Gothic"/>
                <a:cs typeface="Century Gothic"/>
              </a:rPr>
              <a:t> </a:t>
            </a:r>
            <a:r>
              <a:rPr sz="1400" spc="-20" dirty="0">
                <a:solidFill>
                  <a:srgbClr val="627327"/>
                </a:solidFill>
                <a:latin typeface="Century Gothic"/>
                <a:cs typeface="Century Gothic"/>
              </a:rPr>
              <a:t>prestação</a:t>
            </a:r>
            <a:r>
              <a:rPr sz="1400" spc="-35" dirty="0">
                <a:solidFill>
                  <a:srgbClr val="627327"/>
                </a:solidFill>
                <a:latin typeface="Century Gothic"/>
                <a:cs typeface="Century Gothic"/>
              </a:rPr>
              <a:t> </a:t>
            </a:r>
            <a:r>
              <a:rPr sz="1400" spc="-50" dirty="0">
                <a:solidFill>
                  <a:srgbClr val="627327"/>
                </a:solidFill>
                <a:latin typeface="Century Gothic"/>
                <a:cs typeface="Century Gothic"/>
              </a:rPr>
              <a:t>de</a:t>
            </a:r>
            <a:r>
              <a:rPr sz="1400" spc="-35" dirty="0">
                <a:solidFill>
                  <a:srgbClr val="627327"/>
                </a:solidFill>
                <a:latin typeface="Century Gothic"/>
                <a:cs typeface="Century Gothic"/>
              </a:rPr>
              <a:t> </a:t>
            </a:r>
            <a:r>
              <a:rPr sz="1400" spc="30" dirty="0">
                <a:solidFill>
                  <a:srgbClr val="627327"/>
                </a:solidFill>
                <a:latin typeface="Century Gothic"/>
                <a:cs typeface="Century Gothic"/>
              </a:rPr>
              <a:t>serviços</a:t>
            </a:r>
            <a:r>
              <a:rPr sz="1400" spc="-35" dirty="0">
                <a:solidFill>
                  <a:srgbClr val="627327"/>
                </a:solidFill>
                <a:latin typeface="Century Gothic"/>
                <a:cs typeface="Century Gothic"/>
              </a:rPr>
              <a:t> </a:t>
            </a:r>
            <a:r>
              <a:rPr sz="1400" spc="-145" dirty="0">
                <a:solidFill>
                  <a:srgbClr val="627327"/>
                </a:solidFill>
                <a:latin typeface="Century Gothic"/>
                <a:cs typeface="Century Gothic"/>
              </a:rPr>
              <a:t>a</a:t>
            </a:r>
            <a:r>
              <a:rPr sz="1400" spc="-35" dirty="0">
                <a:solidFill>
                  <a:srgbClr val="627327"/>
                </a:solidFill>
                <a:latin typeface="Century Gothic"/>
                <a:cs typeface="Century Gothic"/>
              </a:rPr>
              <a:t> </a:t>
            </a:r>
            <a:r>
              <a:rPr sz="1400" spc="-40" dirty="0">
                <a:solidFill>
                  <a:srgbClr val="627327"/>
                </a:solidFill>
                <a:latin typeface="Century Gothic"/>
                <a:cs typeface="Century Gothic"/>
              </a:rPr>
              <a:t>sociedade,</a:t>
            </a:r>
            <a:r>
              <a:rPr sz="1400" spc="-35" dirty="0">
                <a:solidFill>
                  <a:srgbClr val="627327"/>
                </a:solidFill>
                <a:latin typeface="Century Gothic"/>
                <a:cs typeface="Century Gothic"/>
              </a:rPr>
              <a:t> </a:t>
            </a:r>
            <a:r>
              <a:rPr sz="1400" spc="30" dirty="0">
                <a:solidFill>
                  <a:srgbClr val="627327"/>
                </a:solidFill>
                <a:latin typeface="Century Gothic"/>
                <a:cs typeface="Century Gothic"/>
              </a:rPr>
              <a:t>bem</a:t>
            </a:r>
            <a:r>
              <a:rPr sz="1400" spc="-35" dirty="0">
                <a:solidFill>
                  <a:srgbClr val="627327"/>
                </a:solidFill>
                <a:latin typeface="Century Gothic"/>
                <a:cs typeface="Century Gothic"/>
              </a:rPr>
              <a:t> </a:t>
            </a:r>
            <a:r>
              <a:rPr sz="1400" spc="-10" dirty="0">
                <a:solidFill>
                  <a:srgbClr val="627327"/>
                </a:solidFill>
                <a:latin typeface="Century Gothic"/>
                <a:cs typeface="Century Gothic"/>
              </a:rPr>
              <a:t>como</a:t>
            </a:r>
            <a:r>
              <a:rPr sz="1400" spc="-35" dirty="0">
                <a:solidFill>
                  <a:srgbClr val="627327"/>
                </a:solidFill>
                <a:latin typeface="Century Gothic"/>
                <a:cs typeface="Century Gothic"/>
              </a:rPr>
              <a:t> </a:t>
            </a:r>
            <a:r>
              <a:rPr sz="1400" spc="-20" dirty="0">
                <a:solidFill>
                  <a:srgbClr val="627327"/>
                </a:solidFill>
                <a:latin typeface="Century Gothic"/>
                <a:cs typeface="Century Gothic"/>
              </a:rPr>
              <a:t>aos</a:t>
            </a:r>
            <a:r>
              <a:rPr sz="1400" spc="-35" dirty="0">
                <a:solidFill>
                  <a:srgbClr val="627327"/>
                </a:solidFill>
                <a:latin typeface="Century Gothic"/>
                <a:cs typeface="Century Gothic"/>
              </a:rPr>
              <a:t> </a:t>
            </a:r>
            <a:r>
              <a:rPr sz="1400" spc="15" dirty="0">
                <a:solidFill>
                  <a:srgbClr val="627327"/>
                </a:solidFill>
                <a:latin typeface="Century Gothic"/>
                <a:cs typeface="Century Gothic"/>
              </a:rPr>
              <a:t>médicos</a:t>
            </a:r>
            <a:r>
              <a:rPr sz="1400" spc="-35" dirty="0">
                <a:solidFill>
                  <a:srgbClr val="627327"/>
                </a:solidFill>
                <a:latin typeface="Century Gothic"/>
                <a:cs typeface="Century Gothic"/>
              </a:rPr>
              <a:t> </a:t>
            </a:r>
            <a:r>
              <a:rPr sz="1400" spc="-15" dirty="0">
                <a:solidFill>
                  <a:srgbClr val="627327"/>
                </a:solidFill>
                <a:latin typeface="Century Gothic"/>
                <a:cs typeface="Century Gothic"/>
              </a:rPr>
              <a:t>ve-</a:t>
            </a:r>
            <a:r>
              <a:rPr sz="1400" spc="55" dirty="0">
                <a:solidFill>
                  <a:srgbClr val="627327"/>
                </a:solidFill>
                <a:latin typeface="Century Gothic"/>
                <a:cs typeface="Century Gothic"/>
              </a:rPr>
              <a:t> </a:t>
            </a:r>
            <a:r>
              <a:rPr sz="1400" spc="45" dirty="0">
                <a:solidFill>
                  <a:srgbClr val="627327"/>
                </a:solidFill>
                <a:latin typeface="Century Gothic"/>
                <a:cs typeface="Century Gothic"/>
              </a:rPr>
              <a:t>terinários</a:t>
            </a:r>
            <a:r>
              <a:rPr sz="1400" spc="-25" dirty="0">
                <a:solidFill>
                  <a:srgbClr val="627327"/>
                </a:solidFill>
                <a:latin typeface="Century Gothic"/>
                <a:cs typeface="Century Gothic"/>
              </a:rPr>
              <a:t> </a:t>
            </a:r>
            <a:r>
              <a:rPr sz="1400" spc="-75" dirty="0">
                <a:solidFill>
                  <a:srgbClr val="627327"/>
                </a:solidFill>
                <a:latin typeface="Century Gothic"/>
                <a:cs typeface="Century Gothic"/>
              </a:rPr>
              <a:t>e</a:t>
            </a:r>
            <a:r>
              <a:rPr sz="1400" spc="-25" dirty="0">
                <a:solidFill>
                  <a:srgbClr val="627327"/>
                </a:solidFill>
                <a:latin typeface="Century Gothic"/>
                <a:cs typeface="Century Gothic"/>
              </a:rPr>
              <a:t> </a:t>
            </a:r>
            <a:r>
              <a:rPr sz="1400" spc="20" dirty="0">
                <a:solidFill>
                  <a:srgbClr val="627327"/>
                </a:solidFill>
                <a:latin typeface="Century Gothic"/>
                <a:cs typeface="Century Gothic"/>
              </a:rPr>
              <a:t>zootecnistas.</a:t>
            </a:r>
            <a:endParaRPr sz="1400">
              <a:latin typeface="Century Gothic"/>
              <a:cs typeface="Century Gothic"/>
            </a:endParaRPr>
          </a:p>
        </p:txBody>
      </p:sp>
      <p:grpSp>
        <p:nvGrpSpPr>
          <p:cNvPr id="34" name="object 34"/>
          <p:cNvGrpSpPr/>
          <p:nvPr/>
        </p:nvGrpSpPr>
        <p:grpSpPr>
          <a:xfrm>
            <a:off x="432003" y="6858000"/>
            <a:ext cx="11728450" cy="780415"/>
            <a:chOff x="432003" y="6858000"/>
            <a:chExt cx="11728450" cy="780415"/>
          </a:xfrm>
        </p:grpSpPr>
        <p:sp>
          <p:nvSpPr>
            <p:cNvPr id="35" name="object 35"/>
            <p:cNvSpPr/>
            <p:nvPr/>
          </p:nvSpPr>
          <p:spPr>
            <a:xfrm>
              <a:off x="432003" y="6858000"/>
              <a:ext cx="2092960" cy="780415"/>
            </a:xfrm>
            <a:custGeom>
              <a:avLst/>
              <a:gdLst/>
              <a:ahLst/>
              <a:cxnLst/>
              <a:rect l="l" t="t" r="r" b="b"/>
              <a:pathLst>
                <a:path w="2092960" h="780415">
                  <a:moveTo>
                    <a:pt x="2092426" y="0"/>
                  </a:moveTo>
                  <a:lnTo>
                    <a:pt x="0" y="0"/>
                  </a:lnTo>
                  <a:lnTo>
                    <a:pt x="0" y="779995"/>
                  </a:lnTo>
                  <a:lnTo>
                    <a:pt x="2092426" y="779995"/>
                  </a:lnTo>
                  <a:lnTo>
                    <a:pt x="2092426" y="0"/>
                  </a:lnTo>
                  <a:close/>
                </a:path>
              </a:pathLst>
            </a:custGeom>
            <a:solidFill>
              <a:srgbClr val="E0E3D4"/>
            </a:solidFill>
          </p:spPr>
          <p:txBody>
            <a:bodyPr wrap="square" lIns="0" tIns="0" rIns="0" bIns="0" rtlCol="0"/>
            <a:lstStyle/>
            <a:p>
              <a:endParaRPr/>
            </a:p>
          </p:txBody>
        </p:sp>
        <p:sp>
          <p:nvSpPr>
            <p:cNvPr id="36" name="object 36"/>
            <p:cNvSpPr/>
            <p:nvPr/>
          </p:nvSpPr>
          <p:spPr>
            <a:xfrm>
              <a:off x="2524429" y="6858000"/>
              <a:ext cx="9636125" cy="780415"/>
            </a:xfrm>
            <a:custGeom>
              <a:avLst/>
              <a:gdLst/>
              <a:ahLst/>
              <a:cxnLst/>
              <a:rect l="l" t="t" r="r" b="b"/>
              <a:pathLst>
                <a:path w="9636125" h="780415">
                  <a:moveTo>
                    <a:pt x="9635998" y="0"/>
                  </a:moveTo>
                  <a:lnTo>
                    <a:pt x="0" y="0"/>
                  </a:lnTo>
                  <a:lnTo>
                    <a:pt x="0" y="779995"/>
                  </a:lnTo>
                  <a:lnTo>
                    <a:pt x="9635998" y="779995"/>
                  </a:lnTo>
                  <a:lnTo>
                    <a:pt x="9635998" y="0"/>
                  </a:lnTo>
                  <a:close/>
                </a:path>
              </a:pathLst>
            </a:custGeom>
            <a:solidFill>
              <a:srgbClr val="818F52"/>
            </a:solidFill>
          </p:spPr>
          <p:txBody>
            <a:bodyPr wrap="square" lIns="0" tIns="0" rIns="0" bIns="0" rtlCol="0"/>
            <a:lstStyle/>
            <a:p>
              <a:endParaRPr/>
            </a:p>
          </p:txBody>
        </p:sp>
      </p:grpSp>
      <p:sp>
        <p:nvSpPr>
          <p:cNvPr id="37" name="object 37"/>
          <p:cNvSpPr txBox="1"/>
          <p:nvPr/>
        </p:nvSpPr>
        <p:spPr>
          <a:xfrm>
            <a:off x="854647" y="7139974"/>
            <a:ext cx="1129665" cy="208279"/>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627327"/>
                </a:solidFill>
                <a:latin typeface="Century Gothic"/>
                <a:cs typeface="Century Gothic"/>
              </a:rPr>
              <a:t>FINANCEIROS</a:t>
            </a:r>
            <a:endParaRPr sz="1200">
              <a:latin typeface="Century Gothic"/>
              <a:cs typeface="Century Gothic"/>
            </a:endParaRPr>
          </a:p>
        </p:txBody>
      </p:sp>
      <p:sp>
        <p:nvSpPr>
          <p:cNvPr id="38" name="object 38"/>
          <p:cNvSpPr txBox="1"/>
          <p:nvPr/>
        </p:nvSpPr>
        <p:spPr>
          <a:xfrm>
            <a:off x="2823733" y="6973694"/>
            <a:ext cx="9016365" cy="528320"/>
          </a:xfrm>
          <a:prstGeom prst="rect">
            <a:avLst/>
          </a:prstGeom>
        </p:spPr>
        <p:txBody>
          <a:bodyPr vert="horz" wrap="square" lIns="0" tIns="12700" rIns="0" bIns="0" rtlCol="0">
            <a:spAutoFit/>
          </a:bodyPr>
          <a:lstStyle/>
          <a:p>
            <a:pPr marL="12700" marR="5080">
              <a:lnSpc>
                <a:spcPct val="100000"/>
              </a:lnSpc>
              <a:spcBef>
                <a:spcPts val="100"/>
              </a:spcBef>
            </a:pPr>
            <a:r>
              <a:rPr sz="1100" dirty="0">
                <a:solidFill>
                  <a:srgbClr val="FFFFFF"/>
                </a:solidFill>
                <a:latin typeface="Century Gothic"/>
                <a:cs typeface="Century Gothic"/>
              </a:rPr>
              <a:t>Os riscos financeiros</a:t>
            </a:r>
            <a:r>
              <a:rPr sz="1100" spc="5" dirty="0">
                <a:solidFill>
                  <a:srgbClr val="FFFFFF"/>
                </a:solidFill>
                <a:latin typeface="Century Gothic"/>
                <a:cs typeface="Century Gothic"/>
              </a:rPr>
              <a:t> </a:t>
            </a:r>
            <a:r>
              <a:rPr sz="1100" dirty="0">
                <a:solidFill>
                  <a:srgbClr val="FFFFFF"/>
                </a:solidFill>
                <a:latin typeface="Century Gothic"/>
                <a:cs typeface="Century Gothic"/>
              </a:rPr>
              <a:t>estão associados </a:t>
            </a:r>
            <a:r>
              <a:rPr sz="1100" spc="-110" dirty="0">
                <a:solidFill>
                  <a:srgbClr val="FFFFFF"/>
                </a:solidFill>
                <a:latin typeface="Century Gothic"/>
                <a:cs typeface="Century Gothic"/>
              </a:rPr>
              <a:t>à</a:t>
            </a:r>
            <a:r>
              <a:rPr sz="1100" spc="5" dirty="0">
                <a:solidFill>
                  <a:srgbClr val="FFFFFF"/>
                </a:solidFill>
                <a:latin typeface="Century Gothic"/>
                <a:cs typeface="Century Gothic"/>
              </a:rPr>
              <a:t> </a:t>
            </a:r>
            <a:r>
              <a:rPr sz="1100" dirty="0">
                <a:solidFill>
                  <a:srgbClr val="FFFFFF"/>
                </a:solidFill>
                <a:latin typeface="Century Gothic"/>
                <a:cs typeface="Century Gothic"/>
              </a:rPr>
              <a:t>gestão dos contratos</a:t>
            </a:r>
            <a:r>
              <a:rPr sz="1100" spc="5" dirty="0">
                <a:solidFill>
                  <a:srgbClr val="FFFFFF"/>
                </a:solidFill>
                <a:latin typeface="Century Gothic"/>
                <a:cs typeface="Century Gothic"/>
              </a:rPr>
              <a:t> </a:t>
            </a:r>
            <a:r>
              <a:rPr sz="1100" spc="-10" dirty="0">
                <a:solidFill>
                  <a:srgbClr val="FFFFFF"/>
                </a:solidFill>
                <a:latin typeface="Century Gothic"/>
                <a:cs typeface="Century Gothic"/>
              </a:rPr>
              <a:t>de</a:t>
            </a:r>
            <a:r>
              <a:rPr sz="1100" dirty="0">
                <a:solidFill>
                  <a:srgbClr val="FFFFFF"/>
                </a:solidFill>
                <a:latin typeface="Century Gothic"/>
                <a:cs typeface="Century Gothic"/>
              </a:rPr>
              <a:t> </a:t>
            </a:r>
            <a:r>
              <a:rPr sz="1100" spc="-10" dirty="0">
                <a:solidFill>
                  <a:srgbClr val="FFFFFF"/>
                </a:solidFill>
                <a:latin typeface="Century Gothic"/>
                <a:cs typeface="Century Gothic"/>
              </a:rPr>
              <a:t>receita</a:t>
            </a:r>
            <a:r>
              <a:rPr sz="1100" dirty="0">
                <a:solidFill>
                  <a:srgbClr val="FFFFFF"/>
                </a:solidFill>
                <a:latin typeface="Century Gothic"/>
                <a:cs typeface="Century Gothic"/>
              </a:rPr>
              <a:t> e</a:t>
            </a:r>
            <a:r>
              <a:rPr sz="1100" spc="5" dirty="0">
                <a:solidFill>
                  <a:srgbClr val="FFFFFF"/>
                </a:solidFill>
                <a:latin typeface="Century Gothic"/>
                <a:cs typeface="Century Gothic"/>
              </a:rPr>
              <a:t> </a:t>
            </a:r>
            <a:r>
              <a:rPr sz="1100" spc="-10" dirty="0">
                <a:solidFill>
                  <a:srgbClr val="FFFFFF"/>
                </a:solidFill>
                <a:latin typeface="Century Gothic"/>
                <a:cs typeface="Century Gothic"/>
              </a:rPr>
              <a:t>de</a:t>
            </a:r>
            <a:r>
              <a:rPr sz="1100" dirty="0">
                <a:solidFill>
                  <a:srgbClr val="FFFFFF"/>
                </a:solidFill>
                <a:latin typeface="Century Gothic"/>
                <a:cs typeface="Century Gothic"/>
              </a:rPr>
              <a:t> </a:t>
            </a:r>
            <a:r>
              <a:rPr sz="1100" spc="-10" dirty="0">
                <a:solidFill>
                  <a:srgbClr val="FFFFFF"/>
                </a:solidFill>
                <a:latin typeface="Century Gothic"/>
                <a:cs typeface="Century Gothic"/>
              </a:rPr>
              <a:t>despesa,</a:t>
            </a:r>
            <a:r>
              <a:rPr sz="1100" dirty="0">
                <a:solidFill>
                  <a:srgbClr val="FFFFFF"/>
                </a:solidFill>
                <a:latin typeface="Century Gothic"/>
                <a:cs typeface="Century Gothic"/>
              </a:rPr>
              <a:t> e</a:t>
            </a:r>
            <a:r>
              <a:rPr sz="1100" spc="5" dirty="0">
                <a:solidFill>
                  <a:srgbClr val="FFFFFF"/>
                </a:solidFill>
                <a:latin typeface="Century Gothic"/>
                <a:cs typeface="Century Gothic"/>
              </a:rPr>
              <a:t> </a:t>
            </a:r>
            <a:r>
              <a:rPr sz="1100" spc="-110" dirty="0">
                <a:solidFill>
                  <a:srgbClr val="FFFFFF"/>
                </a:solidFill>
                <a:latin typeface="Century Gothic"/>
                <a:cs typeface="Century Gothic"/>
              </a:rPr>
              <a:t>à</a:t>
            </a:r>
            <a:r>
              <a:rPr sz="1100" dirty="0">
                <a:solidFill>
                  <a:srgbClr val="FFFFFF"/>
                </a:solidFill>
                <a:latin typeface="Century Gothic"/>
                <a:cs typeface="Century Gothic"/>
              </a:rPr>
              <a:t> saúde financeira</a:t>
            </a:r>
            <a:r>
              <a:rPr sz="1100" spc="5" dirty="0">
                <a:solidFill>
                  <a:srgbClr val="FFFFFF"/>
                </a:solidFill>
                <a:latin typeface="Century Gothic"/>
                <a:cs typeface="Century Gothic"/>
              </a:rPr>
              <a:t> </a:t>
            </a:r>
            <a:r>
              <a:rPr sz="1100" spc="-65" dirty="0">
                <a:solidFill>
                  <a:srgbClr val="FFFFFF"/>
                </a:solidFill>
                <a:latin typeface="Century Gothic"/>
                <a:cs typeface="Century Gothic"/>
              </a:rPr>
              <a:t>da</a:t>
            </a:r>
            <a:r>
              <a:rPr sz="1100" dirty="0">
                <a:solidFill>
                  <a:srgbClr val="FFFFFF"/>
                </a:solidFill>
                <a:latin typeface="Century Gothic"/>
                <a:cs typeface="Century Gothic"/>
              </a:rPr>
              <a:t> </a:t>
            </a:r>
            <a:r>
              <a:rPr sz="1100" spc="-30" dirty="0">
                <a:solidFill>
                  <a:srgbClr val="FFFFFF"/>
                </a:solidFill>
                <a:latin typeface="Century Gothic"/>
                <a:cs typeface="Century Gothic"/>
              </a:rPr>
              <a:t>CRMV/AM.</a:t>
            </a:r>
            <a:r>
              <a:rPr sz="1100" dirty="0">
                <a:solidFill>
                  <a:srgbClr val="FFFFFF"/>
                </a:solidFill>
                <a:latin typeface="Century Gothic"/>
                <a:cs typeface="Century Gothic"/>
              </a:rPr>
              <a:t> O</a:t>
            </a:r>
            <a:r>
              <a:rPr sz="1100" spc="5" dirty="0">
                <a:solidFill>
                  <a:srgbClr val="FFFFFF"/>
                </a:solidFill>
                <a:latin typeface="Century Gothic"/>
                <a:cs typeface="Century Gothic"/>
              </a:rPr>
              <a:t> </a:t>
            </a:r>
            <a:r>
              <a:rPr sz="1100" spc="-10" dirty="0">
                <a:solidFill>
                  <a:srgbClr val="FFFFFF"/>
                </a:solidFill>
                <a:latin typeface="Century Gothic"/>
                <a:cs typeface="Century Gothic"/>
              </a:rPr>
              <a:t>acom- </a:t>
            </a:r>
            <a:r>
              <a:rPr sz="1100" dirty="0">
                <a:solidFill>
                  <a:srgbClr val="FFFFFF"/>
                </a:solidFill>
                <a:latin typeface="Century Gothic"/>
                <a:cs typeface="Century Gothic"/>
              </a:rPr>
              <a:t>panhamento</a:t>
            </a:r>
            <a:r>
              <a:rPr sz="1100" spc="15" dirty="0">
                <a:solidFill>
                  <a:srgbClr val="FFFFFF"/>
                </a:solidFill>
                <a:latin typeface="Century Gothic"/>
                <a:cs typeface="Century Gothic"/>
              </a:rPr>
              <a:t> </a:t>
            </a:r>
            <a:r>
              <a:rPr sz="1100" dirty="0">
                <a:solidFill>
                  <a:srgbClr val="FFFFFF"/>
                </a:solidFill>
                <a:latin typeface="Century Gothic"/>
                <a:cs typeface="Century Gothic"/>
              </a:rPr>
              <a:t>desses</a:t>
            </a:r>
            <a:r>
              <a:rPr sz="1100" spc="15" dirty="0">
                <a:solidFill>
                  <a:srgbClr val="FFFFFF"/>
                </a:solidFill>
                <a:latin typeface="Century Gothic"/>
                <a:cs typeface="Century Gothic"/>
              </a:rPr>
              <a:t> </a:t>
            </a:r>
            <a:r>
              <a:rPr sz="1100" dirty="0">
                <a:solidFill>
                  <a:srgbClr val="FFFFFF"/>
                </a:solidFill>
                <a:latin typeface="Century Gothic"/>
                <a:cs typeface="Century Gothic"/>
              </a:rPr>
              <a:t>riscos</a:t>
            </a:r>
            <a:r>
              <a:rPr sz="1100" spc="15" dirty="0">
                <a:solidFill>
                  <a:srgbClr val="FFFFFF"/>
                </a:solidFill>
                <a:latin typeface="Century Gothic"/>
                <a:cs typeface="Century Gothic"/>
              </a:rPr>
              <a:t> </a:t>
            </a:r>
            <a:r>
              <a:rPr sz="1100" dirty="0">
                <a:solidFill>
                  <a:srgbClr val="FFFFFF"/>
                </a:solidFill>
                <a:latin typeface="Century Gothic"/>
                <a:cs typeface="Century Gothic"/>
              </a:rPr>
              <a:t>foi</a:t>
            </a:r>
            <a:r>
              <a:rPr sz="1100" spc="15" dirty="0">
                <a:solidFill>
                  <a:srgbClr val="FFFFFF"/>
                </a:solidFill>
                <a:latin typeface="Century Gothic"/>
                <a:cs typeface="Century Gothic"/>
              </a:rPr>
              <a:t> </a:t>
            </a:r>
            <a:r>
              <a:rPr sz="1100" spc="-30" dirty="0">
                <a:solidFill>
                  <a:srgbClr val="FFFFFF"/>
                </a:solidFill>
                <a:latin typeface="Century Gothic"/>
                <a:cs typeface="Century Gothic"/>
              </a:rPr>
              <a:t>aperfeiçoado</a:t>
            </a:r>
            <a:r>
              <a:rPr sz="1100" spc="20" dirty="0">
                <a:solidFill>
                  <a:srgbClr val="FFFFFF"/>
                </a:solidFill>
                <a:latin typeface="Century Gothic"/>
                <a:cs typeface="Century Gothic"/>
              </a:rPr>
              <a:t> </a:t>
            </a:r>
            <a:r>
              <a:rPr sz="1100" spc="-45" dirty="0">
                <a:solidFill>
                  <a:srgbClr val="FFFFFF"/>
                </a:solidFill>
                <a:latin typeface="Century Gothic"/>
                <a:cs typeface="Century Gothic"/>
              </a:rPr>
              <a:t>para</a:t>
            </a:r>
            <a:r>
              <a:rPr sz="1100" spc="15" dirty="0">
                <a:solidFill>
                  <a:srgbClr val="FFFFFF"/>
                </a:solidFill>
                <a:latin typeface="Century Gothic"/>
                <a:cs typeface="Century Gothic"/>
              </a:rPr>
              <a:t> </a:t>
            </a:r>
            <a:r>
              <a:rPr sz="1100" dirty="0">
                <a:solidFill>
                  <a:srgbClr val="FFFFFF"/>
                </a:solidFill>
                <a:latin typeface="Century Gothic"/>
                <a:cs typeface="Century Gothic"/>
              </a:rPr>
              <a:t>atender</a:t>
            </a:r>
            <a:r>
              <a:rPr sz="1100" spc="15" dirty="0">
                <a:solidFill>
                  <a:srgbClr val="FFFFFF"/>
                </a:solidFill>
                <a:latin typeface="Century Gothic"/>
                <a:cs typeface="Century Gothic"/>
              </a:rPr>
              <a:t> </a:t>
            </a:r>
            <a:r>
              <a:rPr sz="1100" spc="-75" dirty="0">
                <a:solidFill>
                  <a:srgbClr val="FFFFFF"/>
                </a:solidFill>
                <a:latin typeface="Century Gothic"/>
                <a:cs typeface="Century Gothic"/>
              </a:rPr>
              <a:t>ao</a:t>
            </a:r>
            <a:r>
              <a:rPr sz="1100" spc="15" dirty="0">
                <a:solidFill>
                  <a:srgbClr val="FFFFFF"/>
                </a:solidFill>
                <a:latin typeface="Century Gothic"/>
                <a:cs typeface="Century Gothic"/>
              </a:rPr>
              <a:t> </a:t>
            </a:r>
            <a:r>
              <a:rPr sz="1100" spc="-10" dirty="0">
                <a:solidFill>
                  <a:srgbClr val="FFFFFF"/>
                </a:solidFill>
                <a:latin typeface="Century Gothic"/>
                <a:cs typeface="Century Gothic"/>
              </a:rPr>
              <a:t>cenário</a:t>
            </a:r>
            <a:r>
              <a:rPr sz="1100" spc="15" dirty="0">
                <a:solidFill>
                  <a:srgbClr val="FFFFFF"/>
                </a:solidFill>
                <a:latin typeface="Century Gothic"/>
                <a:cs typeface="Century Gothic"/>
              </a:rPr>
              <a:t> </a:t>
            </a:r>
            <a:r>
              <a:rPr sz="1100" spc="-10" dirty="0">
                <a:solidFill>
                  <a:srgbClr val="FFFFFF"/>
                </a:solidFill>
                <a:latin typeface="Century Gothic"/>
                <a:cs typeface="Century Gothic"/>
              </a:rPr>
              <a:t>econômico</a:t>
            </a:r>
            <a:r>
              <a:rPr sz="1100" spc="20" dirty="0">
                <a:solidFill>
                  <a:srgbClr val="FFFFFF"/>
                </a:solidFill>
                <a:latin typeface="Century Gothic"/>
                <a:cs typeface="Century Gothic"/>
              </a:rPr>
              <a:t> </a:t>
            </a:r>
            <a:r>
              <a:rPr sz="1100" spc="-10" dirty="0">
                <a:solidFill>
                  <a:srgbClr val="FFFFFF"/>
                </a:solidFill>
                <a:latin typeface="Century Gothic"/>
                <a:cs typeface="Century Gothic"/>
              </a:rPr>
              <a:t>de</a:t>
            </a:r>
            <a:r>
              <a:rPr sz="1100" spc="15" dirty="0">
                <a:solidFill>
                  <a:srgbClr val="FFFFFF"/>
                </a:solidFill>
                <a:latin typeface="Century Gothic"/>
                <a:cs typeface="Century Gothic"/>
              </a:rPr>
              <a:t> </a:t>
            </a:r>
            <a:r>
              <a:rPr sz="1100" dirty="0">
                <a:solidFill>
                  <a:srgbClr val="FFFFFF"/>
                </a:solidFill>
                <a:latin typeface="Century Gothic"/>
                <a:cs typeface="Century Gothic"/>
              </a:rPr>
              <a:t>recessão</a:t>
            </a:r>
            <a:r>
              <a:rPr sz="1100" spc="15" dirty="0">
                <a:solidFill>
                  <a:srgbClr val="FFFFFF"/>
                </a:solidFill>
                <a:latin typeface="Century Gothic"/>
                <a:cs typeface="Century Gothic"/>
              </a:rPr>
              <a:t> </a:t>
            </a:r>
            <a:r>
              <a:rPr sz="1100" dirty="0">
                <a:solidFill>
                  <a:srgbClr val="FFFFFF"/>
                </a:solidFill>
                <a:latin typeface="Century Gothic"/>
                <a:cs typeface="Century Gothic"/>
              </a:rPr>
              <a:t>e</a:t>
            </a:r>
            <a:r>
              <a:rPr sz="1100" spc="15" dirty="0">
                <a:solidFill>
                  <a:srgbClr val="FFFFFF"/>
                </a:solidFill>
                <a:latin typeface="Century Gothic"/>
                <a:cs typeface="Century Gothic"/>
              </a:rPr>
              <a:t> </a:t>
            </a:r>
            <a:r>
              <a:rPr sz="1100" dirty="0">
                <a:solidFill>
                  <a:srgbClr val="FFFFFF"/>
                </a:solidFill>
                <a:latin typeface="Century Gothic"/>
                <a:cs typeface="Century Gothic"/>
              </a:rPr>
              <a:t>restrição</a:t>
            </a:r>
            <a:r>
              <a:rPr sz="1100" spc="15" dirty="0">
                <a:solidFill>
                  <a:srgbClr val="FFFFFF"/>
                </a:solidFill>
                <a:latin typeface="Century Gothic"/>
                <a:cs typeface="Century Gothic"/>
              </a:rPr>
              <a:t> </a:t>
            </a:r>
            <a:r>
              <a:rPr sz="1100" dirty="0">
                <a:solidFill>
                  <a:srgbClr val="FFFFFF"/>
                </a:solidFill>
                <a:latin typeface="Century Gothic"/>
                <a:cs typeface="Century Gothic"/>
              </a:rPr>
              <a:t>orçamentária</a:t>
            </a:r>
            <a:r>
              <a:rPr sz="1100" spc="20" dirty="0">
                <a:solidFill>
                  <a:srgbClr val="FFFFFF"/>
                </a:solidFill>
                <a:latin typeface="Century Gothic"/>
                <a:cs typeface="Century Gothic"/>
              </a:rPr>
              <a:t> </a:t>
            </a:r>
            <a:r>
              <a:rPr sz="1100" dirty="0">
                <a:solidFill>
                  <a:srgbClr val="FFFFFF"/>
                </a:solidFill>
                <a:latin typeface="Century Gothic"/>
                <a:cs typeface="Century Gothic"/>
              </a:rPr>
              <a:t>do</a:t>
            </a:r>
            <a:r>
              <a:rPr sz="1100" spc="15" dirty="0">
                <a:solidFill>
                  <a:srgbClr val="FFFFFF"/>
                </a:solidFill>
                <a:latin typeface="Century Gothic"/>
                <a:cs typeface="Century Gothic"/>
              </a:rPr>
              <a:t> </a:t>
            </a:r>
            <a:r>
              <a:rPr sz="1100" spc="-10" dirty="0">
                <a:solidFill>
                  <a:srgbClr val="FFFFFF"/>
                </a:solidFill>
                <a:latin typeface="Century Gothic"/>
                <a:cs typeface="Century Gothic"/>
              </a:rPr>
              <a:t>conse- </a:t>
            </a:r>
            <a:r>
              <a:rPr sz="1100" dirty="0">
                <a:solidFill>
                  <a:srgbClr val="FFFFFF"/>
                </a:solidFill>
                <a:latin typeface="Century Gothic"/>
                <a:cs typeface="Century Gothic"/>
              </a:rPr>
              <a:t>lho,</a:t>
            </a:r>
            <a:r>
              <a:rPr sz="1100" spc="40" dirty="0">
                <a:solidFill>
                  <a:srgbClr val="FFFFFF"/>
                </a:solidFill>
                <a:latin typeface="Century Gothic"/>
                <a:cs typeface="Century Gothic"/>
              </a:rPr>
              <a:t> </a:t>
            </a:r>
            <a:r>
              <a:rPr sz="1100" dirty="0">
                <a:solidFill>
                  <a:srgbClr val="FFFFFF"/>
                </a:solidFill>
                <a:latin typeface="Century Gothic"/>
                <a:cs typeface="Century Gothic"/>
              </a:rPr>
              <a:t>que</a:t>
            </a:r>
            <a:r>
              <a:rPr sz="1100" spc="45" dirty="0">
                <a:solidFill>
                  <a:srgbClr val="FFFFFF"/>
                </a:solidFill>
                <a:latin typeface="Century Gothic"/>
                <a:cs typeface="Century Gothic"/>
              </a:rPr>
              <a:t> </a:t>
            </a:r>
            <a:r>
              <a:rPr sz="1100" spc="-10" dirty="0">
                <a:solidFill>
                  <a:srgbClr val="FFFFFF"/>
                </a:solidFill>
                <a:latin typeface="Century Gothic"/>
                <a:cs typeface="Century Gothic"/>
              </a:rPr>
              <a:t>afetaram</a:t>
            </a:r>
            <a:r>
              <a:rPr sz="1100" spc="45" dirty="0">
                <a:solidFill>
                  <a:srgbClr val="FFFFFF"/>
                </a:solidFill>
                <a:latin typeface="Century Gothic"/>
                <a:cs typeface="Century Gothic"/>
              </a:rPr>
              <a:t> </a:t>
            </a:r>
            <a:r>
              <a:rPr sz="1100" spc="-10" dirty="0">
                <a:solidFill>
                  <a:srgbClr val="FFFFFF"/>
                </a:solidFill>
                <a:latin typeface="Century Gothic"/>
                <a:cs typeface="Century Gothic"/>
              </a:rPr>
              <a:t>de</a:t>
            </a:r>
            <a:r>
              <a:rPr sz="1100" spc="45" dirty="0">
                <a:solidFill>
                  <a:srgbClr val="FFFFFF"/>
                </a:solidFill>
                <a:latin typeface="Century Gothic"/>
                <a:cs typeface="Century Gothic"/>
              </a:rPr>
              <a:t> </a:t>
            </a:r>
            <a:r>
              <a:rPr sz="1100" dirty="0">
                <a:solidFill>
                  <a:srgbClr val="FFFFFF"/>
                </a:solidFill>
                <a:latin typeface="Century Gothic"/>
                <a:cs typeface="Century Gothic"/>
              </a:rPr>
              <a:t>forma</a:t>
            </a:r>
            <a:r>
              <a:rPr sz="1100" spc="45" dirty="0">
                <a:solidFill>
                  <a:srgbClr val="FFFFFF"/>
                </a:solidFill>
                <a:latin typeface="Century Gothic"/>
                <a:cs typeface="Century Gothic"/>
              </a:rPr>
              <a:t> </a:t>
            </a:r>
            <a:r>
              <a:rPr sz="1100" dirty="0">
                <a:solidFill>
                  <a:srgbClr val="FFFFFF"/>
                </a:solidFill>
                <a:latin typeface="Century Gothic"/>
                <a:cs typeface="Century Gothic"/>
              </a:rPr>
              <a:t>significativa</a:t>
            </a:r>
            <a:r>
              <a:rPr sz="1100" spc="45" dirty="0">
                <a:solidFill>
                  <a:srgbClr val="FFFFFF"/>
                </a:solidFill>
                <a:latin typeface="Century Gothic"/>
                <a:cs typeface="Century Gothic"/>
              </a:rPr>
              <a:t> </a:t>
            </a:r>
            <a:r>
              <a:rPr sz="1100" spc="-110" dirty="0">
                <a:solidFill>
                  <a:srgbClr val="FFFFFF"/>
                </a:solidFill>
                <a:latin typeface="Century Gothic"/>
                <a:cs typeface="Century Gothic"/>
              </a:rPr>
              <a:t>a</a:t>
            </a:r>
            <a:r>
              <a:rPr sz="1100" spc="45" dirty="0">
                <a:solidFill>
                  <a:srgbClr val="FFFFFF"/>
                </a:solidFill>
                <a:latin typeface="Century Gothic"/>
                <a:cs typeface="Century Gothic"/>
              </a:rPr>
              <a:t> </a:t>
            </a:r>
            <a:r>
              <a:rPr sz="1100" spc="-55" dirty="0">
                <a:solidFill>
                  <a:srgbClr val="FFFFFF"/>
                </a:solidFill>
                <a:latin typeface="Century Gothic"/>
                <a:cs typeface="Century Gothic"/>
              </a:rPr>
              <a:t>capacidade</a:t>
            </a:r>
            <a:r>
              <a:rPr sz="1100" spc="45" dirty="0">
                <a:solidFill>
                  <a:srgbClr val="FFFFFF"/>
                </a:solidFill>
                <a:latin typeface="Century Gothic"/>
                <a:cs typeface="Century Gothic"/>
              </a:rPr>
              <a:t> </a:t>
            </a:r>
            <a:r>
              <a:rPr sz="1100" spc="-10" dirty="0">
                <a:solidFill>
                  <a:srgbClr val="FFFFFF"/>
                </a:solidFill>
                <a:latin typeface="Century Gothic"/>
                <a:cs typeface="Century Gothic"/>
              </a:rPr>
              <a:t>de</a:t>
            </a:r>
            <a:r>
              <a:rPr sz="1100" spc="45" dirty="0">
                <a:solidFill>
                  <a:srgbClr val="FFFFFF"/>
                </a:solidFill>
                <a:latin typeface="Century Gothic"/>
                <a:cs typeface="Century Gothic"/>
              </a:rPr>
              <a:t> </a:t>
            </a:r>
            <a:r>
              <a:rPr sz="1100" spc="-10" dirty="0">
                <a:solidFill>
                  <a:srgbClr val="FFFFFF"/>
                </a:solidFill>
                <a:latin typeface="Century Gothic"/>
                <a:cs typeface="Century Gothic"/>
              </a:rPr>
              <a:t>pagamento</a:t>
            </a:r>
            <a:r>
              <a:rPr sz="1100" spc="45" dirty="0">
                <a:solidFill>
                  <a:srgbClr val="FFFFFF"/>
                </a:solidFill>
                <a:latin typeface="Century Gothic"/>
                <a:cs typeface="Century Gothic"/>
              </a:rPr>
              <a:t> </a:t>
            </a:r>
            <a:r>
              <a:rPr sz="1100" dirty="0">
                <a:solidFill>
                  <a:srgbClr val="FFFFFF"/>
                </a:solidFill>
                <a:latin typeface="Century Gothic"/>
                <a:cs typeface="Century Gothic"/>
              </a:rPr>
              <a:t>dos</a:t>
            </a:r>
            <a:r>
              <a:rPr sz="1100" spc="45" dirty="0">
                <a:solidFill>
                  <a:srgbClr val="FFFFFF"/>
                </a:solidFill>
                <a:latin typeface="Century Gothic"/>
                <a:cs typeface="Century Gothic"/>
              </a:rPr>
              <a:t> </a:t>
            </a:r>
            <a:r>
              <a:rPr sz="1100" dirty="0">
                <a:solidFill>
                  <a:srgbClr val="FFFFFF"/>
                </a:solidFill>
                <a:latin typeface="Century Gothic"/>
                <a:cs typeface="Century Gothic"/>
              </a:rPr>
              <a:t>profissionais</a:t>
            </a:r>
            <a:r>
              <a:rPr sz="1100" spc="45" dirty="0">
                <a:solidFill>
                  <a:srgbClr val="FFFFFF"/>
                </a:solidFill>
                <a:latin typeface="Century Gothic"/>
                <a:cs typeface="Century Gothic"/>
              </a:rPr>
              <a:t> </a:t>
            </a:r>
            <a:r>
              <a:rPr sz="1100" dirty="0">
                <a:solidFill>
                  <a:srgbClr val="FFFFFF"/>
                </a:solidFill>
                <a:latin typeface="Century Gothic"/>
                <a:cs typeface="Century Gothic"/>
              </a:rPr>
              <a:t>e</a:t>
            </a:r>
            <a:r>
              <a:rPr sz="1100" spc="45" dirty="0">
                <a:solidFill>
                  <a:srgbClr val="FFFFFF"/>
                </a:solidFill>
                <a:latin typeface="Century Gothic"/>
                <a:cs typeface="Century Gothic"/>
              </a:rPr>
              <a:t> </a:t>
            </a:r>
            <a:r>
              <a:rPr sz="1100" spc="-10" dirty="0">
                <a:solidFill>
                  <a:srgbClr val="FFFFFF"/>
                </a:solidFill>
                <a:latin typeface="Century Gothic"/>
                <a:cs typeface="Century Gothic"/>
              </a:rPr>
              <a:t>empresas.</a:t>
            </a:r>
            <a:endParaRPr sz="1100">
              <a:latin typeface="Century Gothic"/>
              <a:cs typeface="Century Gothic"/>
            </a:endParaRPr>
          </a:p>
        </p:txBody>
      </p:sp>
      <p:grpSp>
        <p:nvGrpSpPr>
          <p:cNvPr id="39" name="object 39"/>
          <p:cNvGrpSpPr/>
          <p:nvPr/>
        </p:nvGrpSpPr>
        <p:grpSpPr>
          <a:xfrm>
            <a:off x="435787" y="7637995"/>
            <a:ext cx="11728450" cy="972185"/>
            <a:chOff x="435787" y="7637995"/>
            <a:chExt cx="11728450" cy="972185"/>
          </a:xfrm>
        </p:grpSpPr>
        <p:sp>
          <p:nvSpPr>
            <p:cNvPr id="40" name="object 40"/>
            <p:cNvSpPr/>
            <p:nvPr/>
          </p:nvSpPr>
          <p:spPr>
            <a:xfrm>
              <a:off x="435787" y="7637995"/>
              <a:ext cx="2092960" cy="972185"/>
            </a:xfrm>
            <a:custGeom>
              <a:avLst/>
              <a:gdLst/>
              <a:ahLst/>
              <a:cxnLst/>
              <a:rect l="l" t="t" r="r" b="b"/>
              <a:pathLst>
                <a:path w="2092960" h="972184">
                  <a:moveTo>
                    <a:pt x="2092426" y="0"/>
                  </a:moveTo>
                  <a:lnTo>
                    <a:pt x="0" y="0"/>
                  </a:lnTo>
                  <a:lnTo>
                    <a:pt x="0" y="972007"/>
                  </a:lnTo>
                  <a:lnTo>
                    <a:pt x="2092426" y="972007"/>
                  </a:lnTo>
                  <a:lnTo>
                    <a:pt x="2092426" y="0"/>
                  </a:lnTo>
                  <a:close/>
                </a:path>
              </a:pathLst>
            </a:custGeom>
            <a:solidFill>
              <a:srgbClr val="818F52"/>
            </a:solidFill>
          </p:spPr>
          <p:txBody>
            <a:bodyPr wrap="square" lIns="0" tIns="0" rIns="0" bIns="0" rtlCol="0"/>
            <a:lstStyle/>
            <a:p>
              <a:endParaRPr/>
            </a:p>
          </p:txBody>
        </p:sp>
        <p:sp>
          <p:nvSpPr>
            <p:cNvPr id="41" name="object 41"/>
            <p:cNvSpPr/>
            <p:nvPr/>
          </p:nvSpPr>
          <p:spPr>
            <a:xfrm>
              <a:off x="2528214" y="7637995"/>
              <a:ext cx="9636125" cy="972185"/>
            </a:xfrm>
            <a:custGeom>
              <a:avLst/>
              <a:gdLst/>
              <a:ahLst/>
              <a:cxnLst/>
              <a:rect l="l" t="t" r="r" b="b"/>
              <a:pathLst>
                <a:path w="9636125" h="972184">
                  <a:moveTo>
                    <a:pt x="9635998" y="0"/>
                  </a:moveTo>
                  <a:lnTo>
                    <a:pt x="0" y="0"/>
                  </a:lnTo>
                  <a:lnTo>
                    <a:pt x="0" y="971994"/>
                  </a:lnTo>
                  <a:lnTo>
                    <a:pt x="9635998" y="971994"/>
                  </a:lnTo>
                  <a:lnTo>
                    <a:pt x="9635998" y="0"/>
                  </a:lnTo>
                  <a:close/>
                </a:path>
              </a:pathLst>
            </a:custGeom>
            <a:solidFill>
              <a:srgbClr val="E0E3D4"/>
            </a:solidFill>
          </p:spPr>
          <p:txBody>
            <a:bodyPr wrap="square" lIns="0" tIns="0" rIns="0" bIns="0" rtlCol="0"/>
            <a:lstStyle/>
            <a:p>
              <a:endParaRPr/>
            </a:p>
          </p:txBody>
        </p:sp>
      </p:grpSp>
      <p:sp>
        <p:nvSpPr>
          <p:cNvPr id="42" name="object 42"/>
          <p:cNvSpPr txBox="1"/>
          <p:nvPr/>
        </p:nvSpPr>
        <p:spPr>
          <a:xfrm>
            <a:off x="766306" y="7915492"/>
            <a:ext cx="1313815" cy="391160"/>
          </a:xfrm>
          <a:prstGeom prst="rect">
            <a:avLst/>
          </a:prstGeom>
        </p:spPr>
        <p:txBody>
          <a:bodyPr vert="horz" wrap="square" lIns="0" tIns="12700" rIns="0" bIns="0" rtlCol="0">
            <a:spAutoFit/>
          </a:bodyPr>
          <a:lstStyle/>
          <a:p>
            <a:pPr marL="99060" marR="5080" indent="-86995">
              <a:lnSpc>
                <a:spcPct val="100000"/>
              </a:lnSpc>
              <a:spcBef>
                <a:spcPts val="100"/>
              </a:spcBef>
            </a:pPr>
            <a:r>
              <a:rPr sz="1200" spc="20" dirty="0">
                <a:solidFill>
                  <a:srgbClr val="FFFFFF"/>
                </a:solidFill>
                <a:latin typeface="Century Gothic"/>
                <a:cs typeface="Century Gothic"/>
              </a:rPr>
              <a:t>SEGURANÇA</a:t>
            </a:r>
            <a:r>
              <a:rPr sz="1200" spc="260" dirty="0">
                <a:solidFill>
                  <a:srgbClr val="FFFFFF"/>
                </a:solidFill>
                <a:latin typeface="Century Gothic"/>
                <a:cs typeface="Century Gothic"/>
              </a:rPr>
              <a:t> </a:t>
            </a:r>
            <a:r>
              <a:rPr sz="1200" spc="-25" dirty="0">
                <a:solidFill>
                  <a:srgbClr val="FFFFFF"/>
                </a:solidFill>
                <a:latin typeface="Century Gothic"/>
                <a:cs typeface="Century Gothic"/>
              </a:rPr>
              <a:t>DA </a:t>
            </a:r>
            <a:r>
              <a:rPr sz="1200" spc="-10" dirty="0">
                <a:solidFill>
                  <a:srgbClr val="FFFFFF"/>
                </a:solidFill>
                <a:latin typeface="Century Gothic"/>
                <a:cs typeface="Century Gothic"/>
              </a:rPr>
              <a:t>INFORMAÇÃO</a:t>
            </a:r>
            <a:endParaRPr sz="1200">
              <a:latin typeface="Century Gothic"/>
              <a:cs typeface="Century Gothic"/>
            </a:endParaRPr>
          </a:p>
        </p:txBody>
      </p:sp>
      <p:sp>
        <p:nvSpPr>
          <p:cNvPr id="43" name="object 43"/>
          <p:cNvSpPr txBox="1"/>
          <p:nvPr/>
        </p:nvSpPr>
        <p:spPr>
          <a:xfrm>
            <a:off x="2827516" y="7753694"/>
            <a:ext cx="8962390" cy="695960"/>
          </a:xfrm>
          <a:prstGeom prst="rect">
            <a:avLst/>
          </a:prstGeom>
        </p:spPr>
        <p:txBody>
          <a:bodyPr vert="horz" wrap="square" lIns="0" tIns="12700" rIns="0" bIns="0" rtlCol="0">
            <a:spAutoFit/>
          </a:bodyPr>
          <a:lstStyle/>
          <a:p>
            <a:pPr marL="12700" marR="5080">
              <a:lnSpc>
                <a:spcPct val="100000"/>
              </a:lnSpc>
              <a:spcBef>
                <a:spcPts val="100"/>
              </a:spcBef>
            </a:pPr>
            <a:r>
              <a:rPr sz="1100" dirty="0">
                <a:solidFill>
                  <a:srgbClr val="627327"/>
                </a:solidFill>
                <a:latin typeface="Century Gothic"/>
                <a:cs typeface="Century Gothic"/>
              </a:rPr>
              <a:t>As</a:t>
            </a:r>
            <a:r>
              <a:rPr sz="1100" spc="20" dirty="0">
                <a:solidFill>
                  <a:srgbClr val="627327"/>
                </a:solidFill>
                <a:latin typeface="Century Gothic"/>
                <a:cs typeface="Century Gothic"/>
              </a:rPr>
              <a:t> </a:t>
            </a:r>
            <a:r>
              <a:rPr sz="1100" dirty="0">
                <a:solidFill>
                  <a:srgbClr val="627327"/>
                </a:solidFill>
                <a:latin typeface="Century Gothic"/>
                <a:cs typeface="Century Gothic"/>
              </a:rPr>
              <a:t>informações</a:t>
            </a:r>
            <a:r>
              <a:rPr sz="1100" spc="25" dirty="0">
                <a:solidFill>
                  <a:srgbClr val="627327"/>
                </a:solidFill>
                <a:latin typeface="Century Gothic"/>
                <a:cs typeface="Century Gothic"/>
              </a:rPr>
              <a:t> </a:t>
            </a:r>
            <a:r>
              <a:rPr sz="1100" dirty="0">
                <a:solidFill>
                  <a:srgbClr val="627327"/>
                </a:solidFill>
                <a:latin typeface="Century Gothic"/>
                <a:cs typeface="Century Gothic"/>
              </a:rPr>
              <a:t>sob</a:t>
            </a:r>
            <a:r>
              <a:rPr sz="1100" spc="20" dirty="0">
                <a:solidFill>
                  <a:srgbClr val="627327"/>
                </a:solidFill>
                <a:latin typeface="Century Gothic"/>
                <a:cs typeface="Century Gothic"/>
              </a:rPr>
              <a:t> </a:t>
            </a:r>
            <a:r>
              <a:rPr sz="1100" spc="-110" dirty="0">
                <a:solidFill>
                  <a:srgbClr val="627327"/>
                </a:solidFill>
                <a:latin typeface="Century Gothic"/>
                <a:cs typeface="Century Gothic"/>
              </a:rPr>
              <a:t>a</a:t>
            </a:r>
            <a:r>
              <a:rPr sz="1100" spc="25" dirty="0">
                <a:solidFill>
                  <a:srgbClr val="627327"/>
                </a:solidFill>
                <a:latin typeface="Century Gothic"/>
                <a:cs typeface="Century Gothic"/>
              </a:rPr>
              <a:t> </a:t>
            </a:r>
            <a:r>
              <a:rPr sz="1100" dirty="0">
                <a:solidFill>
                  <a:srgbClr val="627327"/>
                </a:solidFill>
                <a:latin typeface="Century Gothic"/>
                <a:cs typeface="Century Gothic"/>
              </a:rPr>
              <a:t>guarda</a:t>
            </a:r>
            <a:r>
              <a:rPr sz="1100" spc="20" dirty="0">
                <a:solidFill>
                  <a:srgbClr val="627327"/>
                </a:solidFill>
                <a:latin typeface="Century Gothic"/>
                <a:cs typeface="Century Gothic"/>
              </a:rPr>
              <a:t> </a:t>
            </a:r>
            <a:r>
              <a:rPr sz="1100" dirty="0">
                <a:solidFill>
                  <a:srgbClr val="627327"/>
                </a:solidFill>
                <a:latin typeface="Century Gothic"/>
                <a:cs typeface="Century Gothic"/>
              </a:rPr>
              <a:t>do</a:t>
            </a:r>
            <a:r>
              <a:rPr sz="1100" spc="25" dirty="0">
                <a:solidFill>
                  <a:srgbClr val="627327"/>
                </a:solidFill>
                <a:latin typeface="Century Gothic"/>
                <a:cs typeface="Century Gothic"/>
              </a:rPr>
              <a:t> </a:t>
            </a:r>
            <a:r>
              <a:rPr sz="1100" spc="-25" dirty="0">
                <a:solidFill>
                  <a:srgbClr val="627327"/>
                </a:solidFill>
                <a:latin typeface="Century Gothic"/>
                <a:cs typeface="Century Gothic"/>
              </a:rPr>
              <a:t>CRMV/AM</a:t>
            </a:r>
            <a:r>
              <a:rPr sz="1100" spc="20" dirty="0">
                <a:solidFill>
                  <a:srgbClr val="627327"/>
                </a:solidFill>
                <a:latin typeface="Century Gothic"/>
                <a:cs typeface="Century Gothic"/>
              </a:rPr>
              <a:t> </a:t>
            </a:r>
            <a:r>
              <a:rPr sz="1100" spc="-25" dirty="0">
                <a:solidFill>
                  <a:srgbClr val="627327"/>
                </a:solidFill>
                <a:latin typeface="Century Gothic"/>
                <a:cs typeface="Century Gothic"/>
              </a:rPr>
              <a:t>são,</a:t>
            </a:r>
            <a:r>
              <a:rPr sz="1100" spc="25" dirty="0">
                <a:solidFill>
                  <a:srgbClr val="627327"/>
                </a:solidFill>
                <a:latin typeface="Century Gothic"/>
                <a:cs typeface="Century Gothic"/>
              </a:rPr>
              <a:t> </a:t>
            </a:r>
            <a:r>
              <a:rPr sz="1100" dirty="0">
                <a:solidFill>
                  <a:srgbClr val="627327"/>
                </a:solidFill>
                <a:latin typeface="Century Gothic"/>
                <a:cs typeface="Century Gothic"/>
              </a:rPr>
              <a:t>em</a:t>
            </a:r>
            <a:r>
              <a:rPr sz="1100" spc="20" dirty="0">
                <a:solidFill>
                  <a:srgbClr val="627327"/>
                </a:solidFill>
                <a:latin typeface="Century Gothic"/>
                <a:cs typeface="Century Gothic"/>
              </a:rPr>
              <a:t> </a:t>
            </a:r>
            <a:r>
              <a:rPr sz="1100" dirty="0">
                <a:solidFill>
                  <a:srgbClr val="627327"/>
                </a:solidFill>
                <a:latin typeface="Century Gothic"/>
                <a:cs typeface="Century Gothic"/>
              </a:rPr>
              <a:t>grande</a:t>
            </a:r>
            <a:r>
              <a:rPr sz="1100" spc="25" dirty="0">
                <a:solidFill>
                  <a:srgbClr val="627327"/>
                </a:solidFill>
                <a:latin typeface="Century Gothic"/>
                <a:cs typeface="Century Gothic"/>
              </a:rPr>
              <a:t> </a:t>
            </a:r>
            <a:r>
              <a:rPr sz="1100" spc="-10" dirty="0">
                <a:solidFill>
                  <a:srgbClr val="627327"/>
                </a:solidFill>
                <a:latin typeface="Century Gothic"/>
                <a:cs typeface="Century Gothic"/>
              </a:rPr>
              <a:t>parte,</a:t>
            </a:r>
            <a:r>
              <a:rPr sz="1100" spc="20" dirty="0">
                <a:solidFill>
                  <a:srgbClr val="627327"/>
                </a:solidFill>
                <a:latin typeface="Century Gothic"/>
                <a:cs typeface="Century Gothic"/>
              </a:rPr>
              <a:t> </a:t>
            </a:r>
            <a:r>
              <a:rPr sz="1100" dirty="0">
                <a:solidFill>
                  <a:srgbClr val="627327"/>
                </a:solidFill>
                <a:latin typeface="Century Gothic"/>
                <a:cs typeface="Century Gothic"/>
              </a:rPr>
              <a:t>protegidas</a:t>
            </a:r>
            <a:r>
              <a:rPr sz="1100" spc="25" dirty="0">
                <a:solidFill>
                  <a:srgbClr val="627327"/>
                </a:solidFill>
                <a:latin typeface="Century Gothic"/>
                <a:cs typeface="Century Gothic"/>
              </a:rPr>
              <a:t> </a:t>
            </a:r>
            <a:r>
              <a:rPr sz="1100" dirty="0">
                <a:solidFill>
                  <a:srgbClr val="627327"/>
                </a:solidFill>
                <a:latin typeface="Century Gothic"/>
                <a:cs typeface="Century Gothic"/>
              </a:rPr>
              <a:t>por</a:t>
            </a:r>
            <a:r>
              <a:rPr sz="1100" spc="20" dirty="0">
                <a:solidFill>
                  <a:srgbClr val="627327"/>
                </a:solidFill>
                <a:latin typeface="Century Gothic"/>
                <a:cs typeface="Century Gothic"/>
              </a:rPr>
              <a:t> </a:t>
            </a:r>
            <a:r>
              <a:rPr sz="1100" dirty="0">
                <a:solidFill>
                  <a:srgbClr val="627327"/>
                </a:solidFill>
                <a:latin typeface="Century Gothic"/>
                <a:cs typeface="Century Gothic"/>
              </a:rPr>
              <a:t>sigilo</a:t>
            </a:r>
            <a:r>
              <a:rPr sz="1100" spc="25" dirty="0">
                <a:solidFill>
                  <a:srgbClr val="627327"/>
                </a:solidFill>
                <a:latin typeface="Century Gothic"/>
                <a:cs typeface="Century Gothic"/>
              </a:rPr>
              <a:t> </a:t>
            </a:r>
            <a:r>
              <a:rPr sz="1100" spc="-10" dirty="0">
                <a:solidFill>
                  <a:srgbClr val="627327"/>
                </a:solidFill>
                <a:latin typeface="Century Gothic"/>
                <a:cs typeface="Century Gothic"/>
              </a:rPr>
              <a:t>legal,</a:t>
            </a:r>
            <a:r>
              <a:rPr sz="1100" spc="20" dirty="0">
                <a:solidFill>
                  <a:srgbClr val="627327"/>
                </a:solidFill>
                <a:latin typeface="Century Gothic"/>
                <a:cs typeface="Century Gothic"/>
              </a:rPr>
              <a:t> </a:t>
            </a:r>
            <a:r>
              <a:rPr sz="1100" dirty="0">
                <a:solidFill>
                  <a:srgbClr val="627327"/>
                </a:solidFill>
                <a:latin typeface="Century Gothic"/>
                <a:cs typeface="Century Gothic"/>
              </a:rPr>
              <a:t>além</a:t>
            </a:r>
            <a:r>
              <a:rPr sz="1100" spc="25" dirty="0">
                <a:solidFill>
                  <a:srgbClr val="627327"/>
                </a:solidFill>
                <a:latin typeface="Century Gothic"/>
                <a:cs typeface="Century Gothic"/>
              </a:rPr>
              <a:t> </a:t>
            </a:r>
            <a:r>
              <a:rPr sz="1100" spc="-10" dirty="0">
                <a:solidFill>
                  <a:srgbClr val="627327"/>
                </a:solidFill>
                <a:latin typeface="Century Gothic"/>
                <a:cs typeface="Century Gothic"/>
              </a:rPr>
              <a:t>de</a:t>
            </a:r>
            <a:r>
              <a:rPr sz="1100" spc="20" dirty="0">
                <a:solidFill>
                  <a:srgbClr val="627327"/>
                </a:solidFill>
                <a:latin typeface="Century Gothic"/>
                <a:cs typeface="Century Gothic"/>
              </a:rPr>
              <a:t> </a:t>
            </a:r>
            <a:r>
              <a:rPr sz="1100" dirty="0">
                <a:solidFill>
                  <a:srgbClr val="627327"/>
                </a:solidFill>
                <a:latin typeface="Century Gothic"/>
                <a:cs typeface="Century Gothic"/>
              </a:rPr>
              <a:t>relevantes</a:t>
            </a:r>
            <a:r>
              <a:rPr sz="1100" spc="25" dirty="0">
                <a:solidFill>
                  <a:srgbClr val="627327"/>
                </a:solidFill>
                <a:latin typeface="Century Gothic"/>
                <a:cs typeface="Century Gothic"/>
              </a:rPr>
              <a:t> </a:t>
            </a:r>
            <a:r>
              <a:rPr sz="1100" spc="-45" dirty="0">
                <a:solidFill>
                  <a:srgbClr val="627327"/>
                </a:solidFill>
                <a:latin typeface="Century Gothic"/>
                <a:cs typeface="Century Gothic"/>
              </a:rPr>
              <a:t>para</a:t>
            </a:r>
            <a:r>
              <a:rPr sz="1100" spc="25" dirty="0">
                <a:solidFill>
                  <a:srgbClr val="627327"/>
                </a:solidFill>
                <a:latin typeface="Century Gothic"/>
                <a:cs typeface="Century Gothic"/>
              </a:rPr>
              <a:t> </a:t>
            </a:r>
            <a:r>
              <a:rPr sz="1100" spc="-10" dirty="0">
                <a:solidFill>
                  <a:srgbClr val="627327"/>
                </a:solidFill>
                <a:latin typeface="Century Gothic"/>
                <a:cs typeface="Century Gothic"/>
              </a:rPr>
              <a:t>segurança </a:t>
            </a:r>
            <a:r>
              <a:rPr sz="1100" dirty="0">
                <a:solidFill>
                  <a:srgbClr val="627327"/>
                </a:solidFill>
                <a:latin typeface="Century Gothic"/>
                <a:cs typeface="Century Gothic"/>
              </a:rPr>
              <a:t>institucional</a:t>
            </a:r>
            <a:r>
              <a:rPr sz="1100" spc="65" dirty="0">
                <a:solidFill>
                  <a:srgbClr val="627327"/>
                </a:solidFill>
                <a:latin typeface="Century Gothic"/>
                <a:cs typeface="Century Gothic"/>
              </a:rPr>
              <a:t> </a:t>
            </a:r>
            <a:r>
              <a:rPr sz="1100" dirty="0">
                <a:solidFill>
                  <a:srgbClr val="627327"/>
                </a:solidFill>
                <a:latin typeface="Century Gothic"/>
                <a:cs typeface="Century Gothic"/>
              </a:rPr>
              <a:t>do</a:t>
            </a:r>
            <a:r>
              <a:rPr sz="1100" spc="65" dirty="0">
                <a:solidFill>
                  <a:srgbClr val="627327"/>
                </a:solidFill>
                <a:latin typeface="Century Gothic"/>
                <a:cs typeface="Century Gothic"/>
              </a:rPr>
              <a:t> </a:t>
            </a:r>
            <a:r>
              <a:rPr sz="1100" dirty="0">
                <a:solidFill>
                  <a:srgbClr val="627327"/>
                </a:solidFill>
                <a:latin typeface="Century Gothic"/>
                <a:cs typeface="Century Gothic"/>
              </a:rPr>
              <a:t>conselho.</a:t>
            </a:r>
            <a:r>
              <a:rPr sz="1100" spc="70" dirty="0">
                <a:solidFill>
                  <a:srgbClr val="627327"/>
                </a:solidFill>
                <a:latin typeface="Century Gothic"/>
                <a:cs typeface="Century Gothic"/>
              </a:rPr>
              <a:t> </a:t>
            </a:r>
            <a:r>
              <a:rPr sz="1100" dirty="0">
                <a:solidFill>
                  <a:srgbClr val="627327"/>
                </a:solidFill>
                <a:latin typeface="Century Gothic"/>
                <a:cs typeface="Century Gothic"/>
              </a:rPr>
              <a:t>Dessa</a:t>
            </a:r>
            <a:r>
              <a:rPr sz="1100" spc="65" dirty="0">
                <a:solidFill>
                  <a:srgbClr val="627327"/>
                </a:solidFill>
                <a:latin typeface="Century Gothic"/>
                <a:cs typeface="Century Gothic"/>
              </a:rPr>
              <a:t> </a:t>
            </a:r>
            <a:r>
              <a:rPr sz="1100" dirty="0">
                <a:solidFill>
                  <a:srgbClr val="627327"/>
                </a:solidFill>
                <a:latin typeface="Century Gothic"/>
                <a:cs typeface="Century Gothic"/>
              </a:rPr>
              <a:t>forma,</a:t>
            </a:r>
            <a:r>
              <a:rPr sz="1100" spc="70" dirty="0">
                <a:solidFill>
                  <a:srgbClr val="627327"/>
                </a:solidFill>
                <a:latin typeface="Century Gothic"/>
                <a:cs typeface="Century Gothic"/>
              </a:rPr>
              <a:t> </a:t>
            </a:r>
            <a:r>
              <a:rPr sz="1100" dirty="0">
                <a:solidFill>
                  <a:srgbClr val="627327"/>
                </a:solidFill>
                <a:latin typeface="Century Gothic"/>
                <a:cs typeface="Century Gothic"/>
              </a:rPr>
              <a:t>há</a:t>
            </a:r>
            <a:r>
              <a:rPr sz="1100" spc="65" dirty="0">
                <a:solidFill>
                  <a:srgbClr val="627327"/>
                </a:solidFill>
                <a:latin typeface="Century Gothic"/>
                <a:cs typeface="Century Gothic"/>
              </a:rPr>
              <a:t> </a:t>
            </a:r>
            <a:r>
              <a:rPr sz="1100" dirty="0">
                <a:solidFill>
                  <a:srgbClr val="627327"/>
                </a:solidFill>
                <a:latin typeface="Century Gothic"/>
                <a:cs typeface="Century Gothic"/>
              </a:rPr>
              <a:t>uma</a:t>
            </a:r>
            <a:r>
              <a:rPr sz="1100" spc="65" dirty="0">
                <a:solidFill>
                  <a:srgbClr val="627327"/>
                </a:solidFill>
                <a:latin typeface="Century Gothic"/>
                <a:cs typeface="Century Gothic"/>
              </a:rPr>
              <a:t> </a:t>
            </a:r>
            <a:r>
              <a:rPr sz="1100" dirty="0">
                <a:solidFill>
                  <a:srgbClr val="627327"/>
                </a:solidFill>
                <a:latin typeface="Century Gothic"/>
                <a:cs typeface="Century Gothic"/>
              </a:rPr>
              <a:t>estrutura</a:t>
            </a:r>
            <a:r>
              <a:rPr sz="1100" spc="70" dirty="0">
                <a:solidFill>
                  <a:srgbClr val="627327"/>
                </a:solidFill>
                <a:latin typeface="Century Gothic"/>
                <a:cs typeface="Century Gothic"/>
              </a:rPr>
              <a:t> </a:t>
            </a:r>
            <a:r>
              <a:rPr sz="1100" dirty="0">
                <a:solidFill>
                  <a:srgbClr val="627327"/>
                </a:solidFill>
                <a:latin typeface="Century Gothic"/>
                <a:cs typeface="Century Gothic"/>
              </a:rPr>
              <a:t>e</a:t>
            </a:r>
            <a:r>
              <a:rPr sz="1100" spc="65" dirty="0">
                <a:solidFill>
                  <a:srgbClr val="627327"/>
                </a:solidFill>
                <a:latin typeface="Century Gothic"/>
                <a:cs typeface="Century Gothic"/>
              </a:rPr>
              <a:t> </a:t>
            </a:r>
            <a:r>
              <a:rPr sz="1100" dirty="0">
                <a:solidFill>
                  <a:srgbClr val="627327"/>
                </a:solidFill>
                <a:latin typeface="Century Gothic"/>
                <a:cs typeface="Century Gothic"/>
              </a:rPr>
              <a:t>modelos</a:t>
            </a:r>
            <a:r>
              <a:rPr sz="1100" spc="65" dirty="0">
                <a:solidFill>
                  <a:srgbClr val="627327"/>
                </a:solidFill>
                <a:latin typeface="Century Gothic"/>
                <a:cs typeface="Century Gothic"/>
              </a:rPr>
              <a:t> </a:t>
            </a:r>
            <a:r>
              <a:rPr sz="1100" dirty="0">
                <a:solidFill>
                  <a:srgbClr val="627327"/>
                </a:solidFill>
                <a:latin typeface="Century Gothic"/>
                <a:cs typeface="Century Gothic"/>
              </a:rPr>
              <a:t>especiais</a:t>
            </a:r>
            <a:r>
              <a:rPr sz="1100" spc="70" dirty="0">
                <a:solidFill>
                  <a:srgbClr val="627327"/>
                </a:solidFill>
                <a:latin typeface="Century Gothic"/>
                <a:cs typeface="Century Gothic"/>
              </a:rPr>
              <a:t> </a:t>
            </a:r>
            <a:r>
              <a:rPr sz="1100" spc="-45" dirty="0">
                <a:solidFill>
                  <a:srgbClr val="627327"/>
                </a:solidFill>
                <a:latin typeface="Century Gothic"/>
                <a:cs typeface="Century Gothic"/>
              </a:rPr>
              <a:t>para</a:t>
            </a:r>
            <a:r>
              <a:rPr sz="1100" spc="65" dirty="0">
                <a:solidFill>
                  <a:srgbClr val="627327"/>
                </a:solidFill>
                <a:latin typeface="Century Gothic"/>
                <a:cs typeface="Century Gothic"/>
              </a:rPr>
              <a:t> </a:t>
            </a:r>
            <a:r>
              <a:rPr sz="1100" dirty="0">
                <a:solidFill>
                  <a:srgbClr val="627327"/>
                </a:solidFill>
                <a:latin typeface="Century Gothic"/>
                <a:cs typeface="Century Gothic"/>
              </a:rPr>
              <a:t>tratar</a:t>
            </a:r>
            <a:r>
              <a:rPr sz="1100" spc="70" dirty="0">
                <a:solidFill>
                  <a:srgbClr val="627327"/>
                </a:solidFill>
                <a:latin typeface="Century Gothic"/>
                <a:cs typeface="Century Gothic"/>
              </a:rPr>
              <a:t> </a:t>
            </a:r>
            <a:r>
              <a:rPr sz="1100" dirty="0">
                <a:solidFill>
                  <a:srgbClr val="627327"/>
                </a:solidFill>
                <a:latin typeface="Century Gothic"/>
                <a:cs typeface="Century Gothic"/>
              </a:rPr>
              <a:t>os</a:t>
            </a:r>
            <a:r>
              <a:rPr sz="1100" spc="65" dirty="0">
                <a:solidFill>
                  <a:srgbClr val="627327"/>
                </a:solidFill>
                <a:latin typeface="Century Gothic"/>
                <a:cs typeface="Century Gothic"/>
              </a:rPr>
              <a:t> </a:t>
            </a:r>
            <a:r>
              <a:rPr sz="1100" dirty="0">
                <a:solidFill>
                  <a:srgbClr val="627327"/>
                </a:solidFill>
                <a:latin typeface="Century Gothic"/>
                <a:cs typeface="Century Gothic"/>
              </a:rPr>
              <a:t>riscos</a:t>
            </a:r>
            <a:r>
              <a:rPr sz="1100" spc="65" dirty="0">
                <a:solidFill>
                  <a:srgbClr val="627327"/>
                </a:solidFill>
                <a:latin typeface="Century Gothic"/>
                <a:cs typeface="Century Gothic"/>
              </a:rPr>
              <a:t> </a:t>
            </a:r>
            <a:r>
              <a:rPr sz="1100" dirty="0">
                <a:solidFill>
                  <a:srgbClr val="627327"/>
                </a:solidFill>
                <a:latin typeface="Century Gothic"/>
                <a:cs typeface="Century Gothic"/>
              </a:rPr>
              <a:t>associados</a:t>
            </a:r>
            <a:r>
              <a:rPr sz="1100" spc="70" dirty="0">
                <a:solidFill>
                  <a:srgbClr val="627327"/>
                </a:solidFill>
                <a:latin typeface="Century Gothic"/>
                <a:cs typeface="Century Gothic"/>
              </a:rPr>
              <a:t> </a:t>
            </a:r>
            <a:r>
              <a:rPr sz="1100" spc="-110" dirty="0">
                <a:solidFill>
                  <a:srgbClr val="627327"/>
                </a:solidFill>
                <a:latin typeface="Century Gothic"/>
                <a:cs typeface="Century Gothic"/>
              </a:rPr>
              <a:t>à</a:t>
            </a:r>
            <a:r>
              <a:rPr sz="1100" spc="65" dirty="0">
                <a:solidFill>
                  <a:srgbClr val="627327"/>
                </a:solidFill>
                <a:latin typeface="Century Gothic"/>
                <a:cs typeface="Century Gothic"/>
              </a:rPr>
              <a:t> </a:t>
            </a:r>
            <a:r>
              <a:rPr sz="1100" dirty="0">
                <a:solidFill>
                  <a:srgbClr val="627327"/>
                </a:solidFill>
                <a:latin typeface="Century Gothic"/>
                <a:cs typeface="Century Gothic"/>
              </a:rPr>
              <a:t>segurança</a:t>
            </a:r>
            <a:r>
              <a:rPr sz="1100" spc="70" dirty="0">
                <a:solidFill>
                  <a:srgbClr val="627327"/>
                </a:solidFill>
                <a:latin typeface="Century Gothic"/>
                <a:cs typeface="Century Gothic"/>
              </a:rPr>
              <a:t> </a:t>
            </a:r>
            <a:r>
              <a:rPr sz="1100" spc="-65" dirty="0">
                <a:solidFill>
                  <a:srgbClr val="627327"/>
                </a:solidFill>
                <a:latin typeface="Century Gothic"/>
                <a:cs typeface="Century Gothic"/>
              </a:rPr>
              <a:t>da</a:t>
            </a:r>
            <a:r>
              <a:rPr sz="1100" spc="65" dirty="0">
                <a:solidFill>
                  <a:srgbClr val="627327"/>
                </a:solidFill>
                <a:latin typeface="Century Gothic"/>
                <a:cs typeface="Century Gothic"/>
              </a:rPr>
              <a:t> </a:t>
            </a:r>
            <a:r>
              <a:rPr sz="1100" spc="35" dirty="0">
                <a:solidFill>
                  <a:srgbClr val="627327"/>
                </a:solidFill>
                <a:latin typeface="Century Gothic"/>
                <a:cs typeface="Century Gothic"/>
              </a:rPr>
              <a:t>in- </a:t>
            </a:r>
            <a:r>
              <a:rPr sz="1100" spc="-30" dirty="0">
                <a:solidFill>
                  <a:srgbClr val="627327"/>
                </a:solidFill>
                <a:latin typeface="Century Gothic"/>
                <a:cs typeface="Century Gothic"/>
              </a:rPr>
              <a:t>formação,</a:t>
            </a:r>
            <a:r>
              <a:rPr sz="1100" spc="40" dirty="0">
                <a:solidFill>
                  <a:srgbClr val="627327"/>
                </a:solidFill>
                <a:latin typeface="Century Gothic"/>
                <a:cs typeface="Century Gothic"/>
              </a:rPr>
              <a:t> </a:t>
            </a:r>
            <a:r>
              <a:rPr sz="1100" dirty="0">
                <a:solidFill>
                  <a:srgbClr val="627327"/>
                </a:solidFill>
                <a:latin typeface="Century Gothic"/>
                <a:cs typeface="Century Gothic"/>
              </a:rPr>
              <a:t>que</a:t>
            </a:r>
            <a:r>
              <a:rPr sz="1100" spc="40" dirty="0">
                <a:solidFill>
                  <a:srgbClr val="627327"/>
                </a:solidFill>
                <a:latin typeface="Century Gothic"/>
                <a:cs typeface="Century Gothic"/>
              </a:rPr>
              <a:t> </a:t>
            </a:r>
            <a:r>
              <a:rPr sz="1100" dirty="0">
                <a:solidFill>
                  <a:srgbClr val="627327"/>
                </a:solidFill>
                <a:latin typeface="Century Gothic"/>
                <a:cs typeface="Century Gothic"/>
              </a:rPr>
              <a:t>passam</a:t>
            </a:r>
            <a:r>
              <a:rPr sz="1100" spc="45" dirty="0">
                <a:solidFill>
                  <a:srgbClr val="627327"/>
                </a:solidFill>
                <a:latin typeface="Century Gothic"/>
                <a:cs typeface="Century Gothic"/>
              </a:rPr>
              <a:t> </a:t>
            </a:r>
            <a:r>
              <a:rPr sz="1100" dirty="0">
                <a:solidFill>
                  <a:srgbClr val="627327"/>
                </a:solidFill>
                <a:latin typeface="Century Gothic"/>
                <a:cs typeface="Century Gothic"/>
              </a:rPr>
              <a:t>por</a:t>
            </a:r>
            <a:r>
              <a:rPr sz="1100" spc="40" dirty="0">
                <a:solidFill>
                  <a:srgbClr val="627327"/>
                </a:solidFill>
                <a:latin typeface="Century Gothic"/>
                <a:cs typeface="Century Gothic"/>
              </a:rPr>
              <a:t> </a:t>
            </a:r>
            <a:r>
              <a:rPr sz="1100" spc="-10" dirty="0">
                <a:solidFill>
                  <a:srgbClr val="627327"/>
                </a:solidFill>
                <a:latin typeface="Century Gothic"/>
                <a:cs typeface="Century Gothic"/>
              </a:rPr>
              <a:t>aperfeiçoamento</a:t>
            </a:r>
            <a:r>
              <a:rPr sz="1100" spc="45" dirty="0">
                <a:solidFill>
                  <a:srgbClr val="627327"/>
                </a:solidFill>
                <a:latin typeface="Century Gothic"/>
                <a:cs typeface="Century Gothic"/>
              </a:rPr>
              <a:t> </a:t>
            </a:r>
            <a:r>
              <a:rPr sz="1100" dirty="0">
                <a:solidFill>
                  <a:srgbClr val="627327"/>
                </a:solidFill>
                <a:latin typeface="Century Gothic"/>
                <a:cs typeface="Century Gothic"/>
              </a:rPr>
              <a:t>constante</a:t>
            </a:r>
            <a:r>
              <a:rPr sz="1100" spc="40" dirty="0">
                <a:solidFill>
                  <a:srgbClr val="627327"/>
                </a:solidFill>
                <a:latin typeface="Century Gothic"/>
                <a:cs typeface="Century Gothic"/>
              </a:rPr>
              <a:t> </a:t>
            </a:r>
            <a:r>
              <a:rPr sz="1100" spc="-45" dirty="0">
                <a:solidFill>
                  <a:srgbClr val="627327"/>
                </a:solidFill>
                <a:latin typeface="Century Gothic"/>
                <a:cs typeface="Century Gothic"/>
              </a:rPr>
              <a:t>para</a:t>
            </a:r>
            <a:r>
              <a:rPr sz="1100" spc="45" dirty="0">
                <a:solidFill>
                  <a:srgbClr val="627327"/>
                </a:solidFill>
                <a:latin typeface="Century Gothic"/>
                <a:cs typeface="Century Gothic"/>
              </a:rPr>
              <a:t> </a:t>
            </a:r>
            <a:r>
              <a:rPr sz="1100" dirty="0">
                <a:solidFill>
                  <a:srgbClr val="627327"/>
                </a:solidFill>
                <a:latin typeface="Century Gothic"/>
                <a:cs typeface="Century Gothic"/>
              </a:rPr>
              <a:t>assegurar</a:t>
            </a:r>
            <a:r>
              <a:rPr sz="1100" spc="40" dirty="0">
                <a:solidFill>
                  <a:srgbClr val="627327"/>
                </a:solidFill>
                <a:latin typeface="Century Gothic"/>
                <a:cs typeface="Century Gothic"/>
              </a:rPr>
              <a:t> </a:t>
            </a:r>
            <a:r>
              <a:rPr sz="1100" spc="-110" dirty="0">
                <a:solidFill>
                  <a:srgbClr val="627327"/>
                </a:solidFill>
                <a:latin typeface="Century Gothic"/>
                <a:cs typeface="Century Gothic"/>
              </a:rPr>
              <a:t>a</a:t>
            </a:r>
            <a:r>
              <a:rPr sz="1100" spc="45" dirty="0">
                <a:solidFill>
                  <a:srgbClr val="627327"/>
                </a:solidFill>
                <a:latin typeface="Century Gothic"/>
                <a:cs typeface="Century Gothic"/>
              </a:rPr>
              <a:t> </a:t>
            </a:r>
            <a:r>
              <a:rPr sz="1100" dirty="0">
                <a:solidFill>
                  <a:srgbClr val="627327"/>
                </a:solidFill>
                <a:latin typeface="Century Gothic"/>
                <a:cs typeface="Century Gothic"/>
              </a:rPr>
              <a:t>integridade,</a:t>
            </a:r>
            <a:r>
              <a:rPr sz="1100" spc="40" dirty="0">
                <a:solidFill>
                  <a:srgbClr val="627327"/>
                </a:solidFill>
                <a:latin typeface="Century Gothic"/>
                <a:cs typeface="Century Gothic"/>
              </a:rPr>
              <a:t> </a:t>
            </a:r>
            <a:r>
              <a:rPr sz="1100" spc="-110" dirty="0">
                <a:solidFill>
                  <a:srgbClr val="627327"/>
                </a:solidFill>
                <a:latin typeface="Century Gothic"/>
                <a:cs typeface="Century Gothic"/>
              </a:rPr>
              <a:t>a</a:t>
            </a:r>
            <a:r>
              <a:rPr sz="1100" spc="45" dirty="0">
                <a:solidFill>
                  <a:srgbClr val="627327"/>
                </a:solidFill>
                <a:latin typeface="Century Gothic"/>
                <a:cs typeface="Century Gothic"/>
              </a:rPr>
              <a:t> </a:t>
            </a:r>
            <a:r>
              <a:rPr sz="1100" spc="-10" dirty="0">
                <a:solidFill>
                  <a:srgbClr val="627327"/>
                </a:solidFill>
                <a:latin typeface="Century Gothic"/>
                <a:cs typeface="Century Gothic"/>
              </a:rPr>
              <a:t>confidencialidade</a:t>
            </a:r>
            <a:r>
              <a:rPr sz="1100" spc="40" dirty="0">
                <a:solidFill>
                  <a:srgbClr val="627327"/>
                </a:solidFill>
                <a:latin typeface="Century Gothic"/>
                <a:cs typeface="Century Gothic"/>
              </a:rPr>
              <a:t> </a:t>
            </a:r>
            <a:r>
              <a:rPr sz="1100" dirty="0">
                <a:solidFill>
                  <a:srgbClr val="627327"/>
                </a:solidFill>
                <a:latin typeface="Century Gothic"/>
                <a:cs typeface="Century Gothic"/>
              </a:rPr>
              <a:t>e</a:t>
            </a:r>
            <a:r>
              <a:rPr sz="1100" spc="45" dirty="0">
                <a:solidFill>
                  <a:srgbClr val="627327"/>
                </a:solidFill>
                <a:latin typeface="Century Gothic"/>
                <a:cs typeface="Century Gothic"/>
              </a:rPr>
              <a:t> </a:t>
            </a:r>
            <a:r>
              <a:rPr sz="1100" spc="-110" dirty="0">
                <a:solidFill>
                  <a:srgbClr val="627327"/>
                </a:solidFill>
                <a:latin typeface="Century Gothic"/>
                <a:cs typeface="Century Gothic"/>
              </a:rPr>
              <a:t>a</a:t>
            </a:r>
            <a:r>
              <a:rPr sz="1100" spc="40" dirty="0">
                <a:solidFill>
                  <a:srgbClr val="627327"/>
                </a:solidFill>
                <a:latin typeface="Century Gothic"/>
                <a:cs typeface="Century Gothic"/>
              </a:rPr>
              <a:t> </a:t>
            </a:r>
            <a:r>
              <a:rPr sz="1100" dirty="0">
                <a:solidFill>
                  <a:srgbClr val="627327"/>
                </a:solidFill>
                <a:latin typeface="Century Gothic"/>
                <a:cs typeface="Century Gothic"/>
              </a:rPr>
              <a:t>disponibilidade</a:t>
            </a:r>
            <a:r>
              <a:rPr sz="1100" spc="45" dirty="0">
                <a:solidFill>
                  <a:srgbClr val="627327"/>
                </a:solidFill>
                <a:latin typeface="Century Gothic"/>
                <a:cs typeface="Century Gothic"/>
              </a:rPr>
              <a:t> </a:t>
            </a:r>
            <a:r>
              <a:rPr sz="1100" spc="-25" dirty="0">
                <a:solidFill>
                  <a:srgbClr val="627327"/>
                </a:solidFill>
                <a:latin typeface="Century Gothic"/>
                <a:cs typeface="Century Gothic"/>
              </a:rPr>
              <a:t>das </a:t>
            </a:r>
            <a:r>
              <a:rPr sz="1100" dirty="0">
                <a:solidFill>
                  <a:srgbClr val="627327"/>
                </a:solidFill>
                <a:latin typeface="Century Gothic"/>
                <a:cs typeface="Century Gothic"/>
              </a:rPr>
              <a:t>informações,</a:t>
            </a:r>
            <a:r>
              <a:rPr sz="1100" spc="5" dirty="0">
                <a:solidFill>
                  <a:srgbClr val="627327"/>
                </a:solidFill>
                <a:latin typeface="Century Gothic"/>
                <a:cs typeface="Century Gothic"/>
              </a:rPr>
              <a:t> </a:t>
            </a:r>
            <a:r>
              <a:rPr sz="1100" dirty="0">
                <a:solidFill>
                  <a:srgbClr val="627327"/>
                </a:solidFill>
                <a:latin typeface="Century Gothic"/>
                <a:cs typeface="Century Gothic"/>
              </a:rPr>
              <a:t>dos</a:t>
            </a:r>
            <a:r>
              <a:rPr sz="1100" spc="5" dirty="0">
                <a:solidFill>
                  <a:srgbClr val="627327"/>
                </a:solidFill>
                <a:latin typeface="Century Gothic"/>
                <a:cs typeface="Century Gothic"/>
              </a:rPr>
              <a:t> </a:t>
            </a:r>
            <a:r>
              <a:rPr sz="1100" dirty="0">
                <a:solidFill>
                  <a:srgbClr val="627327"/>
                </a:solidFill>
                <a:latin typeface="Century Gothic"/>
                <a:cs typeface="Century Gothic"/>
              </a:rPr>
              <a:t>serviços</a:t>
            </a:r>
            <a:r>
              <a:rPr sz="1100" spc="5" dirty="0">
                <a:solidFill>
                  <a:srgbClr val="627327"/>
                </a:solidFill>
                <a:latin typeface="Century Gothic"/>
                <a:cs typeface="Century Gothic"/>
              </a:rPr>
              <a:t> </a:t>
            </a:r>
            <a:r>
              <a:rPr sz="1100" dirty="0">
                <a:solidFill>
                  <a:srgbClr val="627327"/>
                </a:solidFill>
                <a:latin typeface="Century Gothic"/>
                <a:cs typeface="Century Gothic"/>
              </a:rPr>
              <a:t>e</a:t>
            </a:r>
            <a:r>
              <a:rPr sz="1100" spc="5" dirty="0">
                <a:solidFill>
                  <a:srgbClr val="627327"/>
                </a:solidFill>
                <a:latin typeface="Century Gothic"/>
                <a:cs typeface="Century Gothic"/>
              </a:rPr>
              <a:t> </a:t>
            </a:r>
            <a:r>
              <a:rPr sz="1100" dirty="0">
                <a:solidFill>
                  <a:srgbClr val="627327"/>
                </a:solidFill>
                <a:latin typeface="Century Gothic"/>
                <a:cs typeface="Century Gothic"/>
              </a:rPr>
              <a:t>dos</a:t>
            </a:r>
            <a:r>
              <a:rPr sz="1100" spc="10" dirty="0">
                <a:solidFill>
                  <a:srgbClr val="627327"/>
                </a:solidFill>
                <a:latin typeface="Century Gothic"/>
                <a:cs typeface="Century Gothic"/>
              </a:rPr>
              <a:t> </a:t>
            </a:r>
            <a:r>
              <a:rPr sz="1100" spc="50" dirty="0">
                <a:solidFill>
                  <a:srgbClr val="627327"/>
                </a:solidFill>
                <a:latin typeface="Century Gothic"/>
                <a:cs typeface="Century Gothic"/>
              </a:rPr>
              <a:t>sistemas</a:t>
            </a:r>
            <a:r>
              <a:rPr sz="1100" spc="5" dirty="0">
                <a:solidFill>
                  <a:srgbClr val="627327"/>
                </a:solidFill>
                <a:latin typeface="Century Gothic"/>
                <a:cs typeface="Century Gothic"/>
              </a:rPr>
              <a:t> </a:t>
            </a:r>
            <a:r>
              <a:rPr sz="1100" spc="-10" dirty="0">
                <a:solidFill>
                  <a:srgbClr val="627327"/>
                </a:solidFill>
                <a:latin typeface="Century Gothic"/>
                <a:cs typeface="Century Gothic"/>
              </a:rPr>
              <a:t>de</a:t>
            </a:r>
            <a:r>
              <a:rPr sz="1100" spc="5" dirty="0">
                <a:solidFill>
                  <a:srgbClr val="627327"/>
                </a:solidFill>
                <a:latin typeface="Century Gothic"/>
                <a:cs typeface="Century Gothic"/>
              </a:rPr>
              <a:t> </a:t>
            </a:r>
            <a:r>
              <a:rPr sz="1100" dirty="0">
                <a:solidFill>
                  <a:srgbClr val="627327"/>
                </a:solidFill>
                <a:latin typeface="Century Gothic"/>
                <a:cs typeface="Century Gothic"/>
              </a:rPr>
              <a:t>informação</a:t>
            </a:r>
            <a:r>
              <a:rPr sz="1100" spc="5" dirty="0">
                <a:solidFill>
                  <a:srgbClr val="627327"/>
                </a:solidFill>
                <a:latin typeface="Century Gothic"/>
                <a:cs typeface="Century Gothic"/>
              </a:rPr>
              <a:t> </a:t>
            </a:r>
            <a:r>
              <a:rPr sz="1100" dirty="0">
                <a:solidFill>
                  <a:srgbClr val="627327"/>
                </a:solidFill>
                <a:latin typeface="Century Gothic"/>
                <a:cs typeface="Century Gothic"/>
              </a:rPr>
              <a:t>gerenciados</a:t>
            </a:r>
            <a:r>
              <a:rPr sz="1100" spc="5" dirty="0">
                <a:solidFill>
                  <a:srgbClr val="627327"/>
                </a:solidFill>
                <a:latin typeface="Century Gothic"/>
                <a:cs typeface="Century Gothic"/>
              </a:rPr>
              <a:t> </a:t>
            </a:r>
            <a:r>
              <a:rPr sz="1100" dirty="0">
                <a:solidFill>
                  <a:srgbClr val="627327"/>
                </a:solidFill>
                <a:latin typeface="Century Gothic"/>
                <a:cs typeface="Century Gothic"/>
              </a:rPr>
              <a:t>pelo</a:t>
            </a:r>
            <a:r>
              <a:rPr sz="1100" spc="10" dirty="0">
                <a:solidFill>
                  <a:srgbClr val="627327"/>
                </a:solidFill>
                <a:latin typeface="Century Gothic"/>
                <a:cs typeface="Century Gothic"/>
              </a:rPr>
              <a:t> </a:t>
            </a:r>
            <a:r>
              <a:rPr sz="1100" spc="-10" dirty="0">
                <a:solidFill>
                  <a:srgbClr val="627327"/>
                </a:solidFill>
                <a:latin typeface="Century Gothic"/>
                <a:cs typeface="Century Gothic"/>
              </a:rPr>
              <a:t>CRMV/AM.</a:t>
            </a:r>
            <a:endParaRPr sz="1100">
              <a:latin typeface="Century Gothic"/>
              <a:cs typeface="Century Gothic"/>
            </a:endParaRPr>
          </a:p>
        </p:txBody>
      </p:sp>
      <p:grpSp>
        <p:nvGrpSpPr>
          <p:cNvPr id="44" name="object 44"/>
          <p:cNvGrpSpPr/>
          <p:nvPr/>
        </p:nvGrpSpPr>
        <p:grpSpPr>
          <a:xfrm>
            <a:off x="432003" y="8610003"/>
            <a:ext cx="11728450" cy="780415"/>
            <a:chOff x="432003" y="8610003"/>
            <a:chExt cx="11728450" cy="780415"/>
          </a:xfrm>
        </p:grpSpPr>
        <p:sp>
          <p:nvSpPr>
            <p:cNvPr id="45" name="object 45"/>
            <p:cNvSpPr/>
            <p:nvPr/>
          </p:nvSpPr>
          <p:spPr>
            <a:xfrm>
              <a:off x="432003" y="8610003"/>
              <a:ext cx="2092960" cy="780415"/>
            </a:xfrm>
            <a:custGeom>
              <a:avLst/>
              <a:gdLst/>
              <a:ahLst/>
              <a:cxnLst/>
              <a:rect l="l" t="t" r="r" b="b"/>
              <a:pathLst>
                <a:path w="2092960" h="780415">
                  <a:moveTo>
                    <a:pt x="2092426" y="0"/>
                  </a:moveTo>
                  <a:lnTo>
                    <a:pt x="0" y="0"/>
                  </a:lnTo>
                  <a:lnTo>
                    <a:pt x="0" y="779995"/>
                  </a:lnTo>
                  <a:lnTo>
                    <a:pt x="2092426" y="779995"/>
                  </a:lnTo>
                  <a:lnTo>
                    <a:pt x="2092426" y="0"/>
                  </a:lnTo>
                  <a:close/>
                </a:path>
              </a:pathLst>
            </a:custGeom>
            <a:solidFill>
              <a:srgbClr val="E0E3D4"/>
            </a:solidFill>
          </p:spPr>
          <p:txBody>
            <a:bodyPr wrap="square" lIns="0" tIns="0" rIns="0" bIns="0" rtlCol="0"/>
            <a:lstStyle/>
            <a:p>
              <a:endParaRPr/>
            </a:p>
          </p:txBody>
        </p:sp>
        <p:sp>
          <p:nvSpPr>
            <p:cNvPr id="46" name="object 46"/>
            <p:cNvSpPr/>
            <p:nvPr/>
          </p:nvSpPr>
          <p:spPr>
            <a:xfrm>
              <a:off x="2524429" y="8610003"/>
              <a:ext cx="9636125" cy="780415"/>
            </a:xfrm>
            <a:custGeom>
              <a:avLst/>
              <a:gdLst/>
              <a:ahLst/>
              <a:cxnLst/>
              <a:rect l="l" t="t" r="r" b="b"/>
              <a:pathLst>
                <a:path w="9636125" h="780415">
                  <a:moveTo>
                    <a:pt x="9635998" y="0"/>
                  </a:moveTo>
                  <a:lnTo>
                    <a:pt x="0" y="0"/>
                  </a:lnTo>
                  <a:lnTo>
                    <a:pt x="0" y="779995"/>
                  </a:lnTo>
                  <a:lnTo>
                    <a:pt x="9635998" y="779995"/>
                  </a:lnTo>
                  <a:lnTo>
                    <a:pt x="9635998" y="0"/>
                  </a:lnTo>
                  <a:close/>
                </a:path>
              </a:pathLst>
            </a:custGeom>
            <a:solidFill>
              <a:srgbClr val="818F52"/>
            </a:solidFill>
          </p:spPr>
          <p:txBody>
            <a:bodyPr wrap="square" lIns="0" tIns="0" rIns="0" bIns="0" rtlCol="0"/>
            <a:lstStyle/>
            <a:p>
              <a:endParaRPr/>
            </a:p>
          </p:txBody>
        </p:sp>
      </p:grpSp>
      <p:sp>
        <p:nvSpPr>
          <p:cNvPr id="47" name="object 47"/>
          <p:cNvSpPr txBox="1"/>
          <p:nvPr/>
        </p:nvSpPr>
        <p:spPr>
          <a:xfrm>
            <a:off x="805955" y="8891973"/>
            <a:ext cx="1226820" cy="208279"/>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627327"/>
                </a:solidFill>
                <a:latin typeface="Century Gothic"/>
                <a:cs typeface="Century Gothic"/>
              </a:rPr>
              <a:t>ESTRATÉGICOS</a:t>
            </a:r>
            <a:endParaRPr sz="1200">
              <a:latin typeface="Century Gothic"/>
              <a:cs typeface="Century Gothic"/>
            </a:endParaRPr>
          </a:p>
        </p:txBody>
      </p:sp>
      <p:sp>
        <p:nvSpPr>
          <p:cNvPr id="48" name="object 48"/>
          <p:cNvSpPr txBox="1"/>
          <p:nvPr/>
        </p:nvSpPr>
        <p:spPr>
          <a:xfrm>
            <a:off x="2823733" y="8725695"/>
            <a:ext cx="9023350" cy="528320"/>
          </a:xfrm>
          <a:prstGeom prst="rect">
            <a:avLst/>
          </a:prstGeom>
        </p:spPr>
        <p:txBody>
          <a:bodyPr vert="horz" wrap="square" lIns="0" tIns="12700" rIns="0" bIns="0" rtlCol="0">
            <a:spAutoFit/>
          </a:bodyPr>
          <a:lstStyle/>
          <a:p>
            <a:pPr marL="12700" marR="5080">
              <a:lnSpc>
                <a:spcPct val="100000"/>
              </a:lnSpc>
              <a:spcBef>
                <a:spcPts val="100"/>
              </a:spcBef>
            </a:pPr>
            <a:r>
              <a:rPr sz="1100" dirty="0">
                <a:solidFill>
                  <a:srgbClr val="FFFFFF"/>
                </a:solidFill>
                <a:latin typeface="Century Gothic"/>
                <a:cs typeface="Century Gothic"/>
              </a:rPr>
              <a:t>Os</a:t>
            </a:r>
            <a:r>
              <a:rPr sz="1100" spc="35" dirty="0">
                <a:solidFill>
                  <a:srgbClr val="FFFFFF"/>
                </a:solidFill>
                <a:latin typeface="Century Gothic"/>
                <a:cs typeface="Century Gothic"/>
              </a:rPr>
              <a:t> </a:t>
            </a:r>
            <a:r>
              <a:rPr sz="1100" dirty="0">
                <a:solidFill>
                  <a:srgbClr val="FFFFFF"/>
                </a:solidFill>
                <a:latin typeface="Century Gothic"/>
                <a:cs typeface="Century Gothic"/>
              </a:rPr>
              <a:t>riscos</a:t>
            </a:r>
            <a:r>
              <a:rPr sz="1100" spc="35" dirty="0">
                <a:solidFill>
                  <a:srgbClr val="FFFFFF"/>
                </a:solidFill>
                <a:latin typeface="Century Gothic"/>
                <a:cs typeface="Century Gothic"/>
              </a:rPr>
              <a:t> </a:t>
            </a:r>
            <a:r>
              <a:rPr sz="1100" dirty="0">
                <a:solidFill>
                  <a:srgbClr val="FFFFFF"/>
                </a:solidFill>
                <a:latin typeface="Century Gothic"/>
                <a:cs typeface="Century Gothic"/>
              </a:rPr>
              <a:t>associados</a:t>
            </a:r>
            <a:r>
              <a:rPr sz="1100" spc="35" dirty="0">
                <a:solidFill>
                  <a:srgbClr val="FFFFFF"/>
                </a:solidFill>
                <a:latin typeface="Century Gothic"/>
                <a:cs typeface="Century Gothic"/>
              </a:rPr>
              <a:t> </a:t>
            </a:r>
            <a:r>
              <a:rPr sz="1100" dirty="0">
                <a:solidFill>
                  <a:srgbClr val="FFFFFF"/>
                </a:solidFill>
                <a:latin typeface="Century Gothic"/>
                <a:cs typeface="Century Gothic"/>
              </a:rPr>
              <a:t>às</a:t>
            </a:r>
            <a:r>
              <a:rPr sz="1100" spc="35" dirty="0">
                <a:solidFill>
                  <a:srgbClr val="FFFFFF"/>
                </a:solidFill>
                <a:latin typeface="Century Gothic"/>
                <a:cs typeface="Century Gothic"/>
              </a:rPr>
              <a:t> </a:t>
            </a:r>
            <a:r>
              <a:rPr sz="1100" dirty="0">
                <a:solidFill>
                  <a:srgbClr val="FFFFFF"/>
                </a:solidFill>
                <a:latin typeface="Century Gothic"/>
                <a:cs typeface="Century Gothic"/>
              </a:rPr>
              <a:t>metas</a:t>
            </a:r>
            <a:r>
              <a:rPr sz="1100" spc="40" dirty="0">
                <a:solidFill>
                  <a:srgbClr val="FFFFFF"/>
                </a:solidFill>
                <a:latin typeface="Century Gothic"/>
                <a:cs typeface="Century Gothic"/>
              </a:rPr>
              <a:t> </a:t>
            </a:r>
            <a:r>
              <a:rPr sz="1100" dirty="0">
                <a:solidFill>
                  <a:srgbClr val="FFFFFF"/>
                </a:solidFill>
                <a:latin typeface="Century Gothic"/>
                <a:cs typeface="Century Gothic"/>
              </a:rPr>
              <a:t>do</a:t>
            </a:r>
            <a:r>
              <a:rPr sz="1100" spc="35" dirty="0">
                <a:solidFill>
                  <a:srgbClr val="FFFFFF"/>
                </a:solidFill>
                <a:latin typeface="Century Gothic"/>
                <a:cs typeface="Century Gothic"/>
              </a:rPr>
              <a:t> </a:t>
            </a:r>
            <a:r>
              <a:rPr sz="1100" dirty="0">
                <a:solidFill>
                  <a:srgbClr val="FFFFFF"/>
                </a:solidFill>
                <a:latin typeface="Century Gothic"/>
                <a:cs typeface="Century Gothic"/>
              </a:rPr>
              <a:t>planejamento</a:t>
            </a:r>
            <a:r>
              <a:rPr sz="1100" spc="35" dirty="0">
                <a:solidFill>
                  <a:srgbClr val="FFFFFF"/>
                </a:solidFill>
                <a:latin typeface="Century Gothic"/>
                <a:cs typeface="Century Gothic"/>
              </a:rPr>
              <a:t> </a:t>
            </a:r>
            <a:r>
              <a:rPr sz="1100" dirty="0">
                <a:solidFill>
                  <a:srgbClr val="FFFFFF"/>
                </a:solidFill>
                <a:latin typeface="Century Gothic"/>
                <a:cs typeface="Century Gothic"/>
              </a:rPr>
              <a:t>estratégico</a:t>
            </a:r>
            <a:r>
              <a:rPr sz="1100" spc="35" dirty="0">
                <a:solidFill>
                  <a:srgbClr val="FFFFFF"/>
                </a:solidFill>
                <a:latin typeface="Century Gothic"/>
                <a:cs typeface="Century Gothic"/>
              </a:rPr>
              <a:t> </a:t>
            </a:r>
            <a:r>
              <a:rPr sz="1100" dirty="0">
                <a:solidFill>
                  <a:srgbClr val="FFFFFF"/>
                </a:solidFill>
                <a:latin typeface="Century Gothic"/>
                <a:cs typeface="Century Gothic"/>
              </a:rPr>
              <a:t>foram</a:t>
            </a:r>
            <a:r>
              <a:rPr sz="1100" spc="35" dirty="0">
                <a:solidFill>
                  <a:srgbClr val="FFFFFF"/>
                </a:solidFill>
                <a:latin typeface="Century Gothic"/>
                <a:cs typeface="Century Gothic"/>
              </a:rPr>
              <a:t> </a:t>
            </a:r>
            <a:r>
              <a:rPr sz="1100" spc="-10" dirty="0">
                <a:solidFill>
                  <a:srgbClr val="FFFFFF"/>
                </a:solidFill>
                <a:latin typeface="Century Gothic"/>
                <a:cs typeface="Century Gothic"/>
              </a:rPr>
              <a:t>mapeados</a:t>
            </a:r>
            <a:r>
              <a:rPr sz="1100" spc="40" dirty="0">
                <a:solidFill>
                  <a:srgbClr val="FFFFFF"/>
                </a:solidFill>
                <a:latin typeface="Century Gothic"/>
                <a:cs typeface="Century Gothic"/>
              </a:rPr>
              <a:t> </a:t>
            </a:r>
            <a:r>
              <a:rPr sz="1100" spc="-110" dirty="0">
                <a:solidFill>
                  <a:srgbClr val="FFFFFF"/>
                </a:solidFill>
                <a:latin typeface="Century Gothic"/>
                <a:cs typeface="Century Gothic"/>
              </a:rPr>
              <a:t>a</a:t>
            </a:r>
            <a:r>
              <a:rPr sz="1100" spc="35" dirty="0">
                <a:solidFill>
                  <a:srgbClr val="FFFFFF"/>
                </a:solidFill>
                <a:latin typeface="Century Gothic"/>
                <a:cs typeface="Century Gothic"/>
              </a:rPr>
              <a:t> </a:t>
            </a:r>
            <a:r>
              <a:rPr sz="1100" dirty="0">
                <a:solidFill>
                  <a:srgbClr val="FFFFFF"/>
                </a:solidFill>
                <a:latin typeface="Century Gothic"/>
                <a:cs typeface="Century Gothic"/>
              </a:rPr>
              <a:t>partir</a:t>
            </a:r>
            <a:r>
              <a:rPr sz="1100" spc="35" dirty="0">
                <a:solidFill>
                  <a:srgbClr val="FFFFFF"/>
                </a:solidFill>
                <a:latin typeface="Century Gothic"/>
                <a:cs typeface="Century Gothic"/>
              </a:rPr>
              <a:t> </a:t>
            </a:r>
            <a:r>
              <a:rPr sz="1100" spc="-10" dirty="0">
                <a:solidFill>
                  <a:srgbClr val="FFFFFF"/>
                </a:solidFill>
                <a:latin typeface="Century Gothic"/>
                <a:cs typeface="Century Gothic"/>
              </a:rPr>
              <a:t>de</a:t>
            </a:r>
            <a:r>
              <a:rPr sz="1100" spc="35" dirty="0">
                <a:solidFill>
                  <a:srgbClr val="FFFFFF"/>
                </a:solidFill>
                <a:latin typeface="Century Gothic"/>
                <a:cs typeface="Century Gothic"/>
              </a:rPr>
              <a:t> </a:t>
            </a:r>
            <a:r>
              <a:rPr sz="1100" spc="-25" dirty="0">
                <a:solidFill>
                  <a:srgbClr val="FFFFFF"/>
                </a:solidFill>
                <a:latin typeface="Century Gothic"/>
                <a:cs typeface="Century Gothic"/>
              </a:rPr>
              <a:t>2019,</a:t>
            </a:r>
            <a:r>
              <a:rPr sz="1100" spc="35" dirty="0">
                <a:solidFill>
                  <a:srgbClr val="FFFFFF"/>
                </a:solidFill>
                <a:latin typeface="Century Gothic"/>
                <a:cs typeface="Century Gothic"/>
              </a:rPr>
              <a:t> </a:t>
            </a:r>
            <a:r>
              <a:rPr sz="1100" dirty="0">
                <a:solidFill>
                  <a:srgbClr val="FFFFFF"/>
                </a:solidFill>
                <a:latin typeface="Century Gothic"/>
                <a:cs typeface="Century Gothic"/>
              </a:rPr>
              <a:t>visando</a:t>
            </a:r>
            <a:r>
              <a:rPr sz="1100" spc="40" dirty="0">
                <a:solidFill>
                  <a:srgbClr val="FFFFFF"/>
                </a:solidFill>
                <a:latin typeface="Century Gothic"/>
                <a:cs typeface="Century Gothic"/>
              </a:rPr>
              <a:t> </a:t>
            </a:r>
            <a:r>
              <a:rPr sz="1100" dirty="0">
                <a:solidFill>
                  <a:srgbClr val="FFFFFF"/>
                </a:solidFill>
                <a:latin typeface="Century Gothic"/>
                <a:cs typeface="Century Gothic"/>
              </a:rPr>
              <a:t>identificar</a:t>
            </a:r>
            <a:r>
              <a:rPr sz="1100" spc="35" dirty="0">
                <a:solidFill>
                  <a:srgbClr val="FFFFFF"/>
                </a:solidFill>
                <a:latin typeface="Century Gothic"/>
                <a:cs typeface="Century Gothic"/>
              </a:rPr>
              <a:t> </a:t>
            </a:r>
            <a:r>
              <a:rPr sz="1100" dirty="0">
                <a:solidFill>
                  <a:srgbClr val="FFFFFF"/>
                </a:solidFill>
                <a:latin typeface="Century Gothic"/>
                <a:cs typeface="Century Gothic"/>
              </a:rPr>
              <a:t>as</a:t>
            </a:r>
            <a:r>
              <a:rPr sz="1100" spc="35" dirty="0">
                <a:solidFill>
                  <a:srgbClr val="FFFFFF"/>
                </a:solidFill>
                <a:latin typeface="Century Gothic"/>
                <a:cs typeface="Century Gothic"/>
              </a:rPr>
              <a:t> </a:t>
            </a:r>
            <a:r>
              <a:rPr sz="1100" spc="-30" dirty="0">
                <a:solidFill>
                  <a:srgbClr val="FFFFFF"/>
                </a:solidFill>
                <a:latin typeface="Century Gothic"/>
                <a:cs typeface="Century Gothic"/>
              </a:rPr>
              <a:t>ameaças</a:t>
            </a:r>
            <a:r>
              <a:rPr sz="1100" spc="35" dirty="0">
                <a:solidFill>
                  <a:srgbClr val="FFFFFF"/>
                </a:solidFill>
                <a:latin typeface="Century Gothic"/>
                <a:cs typeface="Century Gothic"/>
              </a:rPr>
              <a:t> </a:t>
            </a:r>
            <a:r>
              <a:rPr sz="1100" spc="-50" dirty="0">
                <a:solidFill>
                  <a:srgbClr val="FFFFFF"/>
                </a:solidFill>
                <a:latin typeface="Century Gothic"/>
                <a:cs typeface="Century Gothic"/>
              </a:rPr>
              <a:t>e </a:t>
            </a:r>
            <a:r>
              <a:rPr sz="1100" dirty="0">
                <a:solidFill>
                  <a:srgbClr val="FFFFFF"/>
                </a:solidFill>
                <a:latin typeface="Century Gothic"/>
                <a:cs typeface="Century Gothic"/>
              </a:rPr>
              <a:t>oportunidades</a:t>
            </a:r>
            <a:r>
              <a:rPr sz="1100" spc="65" dirty="0">
                <a:solidFill>
                  <a:srgbClr val="FFFFFF"/>
                </a:solidFill>
                <a:latin typeface="Century Gothic"/>
                <a:cs typeface="Century Gothic"/>
              </a:rPr>
              <a:t> </a:t>
            </a:r>
            <a:r>
              <a:rPr sz="1100" dirty="0">
                <a:solidFill>
                  <a:srgbClr val="FFFFFF"/>
                </a:solidFill>
                <a:latin typeface="Century Gothic"/>
                <a:cs typeface="Century Gothic"/>
              </a:rPr>
              <a:t>que</a:t>
            </a:r>
            <a:r>
              <a:rPr sz="1100" spc="70" dirty="0">
                <a:solidFill>
                  <a:srgbClr val="FFFFFF"/>
                </a:solidFill>
                <a:latin typeface="Century Gothic"/>
                <a:cs typeface="Century Gothic"/>
              </a:rPr>
              <a:t> </a:t>
            </a:r>
            <a:r>
              <a:rPr sz="1100" dirty="0">
                <a:solidFill>
                  <a:srgbClr val="FFFFFF"/>
                </a:solidFill>
                <a:latin typeface="Century Gothic"/>
                <a:cs typeface="Century Gothic"/>
              </a:rPr>
              <a:t>podem</a:t>
            </a:r>
            <a:r>
              <a:rPr sz="1100" spc="70" dirty="0">
                <a:solidFill>
                  <a:srgbClr val="FFFFFF"/>
                </a:solidFill>
                <a:latin typeface="Century Gothic"/>
                <a:cs typeface="Century Gothic"/>
              </a:rPr>
              <a:t> </a:t>
            </a:r>
            <a:r>
              <a:rPr sz="1100" spc="-10" dirty="0">
                <a:solidFill>
                  <a:srgbClr val="FFFFFF"/>
                </a:solidFill>
                <a:latin typeface="Century Gothic"/>
                <a:cs typeface="Century Gothic"/>
              </a:rPr>
              <a:t>afetar</a:t>
            </a:r>
            <a:r>
              <a:rPr sz="1100" spc="65" dirty="0">
                <a:solidFill>
                  <a:srgbClr val="FFFFFF"/>
                </a:solidFill>
                <a:latin typeface="Century Gothic"/>
                <a:cs typeface="Century Gothic"/>
              </a:rPr>
              <a:t> </a:t>
            </a:r>
            <a:r>
              <a:rPr sz="1100" dirty="0">
                <a:solidFill>
                  <a:srgbClr val="FFFFFF"/>
                </a:solidFill>
                <a:latin typeface="Century Gothic"/>
                <a:cs typeface="Century Gothic"/>
              </a:rPr>
              <a:t>o</a:t>
            </a:r>
            <a:r>
              <a:rPr sz="1100" spc="70" dirty="0">
                <a:solidFill>
                  <a:srgbClr val="FFFFFF"/>
                </a:solidFill>
                <a:latin typeface="Century Gothic"/>
                <a:cs typeface="Century Gothic"/>
              </a:rPr>
              <a:t> </a:t>
            </a:r>
            <a:r>
              <a:rPr sz="1100" spc="-55" dirty="0">
                <a:solidFill>
                  <a:srgbClr val="FFFFFF"/>
                </a:solidFill>
                <a:latin typeface="Century Gothic"/>
                <a:cs typeface="Century Gothic"/>
              </a:rPr>
              <a:t>alcance</a:t>
            </a:r>
            <a:r>
              <a:rPr sz="1100" spc="70" dirty="0">
                <a:solidFill>
                  <a:srgbClr val="FFFFFF"/>
                </a:solidFill>
                <a:latin typeface="Century Gothic"/>
                <a:cs typeface="Century Gothic"/>
              </a:rPr>
              <a:t> </a:t>
            </a:r>
            <a:r>
              <a:rPr sz="1100" dirty="0">
                <a:solidFill>
                  <a:srgbClr val="FFFFFF"/>
                </a:solidFill>
                <a:latin typeface="Century Gothic"/>
                <a:cs typeface="Century Gothic"/>
              </a:rPr>
              <a:t>dos</a:t>
            </a:r>
            <a:r>
              <a:rPr sz="1100" spc="65" dirty="0">
                <a:solidFill>
                  <a:srgbClr val="FFFFFF"/>
                </a:solidFill>
                <a:latin typeface="Century Gothic"/>
                <a:cs typeface="Century Gothic"/>
              </a:rPr>
              <a:t> </a:t>
            </a:r>
            <a:r>
              <a:rPr sz="1100" dirty="0">
                <a:solidFill>
                  <a:srgbClr val="FFFFFF"/>
                </a:solidFill>
                <a:latin typeface="Century Gothic"/>
                <a:cs typeface="Century Gothic"/>
              </a:rPr>
              <a:t>resultados</a:t>
            </a:r>
            <a:r>
              <a:rPr sz="1100" spc="70" dirty="0">
                <a:solidFill>
                  <a:srgbClr val="FFFFFF"/>
                </a:solidFill>
                <a:latin typeface="Century Gothic"/>
                <a:cs typeface="Century Gothic"/>
              </a:rPr>
              <a:t> </a:t>
            </a:r>
            <a:r>
              <a:rPr sz="1100" dirty="0">
                <a:solidFill>
                  <a:srgbClr val="FFFFFF"/>
                </a:solidFill>
                <a:latin typeface="Century Gothic"/>
                <a:cs typeface="Century Gothic"/>
              </a:rPr>
              <a:t>definidos</a:t>
            </a:r>
            <a:r>
              <a:rPr sz="1100" spc="70" dirty="0">
                <a:solidFill>
                  <a:srgbClr val="FFFFFF"/>
                </a:solidFill>
                <a:latin typeface="Century Gothic"/>
                <a:cs typeface="Century Gothic"/>
              </a:rPr>
              <a:t> </a:t>
            </a:r>
            <a:r>
              <a:rPr sz="1100" dirty="0">
                <a:solidFill>
                  <a:srgbClr val="FFFFFF"/>
                </a:solidFill>
                <a:latin typeface="Century Gothic"/>
                <a:cs typeface="Century Gothic"/>
              </a:rPr>
              <a:t>pelos</a:t>
            </a:r>
            <a:r>
              <a:rPr sz="1100" spc="65" dirty="0">
                <a:solidFill>
                  <a:srgbClr val="FFFFFF"/>
                </a:solidFill>
                <a:latin typeface="Century Gothic"/>
                <a:cs typeface="Century Gothic"/>
              </a:rPr>
              <a:t> </a:t>
            </a:r>
            <a:r>
              <a:rPr sz="1100" dirty="0">
                <a:solidFill>
                  <a:srgbClr val="FFFFFF"/>
                </a:solidFill>
                <a:latin typeface="Century Gothic"/>
                <a:cs typeface="Century Gothic"/>
              </a:rPr>
              <a:t>objetivos</a:t>
            </a:r>
            <a:r>
              <a:rPr sz="1100" spc="70" dirty="0">
                <a:solidFill>
                  <a:srgbClr val="FFFFFF"/>
                </a:solidFill>
                <a:latin typeface="Century Gothic"/>
                <a:cs typeface="Century Gothic"/>
              </a:rPr>
              <a:t> </a:t>
            </a:r>
            <a:r>
              <a:rPr sz="1100" dirty="0">
                <a:solidFill>
                  <a:srgbClr val="FFFFFF"/>
                </a:solidFill>
                <a:latin typeface="Century Gothic"/>
                <a:cs typeface="Century Gothic"/>
              </a:rPr>
              <a:t>estratégicos.</a:t>
            </a:r>
            <a:r>
              <a:rPr sz="1100" spc="70" dirty="0">
                <a:solidFill>
                  <a:srgbClr val="FFFFFF"/>
                </a:solidFill>
                <a:latin typeface="Century Gothic"/>
                <a:cs typeface="Century Gothic"/>
              </a:rPr>
              <a:t> </a:t>
            </a:r>
            <a:r>
              <a:rPr sz="1100" spc="80" dirty="0">
                <a:solidFill>
                  <a:srgbClr val="FFFFFF"/>
                </a:solidFill>
                <a:latin typeface="Century Gothic"/>
                <a:cs typeface="Century Gothic"/>
              </a:rPr>
              <a:t>Esses</a:t>
            </a:r>
            <a:r>
              <a:rPr sz="1100" spc="65" dirty="0">
                <a:solidFill>
                  <a:srgbClr val="FFFFFF"/>
                </a:solidFill>
                <a:latin typeface="Century Gothic"/>
                <a:cs typeface="Century Gothic"/>
              </a:rPr>
              <a:t> </a:t>
            </a:r>
            <a:r>
              <a:rPr sz="1100" dirty="0">
                <a:solidFill>
                  <a:srgbClr val="FFFFFF"/>
                </a:solidFill>
                <a:latin typeface="Century Gothic"/>
                <a:cs typeface="Century Gothic"/>
              </a:rPr>
              <a:t>riscos</a:t>
            </a:r>
            <a:r>
              <a:rPr sz="1100" spc="70" dirty="0">
                <a:solidFill>
                  <a:srgbClr val="FFFFFF"/>
                </a:solidFill>
                <a:latin typeface="Century Gothic"/>
                <a:cs typeface="Century Gothic"/>
              </a:rPr>
              <a:t> </a:t>
            </a:r>
            <a:r>
              <a:rPr sz="1100" dirty="0">
                <a:solidFill>
                  <a:srgbClr val="FFFFFF"/>
                </a:solidFill>
                <a:latin typeface="Century Gothic"/>
                <a:cs typeface="Century Gothic"/>
              </a:rPr>
              <a:t>estão</a:t>
            </a:r>
            <a:r>
              <a:rPr sz="1100" spc="70" dirty="0">
                <a:solidFill>
                  <a:srgbClr val="FFFFFF"/>
                </a:solidFill>
                <a:latin typeface="Century Gothic"/>
                <a:cs typeface="Century Gothic"/>
              </a:rPr>
              <a:t> </a:t>
            </a:r>
            <a:r>
              <a:rPr sz="1100" dirty="0">
                <a:solidFill>
                  <a:srgbClr val="FFFFFF"/>
                </a:solidFill>
                <a:latin typeface="Century Gothic"/>
                <a:cs typeface="Century Gothic"/>
              </a:rPr>
              <a:t>associados</a:t>
            </a:r>
            <a:r>
              <a:rPr sz="1100" spc="65" dirty="0">
                <a:solidFill>
                  <a:srgbClr val="FFFFFF"/>
                </a:solidFill>
                <a:latin typeface="Century Gothic"/>
                <a:cs typeface="Century Gothic"/>
              </a:rPr>
              <a:t> </a:t>
            </a:r>
            <a:r>
              <a:rPr sz="1100" spc="-25" dirty="0">
                <a:solidFill>
                  <a:srgbClr val="FFFFFF"/>
                </a:solidFill>
                <a:latin typeface="Century Gothic"/>
                <a:cs typeface="Century Gothic"/>
              </a:rPr>
              <a:t>às </a:t>
            </a:r>
            <a:r>
              <a:rPr sz="1100" dirty="0">
                <a:solidFill>
                  <a:srgbClr val="FFFFFF"/>
                </a:solidFill>
                <a:latin typeface="Century Gothic"/>
                <a:cs typeface="Century Gothic"/>
              </a:rPr>
              <a:t>perspectivas</a:t>
            </a:r>
            <a:r>
              <a:rPr sz="1100" spc="10" dirty="0">
                <a:solidFill>
                  <a:srgbClr val="FFFFFF"/>
                </a:solidFill>
                <a:latin typeface="Century Gothic"/>
                <a:cs typeface="Century Gothic"/>
              </a:rPr>
              <a:t> </a:t>
            </a:r>
            <a:r>
              <a:rPr sz="1100" dirty="0">
                <a:solidFill>
                  <a:srgbClr val="FFFFFF"/>
                </a:solidFill>
                <a:latin typeface="Century Gothic"/>
                <a:cs typeface="Century Gothic"/>
              </a:rPr>
              <a:t>do</a:t>
            </a:r>
            <a:r>
              <a:rPr sz="1100" spc="15" dirty="0">
                <a:solidFill>
                  <a:srgbClr val="FFFFFF"/>
                </a:solidFill>
                <a:latin typeface="Century Gothic"/>
                <a:cs typeface="Century Gothic"/>
              </a:rPr>
              <a:t> </a:t>
            </a:r>
            <a:r>
              <a:rPr sz="1100" dirty="0">
                <a:solidFill>
                  <a:srgbClr val="FFFFFF"/>
                </a:solidFill>
                <a:latin typeface="Century Gothic"/>
                <a:cs typeface="Century Gothic"/>
              </a:rPr>
              <a:t>planejamento:</a:t>
            </a:r>
            <a:r>
              <a:rPr sz="1100" spc="10" dirty="0">
                <a:solidFill>
                  <a:srgbClr val="FFFFFF"/>
                </a:solidFill>
                <a:latin typeface="Century Gothic"/>
                <a:cs typeface="Century Gothic"/>
              </a:rPr>
              <a:t> </a:t>
            </a:r>
            <a:r>
              <a:rPr sz="1100" spc="-10" dirty="0">
                <a:solidFill>
                  <a:srgbClr val="FFFFFF"/>
                </a:solidFill>
                <a:latin typeface="Century Gothic"/>
                <a:cs typeface="Century Gothic"/>
              </a:rPr>
              <a:t>econômico</a:t>
            </a:r>
            <a:r>
              <a:rPr sz="1100" spc="15" dirty="0">
                <a:solidFill>
                  <a:srgbClr val="FFFFFF"/>
                </a:solidFill>
                <a:latin typeface="Century Gothic"/>
                <a:cs typeface="Century Gothic"/>
              </a:rPr>
              <a:t> </a:t>
            </a:r>
            <a:r>
              <a:rPr sz="1100" dirty="0">
                <a:solidFill>
                  <a:srgbClr val="FFFFFF"/>
                </a:solidFill>
                <a:latin typeface="Century Gothic"/>
                <a:cs typeface="Century Gothic"/>
              </a:rPr>
              <a:t>financeiro,</a:t>
            </a:r>
            <a:r>
              <a:rPr sz="1100" spc="15" dirty="0">
                <a:solidFill>
                  <a:srgbClr val="FFFFFF"/>
                </a:solidFill>
                <a:latin typeface="Century Gothic"/>
                <a:cs typeface="Century Gothic"/>
              </a:rPr>
              <a:t> </a:t>
            </a:r>
            <a:r>
              <a:rPr sz="1100" dirty="0">
                <a:solidFill>
                  <a:srgbClr val="FFFFFF"/>
                </a:solidFill>
                <a:latin typeface="Century Gothic"/>
                <a:cs typeface="Century Gothic"/>
              </a:rPr>
              <a:t>processos,</a:t>
            </a:r>
            <a:r>
              <a:rPr sz="1100" spc="10" dirty="0">
                <a:solidFill>
                  <a:srgbClr val="FFFFFF"/>
                </a:solidFill>
                <a:latin typeface="Century Gothic"/>
                <a:cs typeface="Century Gothic"/>
              </a:rPr>
              <a:t> </a:t>
            </a:r>
            <a:r>
              <a:rPr sz="1100" dirty="0">
                <a:solidFill>
                  <a:srgbClr val="FFFFFF"/>
                </a:solidFill>
                <a:latin typeface="Century Gothic"/>
                <a:cs typeface="Century Gothic"/>
              </a:rPr>
              <a:t>pessoas</a:t>
            </a:r>
            <a:r>
              <a:rPr sz="1100" spc="15" dirty="0">
                <a:solidFill>
                  <a:srgbClr val="FFFFFF"/>
                </a:solidFill>
                <a:latin typeface="Century Gothic"/>
                <a:cs typeface="Century Gothic"/>
              </a:rPr>
              <a:t> </a:t>
            </a:r>
            <a:r>
              <a:rPr sz="1100" dirty="0">
                <a:solidFill>
                  <a:srgbClr val="FFFFFF"/>
                </a:solidFill>
                <a:latin typeface="Century Gothic"/>
                <a:cs typeface="Century Gothic"/>
              </a:rPr>
              <a:t>e</a:t>
            </a:r>
            <a:r>
              <a:rPr sz="1100" spc="15" dirty="0">
                <a:solidFill>
                  <a:srgbClr val="FFFFFF"/>
                </a:solidFill>
                <a:latin typeface="Century Gothic"/>
                <a:cs typeface="Century Gothic"/>
              </a:rPr>
              <a:t> </a:t>
            </a:r>
            <a:r>
              <a:rPr sz="1100" spc="-10" dirty="0">
                <a:solidFill>
                  <a:srgbClr val="FFFFFF"/>
                </a:solidFill>
                <a:latin typeface="Century Gothic"/>
                <a:cs typeface="Century Gothic"/>
              </a:rPr>
              <a:t>tecnologia.</a:t>
            </a:r>
            <a:endParaRPr sz="1100">
              <a:latin typeface="Century Gothic"/>
              <a:cs typeface="Century Gothic"/>
            </a:endParaRPr>
          </a:p>
        </p:txBody>
      </p:sp>
      <p:sp>
        <p:nvSpPr>
          <p:cNvPr id="49" name="object 49"/>
          <p:cNvSpPr txBox="1">
            <a:spLocks noGrp="1"/>
          </p:cNvSpPr>
          <p:nvPr>
            <p:ph type="title"/>
          </p:nvPr>
        </p:nvSpPr>
        <p:spPr>
          <a:xfrm>
            <a:off x="628810" y="373283"/>
            <a:ext cx="7003415" cy="482600"/>
          </a:xfrm>
          <a:prstGeom prst="rect">
            <a:avLst/>
          </a:prstGeom>
        </p:spPr>
        <p:txBody>
          <a:bodyPr vert="horz" wrap="square" lIns="0" tIns="12700" rIns="0" bIns="0" rtlCol="0">
            <a:spAutoFit/>
          </a:bodyPr>
          <a:lstStyle/>
          <a:p>
            <a:pPr marL="12700">
              <a:lnSpc>
                <a:spcPct val="100000"/>
              </a:lnSpc>
              <a:spcBef>
                <a:spcPts val="100"/>
              </a:spcBef>
              <a:tabLst>
                <a:tab pos="793115" algn="l"/>
              </a:tabLst>
            </a:pPr>
            <a:r>
              <a:rPr spc="-20" dirty="0">
                <a:solidFill>
                  <a:srgbClr val="627327"/>
                </a:solidFill>
              </a:rPr>
              <a:t>2.1.</a:t>
            </a:r>
            <a:r>
              <a:rPr dirty="0">
                <a:solidFill>
                  <a:srgbClr val="627327"/>
                </a:solidFill>
              </a:rPr>
              <a:t>	</a:t>
            </a:r>
            <a:r>
              <a:rPr sz="3900" spc="-44" baseline="1068" dirty="0">
                <a:solidFill>
                  <a:srgbClr val="627327"/>
                </a:solidFill>
              </a:rPr>
              <a:t>Gestão</a:t>
            </a:r>
            <a:r>
              <a:rPr sz="3900" spc="-60" baseline="1068" dirty="0">
                <a:solidFill>
                  <a:srgbClr val="627327"/>
                </a:solidFill>
              </a:rPr>
              <a:t> </a:t>
            </a:r>
            <a:r>
              <a:rPr sz="3900" baseline="1068" dirty="0">
                <a:solidFill>
                  <a:srgbClr val="627327"/>
                </a:solidFill>
              </a:rPr>
              <a:t>de</a:t>
            </a:r>
            <a:r>
              <a:rPr sz="3900" spc="-60" baseline="1068" dirty="0">
                <a:solidFill>
                  <a:srgbClr val="627327"/>
                </a:solidFill>
              </a:rPr>
              <a:t> </a:t>
            </a:r>
            <a:r>
              <a:rPr sz="3900" spc="150" baseline="1068" dirty="0">
                <a:solidFill>
                  <a:srgbClr val="627327"/>
                </a:solidFill>
              </a:rPr>
              <a:t>Riscos</a:t>
            </a:r>
            <a:r>
              <a:rPr sz="3900" spc="-60" baseline="1068" dirty="0">
                <a:solidFill>
                  <a:srgbClr val="627327"/>
                </a:solidFill>
              </a:rPr>
              <a:t> </a:t>
            </a:r>
            <a:r>
              <a:rPr sz="3900" baseline="1068" dirty="0">
                <a:solidFill>
                  <a:srgbClr val="627327"/>
                </a:solidFill>
              </a:rPr>
              <a:t>e</a:t>
            </a:r>
            <a:r>
              <a:rPr sz="3900" spc="-60" baseline="1068" dirty="0">
                <a:solidFill>
                  <a:srgbClr val="627327"/>
                </a:solidFill>
              </a:rPr>
              <a:t> </a:t>
            </a:r>
            <a:r>
              <a:rPr sz="3900" baseline="1068" dirty="0">
                <a:solidFill>
                  <a:srgbClr val="627327"/>
                </a:solidFill>
              </a:rPr>
              <a:t>Controles</a:t>
            </a:r>
            <a:r>
              <a:rPr sz="3900" spc="-52" baseline="1068" dirty="0">
                <a:solidFill>
                  <a:srgbClr val="627327"/>
                </a:solidFill>
              </a:rPr>
              <a:t> </a:t>
            </a:r>
            <a:r>
              <a:rPr sz="3900" spc="150" baseline="1068" dirty="0">
                <a:solidFill>
                  <a:srgbClr val="627327"/>
                </a:solidFill>
              </a:rPr>
              <a:t>Internos</a:t>
            </a:r>
            <a:endParaRPr sz="3900" baseline="1068"/>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599999" cy="100800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8212" y="9609766"/>
            <a:ext cx="56070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35" dirty="0">
                <a:solidFill>
                  <a:srgbClr val="646363"/>
                </a:solidFill>
                <a:latin typeface="Century Gothic"/>
                <a:cs typeface="Century Gothic"/>
              </a:rPr>
              <a:t>17</a:t>
            </a:r>
            <a:endParaRPr sz="1200">
              <a:latin typeface="Century Gothic"/>
              <a:cs typeface="Century Gothic"/>
            </a:endParaRPr>
          </a:p>
        </p:txBody>
      </p:sp>
      <p:grpSp>
        <p:nvGrpSpPr>
          <p:cNvPr id="3" name="object 3"/>
          <p:cNvGrpSpPr/>
          <p:nvPr/>
        </p:nvGrpSpPr>
        <p:grpSpPr>
          <a:xfrm>
            <a:off x="0" y="0"/>
            <a:ext cx="3235325" cy="10080625"/>
            <a:chOff x="0" y="0"/>
            <a:chExt cx="3235325" cy="10080625"/>
          </a:xfrm>
        </p:grpSpPr>
        <p:pic>
          <p:nvPicPr>
            <p:cNvPr id="4" name="object 4"/>
            <p:cNvPicPr/>
            <p:nvPr/>
          </p:nvPicPr>
          <p:blipFill>
            <a:blip r:embed="rId2" cstate="print"/>
            <a:stretch>
              <a:fillRect/>
            </a:stretch>
          </p:blipFill>
          <p:spPr>
            <a:xfrm>
              <a:off x="0" y="0"/>
              <a:ext cx="2374" cy="10080002"/>
            </a:xfrm>
            <a:prstGeom prst="rect">
              <a:avLst/>
            </a:prstGeom>
          </p:spPr>
        </p:pic>
        <p:sp>
          <p:nvSpPr>
            <p:cNvPr id="5" name="object 5"/>
            <p:cNvSpPr/>
            <p:nvPr/>
          </p:nvSpPr>
          <p:spPr>
            <a:xfrm>
              <a:off x="4216"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742738"/>
            </a:solidFill>
          </p:spPr>
          <p:txBody>
            <a:bodyPr wrap="square" lIns="0" tIns="0" rIns="0" bIns="0" rtlCol="0"/>
            <a:lstStyle/>
            <a:p>
              <a:endParaRPr/>
            </a:p>
          </p:txBody>
        </p:sp>
      </p:grpSp>
      <p:sp>
        <p:nvSpPr>
          <p:cNvPr id="6" name="object 6"/>
          <p:cNvSpPr txBox="1"/>
          <p:nvPr/>
        </p:nvSpPr>
        <p:spPr>
          <a:xfrm>
            <a:off x="419299" y="2731550"/>
            <a:ext cx="11763375" cy="452120"/>
          </a:xfrm>
          <a:prstGeom prst="rect">
            <a:avLst/>
          </a:prstGeom>
        </p:spPr>
        <p:txBody>
          <a:bodyPr vert="horz" wrap="square" lIns="0" tIns="12700" rIns="0" bIns="0" rtlCol="0">
            <a:spAutoFit/>
          </a:bodyPr>
          <a:lstStyle/>
          <a:p>
            <a:pPr marL="13970" marR="5080" indent="-1905">
              <a:lnSpc>
                <a:spcPct val="100000"/>
              </a:lnSpc>
              <a:spcBef>
                <a:spcPts val="100"/>
              </a:spcBef>
            </a:pPr>
            <a:r>
              <a:rPr sz="1400" spc="-45" dirty="0">
                <a:solidFill>
                  <a:srgbClr val="8B3044"/>
                </a:solidFill>
                <a:latin typeface="Century Gothic"/>
                <a:cs typeface="Century Gothic"/>
              </a:rPr>
              <a:t>Governança</a:t>
            </a:r>
            <a:r>
              <a:rPr sz="1400" spc="-15" dirty="0">
                <a:solidFill>
                  <a:srgbClr val="8B3044"/>
                </a:solidFill>
                <a:latin typeface="Century Gothic"/>
                <a:cs typeface="Century Gothic"/>
              </a:rPr>
              <a:t> </a:t>
            </a:r>
            <a:r>
              <a:rPr sz="1400" spc="-20" dirty="0">
                <a:solidFill>
                  <a:srgbClr val="8B3044"/>
                </a:solidFill>
                <a:latin typeface="Century Gothic"/>
                <a:cs typeface="Century Gothic"/>
              </a:rPr>
              <a:t>corporativa</a:t>
            </a:r>
            <a:r>
              <a:rPr sz="1400" spc="-15" dirty="0">
                <a:solidFill>
                  <a:srgbClr val="8B3044"/>
                </a:solidFill>
                <a:latin typeface="Century Gothic"/>
                <a:cs typeface="Century Gothic"/>
              </a:rPr>
              <a:t> </a:t>
            </a:r>
            <a:r>
              <a:rPr sz="1400" spc="-80" dirty="0">
                <a:solidFill>
                  <a:srgbClr val="8B3044"/>
                </a:solidFill>
                <a:latin typeface="Century Gothic"/>
                <a:cs typeface="Century Gothic"/>
              </a:rPr>
              <a:t>é</a:t>
            </a:r>
            <a:r>
              <a:rPr sz="1400" spc="-10" dirty="0">
                <a:solidFill>
                  <a:srgbClr val="8B3044"/>
                </a:solidFill>
                <a:latin typeface="Century Gothic"/>
                <a:cs typeface="Century Gothic"/>
              </a:rPr>
              <a:t> </a:t>
            </a:r>
            <a:r>
              <a:rPr sz="1400" dirty="0">
                <a:solidFill>
                  <a:srgbClr val="8B3044"/>
                </a:solidFill>
                <a:latin typeface="Century Gothic"/>
                <a:cs typeface="Century Gothic"/>
              </a:rPr>
              <a:t>o</a:t>
            </a:r>
            <a:r>
              <a:rPr sz="1400" spc="-15" dirty="0">
                <a:solidFill>
                  <a:srgbClr val="8B3044"/>
                </a:solidFill>
                <a:latin typeface="Century Gothic"/>
                <a:cs typeface="Century Gothic"/>
              </a:rPr>
              <a:t> </a:t>
            </a:r>
            <a:r>
              <a:rPr sz="1400" spc="55" dirty="0">
                <a:solidFill>
                  <a:srgbClr val="8B3044"/>
                </a:solidFill>
                <a:latin typeface="Century Gothic"/>
                <a:cs typeface="Century Gothic"/>
              </a:rPr>
              <a:t>sistema</a:t>
            </a:r>
            <a:r>
              <a:rPr sz="1400" spc="-15" dirty="0">
                <a:solidFill>
                  <a:srgbClr val="8B3044"/>
                </a:solidFill>
                <a:latin typeface="Century Gothic"/>
                <a:cs typeface="Century Gothic"/>
              </a:rPr>
              <a:t> </a:t>
            </a:r>
            <a:r>
              <a:rPr sz="1400" dirty="0">
                <a:solidFill>
                  <a:srgbClr val="8B3044"/>
                </a:solidFill>
                <a:latin typeface="Century Gothic"/>
                <a:cs typeface="Century Gothic"/>
              </a:rPr>
              <a:t>por</a:t>
            </a:r>
            <a:r>
              <a:rPr sz="1400" spc="-10" dirty="0">
                <a:solidFill>
                  <a:srgbClr val="8B3044"/>
                </a:solidFill>
                <a:latin typeface="Century Gothic"/>
                <a:cs typeface="Century Gothic"/>
              </a:rPr>
              <a:t> </a:t>
            </a:r>
            <a:r>
              <a:rPr sz="1400" dirty="0">
                <a:solidFill>
                  <a:srgbClr val="8B3044"/>
                </a:solidFill>
                <a:latin typeface="Century Gothic"/>
                <a:cs typeface="Century Gothic"/>
              </a:rPr>
              <a:t>meio</a:t>
            </a:r>
            <a:r>
              <a:rPr sz="1400" spc="-15" dirty="0">
                <a:solidFill>
                  <a:srgbClr val="8B3044"/>
                </a:solidFill>
                <a:latin typeface="Century Gothic"/>
                <a:cs typeface="Century Gothic"/>
              </a:rPr>
              <a:t> </a:t>
            </a:r>
            <a:r>
              <a:rPr sz="1400" spc="-10" dirty="0">
                <a:solidFill>
                  <a:srgbClr val="8B3044"/>
                </a:solidFill>
                <a:latin typeface="Century Gothic"/>
                <a:cs typeface="Century Gothic"/>
              </a:rPr>
              <a:t>do</a:t>
            </a:r>
            <a:r>
              <a:rPr sz="1400" spc="-15" dirty="0">
                <a:solidFill>
                  <a:srgbClr val="8B3044"/>
                </a:solidFill>
                <a:latin typeface="Century Gothic"/>
                <a:cs typeface="Century Gothic"/>
              </a:rPr>
              <a:t> </a:t>
            </a:r>
            <a:r>
              <a:rPr sz="1400" dirty="0">
                <a:solidFill>
                  <a:srgbClr val="8B3044"/>
                </a:solidFill>
                <a:latin typeface="Century Gothic"/>
                <a:cs typeface="Century Gothic"/>
              </a:rPr>
              <a:t>qual</a:t>
            </a:r>
            <a:r>
              <a:rPr sz="1400" spc="-10" dirty="0">
                <a:solidFill>
                  <a:srgbClr val="8B3044"/>
                </a:solidFill>
                <a:latin typeface="Century Gothic"/>
                <a:cs typeface="Century Gothic"/>
              </a:rPr>
              <a:t> </a:t>
            </a:r>
            <a:r>
              <a:rPr sz="1400" dirty="0">
                <a:solidFill>
                  <a:srgbClr val="8B3044"/>
                </a:solidFill>
                <a:latin typeface="Century Gothic"/>
                <a:cs typeface="Century Gothic"/>
              </a:rPr>
              <a:t>se</a:t>
            </a:r>
            <a:r>
              <a:rPr sz="1400" spc="-15" dirty="0">
                <a:solidFill>
                  <a:srgbClr val="8B3044"/>
                </a:solidFill>
                <a:latin typeface="Century Gothic"/>
                <a:cs typeface="Century Gothic"/>
              </a:rPr>
              <a:t> </a:t>
            </a:r>
            <a:r>
              <a:rPr sz="1400" spc="-35" dirty="0">
                <a:solidFill>
                  <a:srgbClr val="8B3044"/>
                </a:solidFill>
                <a:latin typeface="Century Gothic"/>
                <a:cs typeface="Century Gothic"/>
              </a:rPr>
              <a:t>exerce</a:t>
            </a:r>
            <a:r>
              <a:rPr sz="1400" spc="-10" dirty="0">
                <a:solidFill>
                  <a:srgbClr val="8B3044"/>
                </a:solidFill>
                <a:latin typeface="Century Gothic"/>
                <a:cs typeface="Century Gothic"/>
              </a:rPr>
              <a:t> </a:t>
            </a:r>
            <a:r>
              <a:rPr sz="1400" spc="-80" dirty="0">
                <a:solidFill>
                  <a:srgbClr val="8B3044"/>
                </a:solidFill>
                <a:latin typeface="Century Gothic"/>
                <a:cs typeface="Century Gothic"/>
              </a:rPr>
              <a:t>e</a:t>
            </a:r>
            <a:r>
              <a:rPr sz="1400" spc="-15" dirty="0">
                <a:solidFill>
                  <a:srgbClr val="8B3044"/>
                </a:solidFill>
                <a:latin typeface="Century Gothic"/>
                <a:cs typeface="Century Gothic"/>
              </a:rPr>
              <a:t> </a:t>
            </a:r>
            <a:r>
              <a:rPr sz="1400" dirty="0">
                <a:solidFill>
                  <a:srgbClr val="8B3044"/>
                </a:solidFill>
                <a:latin typeface="Century Gothic"/>
                <a:cs typeface="Century Gothic"/>
              </a:rPr>
              <a:t>se</a:t>
            </a:r>
            <a:r>
              <a:rPr sz="1400" spc="-15" dirty="0">
                <a:solidFill>
                  <a:srgbClr val="8B3044"/>
                </a:solidFill>
                <a:latin typeface="Century Gothic"/>
                <a:cs typeface="Century Gothic"/>
              </a:rPr>
              <a:t> </a:t>
            </a:r>
            <a:r>
              <a:rPr sz="1400" dirty="0">
                <a:solidFill>
                  <a:srgbClr val="8B3044"/>
                </a:solidFill>
                <a:latin typeface="Century Gothic"/>
                <a:cs typeface="Century Gothic"/>
              </a:rPr>
              <a:t>monitora</a:t>
            </a:r>
            <a:r>
              <a:rPr sz="1400" spc="-10" dirty="0">
                <a:solidFill>
                  <a:srgbClr val="8B3044"/>
                </a:solidFill>
                <a:latin typeface="Century Gothic"/>
                <a:cs typeface="Century Gothic"/>
              </a:rPr>
              <a:t> </a:t>
            </a:r>
            <a:r>
              <a:rPr sz="1400" dirty="0">
                <a:solidFill>
                  <a:srgbClr val="8B3044"/>
                </a:solidFill>
                <a:latin typeface="Century Gothic"/>
                <a:cs typeface="Century Gothic"/>
              </a:rPr>
              <a:t>o</a:t>
            </a:r>
            <a:r>
              <a:rPr sz="1400" spc="-15" dirty="0">
                <a:solidFill>
                  <a:srgbClr val="8B3044"/>
                </a:solidFill>
                <a:latin typeface="Century Gothic"/>
                <a:cs typeface="Century Gothic"/>
              </a:rPr>
              <a:t> </a:t>
            </a:r>
            <a:r>
              <a:rPr sz="1400" dirty="0">
                <a:solidFill>
                  <a:srgbClr val="8B3044"/>
                </a:solidFill>
                <a:latin typeface="Century Gothic"/>
                <a:cs typeface="Century Gothic"/>
              </a:rPr>
              <a:t>controle</a:t>
            </a:r>
            <a:r>
              <a:rPr sz="1400" spc="-15" dirty="0">
                <a:solidFill>
                  <a:srgbClr val="8B3044"/>
                </a:solidFill>
                <a:latin typeface="Century Gothic"/>
                <a:cs typeface="Century Gothic"/>
              </a:rPr>
              <a:t> </a:t>
            </a:r>
            <a:r>
              <a:rPr sz="1400" dirty="0">
                <a:solidFill>
                  <a:srgbClr val="8B3044"/>
                </a:solidFill>
                <a:latin typeface="Century Gothic"/>
                <a:cs typeface="Century Gothic"/>
              </a:rPr>
              <a:t>nas</a:t>
            </a:r>
            <a:r>
              <a:rPr sz="1400" spc="-10" dirty="0">
                <a:solidFill>
                  <a:srgbClr val="8B3044"/>
                </a:solidFill>
                <a:latin typeface="Century Gothic"/>
                <a:cs typeface="Century Gothic"/>
              </a:rPr>
              <a:t> </a:t>
            </a:r>
            <a:r>
              <a:rPr sz="1400" dirty="0">
                <a:solidFill>
                  <a:srgbClr val="8B3044"/>
                </a:solidFill>
                <a:latin typeface="Century Gothic"/>
                <a:cs typeface="Century Gothic"/>
              </a:rPr>
              <a:t>entidades.</a:t>
            </a:r>
            <a:r>
              <a:rPr sz="1400" spc="-15" dirty="0">
                <a:solidFill>
                  <a:srgbClr val="8B3044"/>
                </a:solidFill>
                <a:latin typeface="Century Gothic"/>
                <a:cs typeface="Century Gothic"/>
              </a:rPr>
              <a:t> </a:t>
            </a:r>
            <a:r>
              <a:rPr sz="1400" spc="180" dirty="0">
                <a:solidFill>
                  <a:srgbClr val="8B3044"/>
                </a:solidFill>
                <a:latin typeface="Century Gothic"/>
                <a:cs typeface="Century Gothic"/>
              </a:rPr>
              <a:t>É</a:t>
            </a:r>
            <a:r>
              <a:rPr sz="1400" spc="-15" dirty="0">
                <a:solidFill>
                  <a:srgbClr val="8B3044"/>
                </a:solidFill>
                <a:latin typeface="Century Gothic"/>
                <a:cs typeface="Century Gothic"/>
              </a:rPr>
              <a:t> </a:t>
            </a:r>
            <a:r>
              <a:rPr sz="1400" dirty="0">
                <a:solidFill>
                  <a:srgbClr val="8B3044"/>
                </a:solidFill>
                <a:latin typeface="Century Gothic"/>
                <a:cs typeface="Century Gothic"/>
              </a:rPr>
              <a:t>o</a:t>
            </a:r>
            <a:r>
              <a:rPr sz="1400" spc="-10" dirty="0">
                <a:solidFill>
                  <a:srgbClr val="8B3044"/>
                </a:solidFill>
                <a:latin typeface="Century Gothic"/>
                <a:cs typeface="Century Gothic"/>
              </a:rPr>
              <a:t> </a:t>
            </a:r>
            <a:r>
              <a:rPr sz="1400" spc="55" dirty="0">
                <a:solidFill>
                  <a:srgbClr val="8B3044"/>
                </a:solidFill>
                <a:latin typeface="Century Gothic"/>
                <a:cs typeface="Century Gothic"/>
              </a:rPr>
              <a:t>sistema</a:t>
            </a:r>
            <a:r>
              <a:rPr sz="1400" spc="-15" dirty="0">
                <a:solidFill>
                  <a:srgbClr val="8B3044"/>
                </a:solidFill>
                <a:latin typeface="Century Gothic"/>
                <a:cs typeface="Century Gothic"/>
              </a:rPr>
              <a:t> </a:t>
            </a:r>
            <a:r>
              <a:rPr sz="1400" dirty="0">
                <a:solidFill>
                  <a:srgbClr val="8B3044"/>
                </a:solidFill>
                <a:latin typeface="Century Gothic"/>
                <a:cs typeface="Century Gothic"/>
              </a:rPr>
              <a:t>pelo</a:t>
            </a:r>
            <a:r>
              <a:rPr sz="1400" spc="-10" dirty="0">
                <a:solidFill>
                  <a:srgbClr val="8B3044"/>
                </a:solidFill>
                <a:latin typeface="Century Gothic"/>
                <a:cs typeface="Century Gothic"/>
              </a:rPr>
              <a:t> </a:t>
            </a:r>
            <a:r>
              <a:rPr sz="1400" dirty="0">
                <a:solidFill>
                  <a:srgbClr val="8B3044"/>
                </a:solidFill>
                <a:latin typeface="Century Gothic"/>
                <a:cs typeface="Century Gothic"/>
              </a:rPr>
              <a:t>qual</a:t>
            </a:r>
            <a:r>
              <a:rPr sz="1400" spc="-15" dirty="0">
                <a:solidFill>
                  <a:srgbClr val="8B3044"/>
                </a:solidFill>
                <a:latin typeface="Century Gothic"/>
                <a:cs typeface="Century Gothic"/>
              </a:rPr>
              <a:t> </a:t>
            </a:r>
            <a:r>
              <a:rPr sz="1400" dirty="0">
                <a:solidFill>
                  <a:srgbClr val="8B3044"/>
                </a:solidFill>
                <a:latin typeface="Century Gothic"/>
                <a:cs typeface="Century Gothic"/>
              </a:rPr>
              <a:t>as</a:t>
            </a:r>
            <a:r>
              <a:rPr sz="1400" spc="-15" dirty="0">
                <a:solidFill>
                  <a:srgbClr val="8B3044"/>
                </a:solidFill>
                <a:latin typeface="Century Gothic"/>
                <a:cs typeface="Century Gothic"/>
              </a:rPr>
              <a:t> </a:t>
            </a:r>
            <a:r>
              <a:rPr sz="1400" spc="-10" dirty="0">
                <a:solidFill>
                  <a:srgbClr val="8B3044"/>
                </a:solidFill>
                <a:latin typeface="Century Gothic"/>
                <a:cs typeface="Century Gothic"/>
              </a:rPr>
              <a:t>orga- </a:t>
            </a:r>
            <a:r>
              <a:rPr sz="1400" dirty="0">
                <a:solidFill>
                  <a:srgbClr val="8B3044"/>
                </a:solidFill>
                <a:latin typeface="Century Gothic"/>
                <a:cs typeface="Century Gothic"/>
              </a:rPr>
              <a:t>nizações</a:t>
            </a:r>
            <a:r>
              <a:rPr sz="1400" spc="30" dirty="0">
                <a:solidFill>
                  <a:srgbClr val="8B3044"/>
                </a:solidFill>
                <a:latin typeface="Century Gothic"/>
                <a:cs typeface="Century Gothic"/>
              </a:rPr>
              <a:t> </a:t>
            </a:r>
            <a:r>
              <a:rPr sz="1400" dirty="0">
                <a:solidFill>
                  <a:srgbClr val="8B3044"/>
                </a:solidFill>
                <a:latin typeface="Century Gothic"/>
                <a:cs typeface="Century Gothic"/>
              </a:rPr>
              <a:t>são</a:t>
            </a:r>
            <a:r>
              <a:rPr sz="1400" spc="35" dirty="0">
                <a:solidFill>
                  <a:srgbClr val="8B3044"/>
                </a:solidFill>
                <a:latin typeface="Century Gothic"/>
                <a:cs typeface="Century Gothic"/>
              </a:rPr>
              <a:t> </a:t>
            </a:r>
            <a:r>
              <a:rPr sz="1400" dirty="0">
                <a:solidFill>
                  <a:srgbClr val="8B3044"/>
                </a:solidFill>
                <a:latin typeface="Century Gothic"/>
                <a:cs typeface="Century Gothic"/>
              </a:rPr>
              <a:t>dirigidas,</a:t>
            </a:r>
            <a:r>
              <a:rPr sz="1400" spc="35" dirty="0">
                <a:solidFill>
                  <a:srgbClr val="8B3044"/>
                </a:solidFill>
                <a:latin typeface="Century Gothic"/>
                <a:cs typeface="Century Gothic"/>
              </a:rPr>
              <a:t> </a:t>
            </a:r>
            <a:r>
              <a:rPr sz="1400" dirty="0">
                <a:solidFill>
                  <a:srgbClr val="8B3044"/>
                </a:solidFill>
                <a:latin typeface="Century Gothic"/>
                <a:cs typeface="Century Gothic"/>
              </a:rPr>
              <a:t>monitoradas</a:t>
            </a:r>
            <a:r>
              <a:rPr sz="1400" spc="35" dirty="0">
                <a:solidFill>
                  <a:srgbClr val="8B3044"/>
                </a:solidFill>
                <a:latin typeface="Century Gothic"/>
                <a:cs typeface="Century Gothic"/>
              </a:rPr>
              <a:t> </a:t>
            </a:r>
            <a:r>
              <a:rPr sz="1400" spc="-80" dirty="0">
                <a:solidFill>
                  <a:srgbClr val="8B3044"/>
                </a:solidFill>
                <a:latin typeface="Century Gothic"/>
                <a:cs typeface="Century Gothic"/>
              </a:rPr>
              <a:t>e</a:t>
            </a:r>
            <a:r>
              <a:rPr sz="1400" spc="35" dirty="0">
                <a:solidFill>
                  <a:srgbClr val="8B3044"/>
                </a:solidFill>
                <a:latin typeface="Century Gothic"/>
                <a:cs typeface="Century Gothic"/>
              </a:rPr>
              <a:t> </a:t>
            </a:r>
            <a:r>
              <a:rPr sz="1400" dirty="0">
                <a:solidFill>
                  <a:srgbClr val="8B3044"/>
                </a:solidFill>
                <a:latin typeface="Century Gothic"/>
                <a:cs typeface="Century Gothic"/>
              </a:rPr>
              <a:t>incentivadas.</a:t>
            </a:r>
            <a:r>
              <a:rPr sz="1400" spc="30" dirty="0">
                <a:solidFill>
                  <a:srgbClr val="8B3044"/>
                </a:solidFill>
                <a:latin typeface="Century Gothic"/>
                <a:cs typeface="Century Gothic"/>
              </a:rPr>
              <a:t> </a:t>
            </a:r>
            <a:r>
              <a:rPr sz="1400" dirty="0">
                <a:solidFill>
                  <a:srgbClr val="8B3044"/>
                </a:solidFill>
                <a:latin typeface="Century Gothic"/>
                <a:cs typeface="Century Gothic"/>
              </a:rPr>
              <a:t>No</a:t>
            </a:r>
            <a:r>
              <a:rPr sz="1400" spc="35" dirty="0">
                <a:solidFill>
                  <a:srgbClr val="8B3044"/>
                </a:solidFill>
                <a:latin typeface="Century Gothic"/>
                <a:cs typeface="Century Gothic"/>
              </a:rPr>
              <a:t> </a:t>
            </a:r>
            <a:r>
              <a:rPr sz="1400" dirty="0">
                <a:solidFill>
                  <a:srgbClr val="8B3044"/>
                </a:solidFill>
                <a:latin typeface="Century Gothic"/>
                <a:cs typeface="Century Gothic"/>
              </a:rPr>
              <a:t>CRMV-AM</a:t>
            </a:r>
            <a:r>
              <a:rPr sz="1400" spc="35" dirty="0">
                <a:solidFill>
                  <a:srgbClr val="8B3044"/>
                </a:solidFill>
                <a:latin typeface="Century Gothic"/>
                <a:cs typeface="Century Gothic"/>
              </a:rPr>
              <a:t> </a:t>
            </a:r>
            <a:r>
              <a:rPr sz="1400" dirty="0">
                <a:solidFill>
                  <a:srgbClr val="8B3044"/>
                </a:solidFill>
                <a:latin typeface="Century Gothic"/>
                <a:cs typeface="Century Gothic"/>
              </a:rPr>
              <a:t>o</a:t>
            </a:r>
            <a:r>
              <a:rPr sz="1400" spc="35" dirty="0">
                <a:solidFill>
                  <a:srgbClr val="8B3044"/>
                </a:solidFill>
                <a:latin typeface="Century Gothic"/>
                <a:cs typeface="Century Gothic"/>
              </a:rPr>
              <a:t> </a:t>
            </a:r>
            <a:r>
              <a:rPr sz="1400" spc="55" dirty="0">
                <a:solidFill>
                  <a:srgbClr val="8B3044"/>
                </a:solidFill>
                <a:latin typeface="Century Gothic"/>
                <a:cs typeface="Century Gothic"/>
              </a:rPr>
              <a:t>sistema</a:t>
            </a:r>
            <a:r>
              <a:rPr sz="1400" spc="35" dirty="0">
                <a:solidFill>
                  <a:srgbClr val="8B3044"/>
                </a:solidFill>
                <a:latin typeface="Century Gothic"/>
                <a:cs typeface="Century Gothic"/>
              </a:rPr>
              <a:t> </a:t>
            </a:r>
            <a:r>
              <a:rPr sz="1400" spc="-30" dirty="0">
                <a:solidFill>
                  <a:srgbClr val="8B3044"/>
                </a:solidFill>
                <a:latin typeface="Century Gothic"/>
                <a:cs typeface="Century Gothic"/>
              </a:rPr>
              <a:t>de</a:t>
            </a:r>
            <a:r>
              <a:rPr sz="1400" spc="35" dirty="0">
                <a:solidFill>
                  <a:srgbClr val="8B3044"/>
                </a:solidFill>
                <a:latin typeface="Century Gothic"/>
                <a:cs typeface="Century Gothic"/>
              </a:rPr>
              <a:t> </a:t>
            </a:r>
            <a:r>
              <a:rPr sz="1400" spc="-25" dirty="0">
                <a:solidFill>
                  <a:srgbClr val="8B3044"/>
                </a:solidFill>
                <a:latin typeface="Century Gothic"/>
                <a:cs typeface="Century Gothic"/>
              </a:rPr>
              <a:t>governança</a:t>
            </a:r>
            <a:r>
              <a:rPr sz="1400" spc="30" dirty="0">
                <a:solidFill>
                  <a:srgbClr val="8B3044"/>
                </a:solidFill>
                <a:latin typeface="Century Gothic"/>
                <a:cs typeface="Century Gothic"/>
              </a:rPr>
              <a:t> </a:t>
            </a:r>
            <a:r>
              <a:rPr sz="1400" dirty="0">
                <a:solidFill>
                  <a:srgbClr val="8B3044"/>
                </a:solidFill>
                <a:latin typeface="Century Gothic"/>
                <a:cs typeface="Century Gothic"/>
              </a:rPr>
              <a:t>apresenta</a:t>
            </a:r>
            <a:r>
              <a:rPr sz="1400" spc="35" dirty="0">
                <a:solidFill>
                  <a:srgbClr val="8B3044"/>
                </a:solidFill>
                <a:latin typeface="Century Gothic"/>
                <a:cs typeface="Century Gothic"/>
              </a:rPr>
              <a:t> </a:t>
            </a:r>
            <a:r>
              <a:rPr sz="1400" spc="-150" dirty="0">
                <a:solidFill>
                  <a:srgbClr val="8B3044"/>
                </a:solidFill>
                <a:latin typeface="Century Gothic"/>
                <a:cs typeface="Century Gothic"/>
              </a:rPr>
              <a:t>a</a:t>
            </a:r>
            <a:r>
              <a:rPr sz="1400" spc="35" dirty="0">
                <a:solidFill>
                  <a:srgbClr val="8B3044"/>
                </a:solidFill>
                <a:latin typeface="Century Gothic"/>
                <a:cs typeface="Century Gothic"/>
              </a:rPr>
              <a:t> </a:t>
            </a:r>
            <a:r>
              <a:rPr sz="1400" dirty="0">
                <a:solidFill>
                  <a:srgbClr val="8B3044"/>
                </a:solidFill>
                <a:latin typeface="Century Gothic"/>
                <a:cs typeface="Century Gothic"/>
              </a:rPr>
              <a:t>seguinte</a:t>
            </a:r>
            <a:r>
              <a:rPr sz="1400" spc="35" dirty="0">
                <a:solidFill>
                  <a:srgbClr val="8B3044"/>
                </a:solidFill>
                <a:latin typeface="Century Gothic"/>
                <a:cs typeface="Century Gothic"/>
              </a:rPr>
              <a:t> </a:t>
            </a:r>
            <a:r>
              <a:rPr sz="1400" spc="-10" dirty="0">
                <a:solidFill>
                  <a:srgbClr val="8B3044"/>
                </a:solidFill>
                <a:latin typeface="Century Gothic"/>
                <a:cs typeface="Century Gothic"/>
              </a:rPr>
              <a:t>estrutura:</a:t>
            </a:r>
            <a:endParaRPr sz="1400">
              <a:latin typeface="Century Gothic"/>
              <a:cs typeface="Century Gothic"/>
            </a:endParaRPr>
          </a:p>
        </p:txBody>
      </p:sp>
      <p:grpSp>
        <p:nvGrpSpPr>
          <p:cNvPr id="7" name="object 7"/>
          <p:cNvGrpSpPr/>
          <p:nvPr/>
        </p:nvGrpSpPr>
        <p:grpSpPr>
          <a:xfrm>
            <a:off x="5183304" y="5444997"/>
            <a:ext cx="4038600" cy="2544445"/>
            <a:chOff x="5183304" y="5444997"/>
            <a:chExt cx="4038600" cy="2544445"/>
          </a:xfrm>
        </p:grpSpPr>
        <p:sp>
          <p:nvSpPr>
            <p:cNvPr id="8" name="object 8"/>
            <p:cNvSpPr/>
            <p:nvPr/>
          </p:nvSpPr>
          <p:spPr>
            <a:xfrm>
              <a:off x="5255120" y="5444997"/>
              <a:ext cx="3966845" cy="2544445"/>
            </a:xfrm>
            <a:custGeom>
              <a:avLst/>
              <a:gdLst/>
              <a:ahLst/>
              <a:cxnLst/>
              <a:rect l="l" t="t" r="r" b="b"/>
              <a:pathLst>
                <a:path w="3966845" h="2544445">
                  <a:moveTo>
                    <a:pt x="0" y="2544000"/>
                  </a:moveTo>
                  <a:lnTo>
                    <a:pt x="3966362" y="2544000"/>
                  </a:lnTo>
                  <a:lnTo>
                    <a:pt x="3966362" y="0"/>
                  </a:lnTo>
                  <a:lnTo>
                    <a:pt x="0" y="0"/>
                  </a:lnTo>
                  <a:lnTo>
                    <a:pt x="0" y="2544000"/>
                  </a:lnTo>
                  <a:close/>
                </a:path>
              </a:pathLst>
            </a:custGeom>
            <a:solidFill>
              <a:srgbClr val="D5D5D5"/>
            </a:solidFill>
          </p:spPr>
          <p:txBody>
            <a:bodyPr wrap="square" lIns="0" tIns="0" rIns="0" bIns="0" rtlCol="0"/>
            <a:lstStyle/>
            <a:p>
              <a:endParaRPr/>
            </a:p>
          </p:txBody>
        </p:sp>
        <p:sp>
          <p:nvSpPr>
            <p:cNvPr id="9" name="object 9"/>
            <p:cNvSpPr/>
            <p:nvPr/>
          </p:nvSpPr>
          <p:spPr>
            <a:xfrm>
              <a:off x="5474559" y="5753748"/>
              <a:ext cx="179705" cy="0"/>
            </a:xfrm>
            <a:custGeom>
              <a:avLst/>
              <a:gdLst/>
              <a:ahLst/>
              <a:cxnLst/>
              <a:rect l="l" t="t" r="r" b="b"/>
              <a:pathLst>
                <a:path w="179704">
                  <a:moveTo>
                    <a:pt x="179222" y="0"/>
                  </a:moveTo>
                  <a:lnTo>
                    <a:pt x="0" y="0"/>
                  </a:lnTo>
                </a:path>
              </a:pathLst>
            </a:custGeom>
            <a:ln w="12700">
              <a:solidFill>
                <a:srgbClr val="742738"/>
              </a:solidFill>
            </a:ln>
          </p:spPr>
          <p:txBody>
            <a:bodyPr wrap="square" lIns="0" tIns="0" rIns="0" bIns="0" rtlCol="0"/>
            <a:lstStyle/>
            <a:p>
              <a:endParaRPr/>
            </a:p>
          </p:txBody>
        </p:sp>
        <p:sp>
          <p:nvSpPr>
            <p:cNvPr id="10" name="object 10"/>
            <p:cNvSpPr/>
            <p:nvPr/>
          </p:nvSpPr>
          <p:spPr>
            <a:xfrm>
              <a:off x="5474553" y="5747393"/>
              <a:ext cx="0" cy="1512570"/>
            </a:xfrm>
            <a:custGeom>
              <a:avLst/>
              <a:gdLst/>
              <a:ahLst/>
              <a:cxnLst/>
              <a:rect l="l" t="t" r="r" b="b"/>
              <a:pathLst>
                <a:path h="1512570">
                  <a:moveTo>
                    <a:pt x="0" y="1512316"/>
                  </a:moveTo>
                  <a:lnTo>
                    <a:pt x="0" y="0"/>
                  </a:lnTo>
                </a:path>
              </a:pathLst>
            </a:custGeom>
            <a:ln w="12700">
              <a:solidFill>
                <a:srgbClr val="742738"/>
              </a:solidFill>
            </a:ln>
          </p:spPr>
          <p:txBody>
            <a:bodyPr wrap="square" lIns="0" tIns="0" rIns="0" bIns="0" rtlCol="0"/>
            <a:lstStyle/>
            <a:p>
              <a:endParaRPr/>
            </a:p>
          </p:txBody>
        </p:sp>
        <p:sp>
          <p:nvSpPr>
            <p:cNvPr id="11" name="object 11"/>
            <p:cNvSpPr/>
            <p:nvPr/>
          </p:nvSpPr>
          <p:spPr>
            <a:xfrm>
              <a:off x="5183304" y="5578496"/>
              <a:ext cx="254000" cy="1485265"/>
            </a:xfrm>
            <a:custGeom>
              <a:avLst/>
              <a:gdLst/>
              <a:ahLst/>
              <a:cxnLst/>
              <a:rect l="l" t="t" r="r" b="b"/>
              <a:pathLst>
                <a:path w="254000" h="1485265">
                  <a:moveTo>
                    <a:pt x="0" y="0"/>
                  </a:moveTo>
                  <a:lnTo>
                    <a:pt x="0" y="1485010"/>
                  </a:lnTo>
                  <a:lnTo>
                    <a:pt x="253796" y="742505"/>
                  </a:lnTo>
                  <a:lnTo>
                    <a:pt x="0" y="0"/>
                  </a:lnTo>
                  <a:close/>
                </a:path>
              </a:pathLst>
            </a:custGeom>
            <a:solidFill>
              <a:srgbClr val="C597A1"/>
            </a:solidFill>
          </p:spPr>
          <p:txBody>
            <a:bodyPr wrap="square" lIns="0" tIns="0" rIns="0" bIns="0" rtlCol="0"/>
            <a:lstStyle/>
            <a:p>
              <a:endParaRPr/>
            </a:p>
          </p:txBody>
        </p:sp>
      </p:grpSp>
      <p:sp>
        <p:nvSpPr>
          <p:cNvPr id="12" name="object 12"/>
          <p:cNvSpPr/>
          <p:nvPr/>
        </p:nvSpPr>
        <p:spPr>
          <a:xfrm>
            <a:off x="3443490" y="4023004"/>
            <a:ext cx="5778500" cy="351155"/>
          </a:xfrm>
          <a:custGeom>
            <a:avLst/>
            <a:gdLst/>
            <a:ahLst/>
            <a:cxnLst/>
            <a:rect l="l" t="t" r="r" b="b"/>
            <a:pathLst>
              <a:path w="5778500" h="351154">
                <a:moveTo>
                  <a:pt x="5778004" y="0"/>
                </a:moveTo>
                <a:lnTo>
                  <a:pt x="0" y="0"/>
                </a:lnTo>
                <a:lnTo>
                  <a:pt x="0" y="351002"/>
                </a:lnTo>
                <a:lnTo>
                  <a:pt x="5778004" y="351002"/>
                </a:lnTo>
                <a:lnTo>
                  <a:pt x="5778004" y="0"/>
                </a:lnTo>
                <a:close/>
              </a:path>
            </a:pathLst>
          </a:custGeom>
          <a:solidFill>
            <a:srgbClr val="D5D5D5"/>
          </a:solidFill>
        </p:spPr>
        <p:txBody>
          <a:bodyPr wrap="square" lIns="0" tIns="0" rIns="0" bIns="0" rtlCol="0"/>
          <a:lstStyle/>
          <a:p>
            <a:endParaRPr/>
          </a:p>
        </p:txBody>
      </p:sp>
      <p:sp>
        <p:nvSpPr>
          <p:cNvPr id="13" name="object 13"/>
          <p:cNvSpPr txBox="1"/>
          <p:nvPr/>
        </p:nvSpPr>
        <p:spPr>
          <a:xfrm>
            <a:off x="5749767" y="4062710"/>
            <a:ext cx="1170940" cy="238760"/>
          </a:xfrm>
          <a:prstGeom prst="rect">
            <a:avLst/>
          </a:prstGeom>
        </p:spPr>
        <p:txBody>
          <a:bodyPr vert="horz" wrap="square" lIns="0" tIns="12700" rIns="0" bIns="0" rtlCol="0">
            <a:spAutoFit/>
          </a:bodyPr>
          <a:lstStyle/>
          <a:p>
            <a:pPr marL="12700">
              <a:lnSpc>
                <a:spcPct val="100000"/>
              </a:lnSpc>
              <a:spcBef>
                <a:spcPts val="100"/>
              </a:spcBef>
            </a:pPr>
            <a:r>
              <a:rPr sz="1400" spc="95" dirty="0">
                <a:solidFill>
                  <a:srgbClr val="742738"/>
                </a:solidFill>
                <a:latin typeface="Century Gothic"/>
                <a:cs typeface="Century Gothic"/>
              </a:rPr>
              <a:t>SOCIEDADE</a:t>
            </a:r>
            <a:endParaRPr sz="1400">
              <a:latin typeface="Century Gothic"/>
              <a:cs typeface="Century Gothic"/>
            </a:endParaRPr>
          </a:p>
        </p:txBody>
      </p:sp>
      <p:sp>
        <p:nvSpPr>
          <p:cNvPr id="14" name="object 14"/>
          <p:cNvSpPr/>
          <p:nvPr/>
        </p:nvSpPr>
        <p:spPr>
          <a:xfrm>
            <a:off x="5589982" y="4311007"/>
            <a:ext cx="1485265" cy="254000"/>
          </a:xfrm>
          <a:custGeom>
            <a:avLst/>
            <a:gdLst/>
            <a:ahLst/>
            <a:cxnLst/>
            <a:rect l="l" t="t" r="r" b="b"/>
            <a:pathLst>
              <a:path w="1485265" h="254000">
                <a:moveTo>
                  <a:pt x="1485010" y="0"/>
                </a:moveTo>
                <a:lnTo>
                  <a:pt x="0" y="0"/>
                </a:lnTo>
                <a:lnTo>
                  <a:pt x="742505" y="253796"/>
                </a:lnTo>
                <a:lnTo>
                  <a:pt x="1485010" y="0"/>
                </a:lnTo>
                <a:close/>
              </a:path>
            </a:pathLst>
          </a:custGeom>
          <a:solidFill>
            <a:srgbClr val="C597A1"/>
          </a:solidFill>
        </p:spPr>
        <p:txBody>
          <a:bodyPr wrap="square" lIns="0" tIns="0" rIns="0" bIns="0" rtlCol="0"/>
          <a:lstStyle/>
          <a:p>
            <a:endParaRPr/>
          </a:p>
        </p:txBody>
      </p:sp>
      <p:sp>
        <p:nvSpPr>
          <p:cNvPr id="15" name="object 15"/>
          <p:cNvSpPr txBox="1"/>
          <p:nvPr/>
        </p:nvSpPr>
        <p:spPr>
          <a:xfrm>
            <a:off x="3443490" y="4653013"/>
            <a:ext cx="1661160" cy="792480"/>
          </a:xfrm>
          <a:prstGeom prst="rect">
            <a:avLst/>
          </a:prstGeom>
          <a:solidFill>
            <a:srgbClr val="E3E3E3"/>
          </a:solidFill>
        </p:spPr>
        <p:txBody>
          <a:bodyPr vert="horz" wrap="square" lIns="0" tIns="133985" rIns="0" bIns="0" rtlCol="0">
            <a:spAutoFit/>
          </a:bodyPr>
          <a:lstStyle/>
          <a:p>
            <a:pPr marL="292735" marR="285115" indent="3810" algn="ctr">
              <a:lnSpc>
                <a:spcPct val="100000"/>
              </a:lnSpc>
              <a:spcBef>
                <a:spcPts val="1055"/>
              </a:spcBef>
            </a:pPr>
            <a:r>
              <a:rPr sz="1100" spc="65" dirty="0">
                <a:solidFill>
                  <a:srgbClr val="742738"/>
                </a:solidFill>
                <a:latin typeface="Century Gothic"/>
                <a:cs typeface="Century Gothic"/>
              </a:rPr>
              <a:t>INSTÂNCIA </a:t>
            </a:r>
            <a:r>
              <a:rPr sz="1100" spc="114" dirty="0">
                <a:solidFill>
                  <a:srgbClr val="742738"/>
                </a:solidFill>
                <a:latin typeface="Century Gothic"/>
                <a:cs typeface="Century Gothic"/>
              </a:rPr>
              <a:t>EXTERNA</a:t>
            </a:r>
            <a:r>
              <a:rPr sz="1100" spc="65" dirty="0">
                <a:solidFill>
                  <a:srgbClr val="742738"/>
                </a:solidFill>
                <a:latin typeface="Century Gothic"/>
                <a:cs typeface="Century Gothic"/>
              </a:rPr>
              <a:t> </a:t>
            </a:r>
            <a:r>
              <a:rPr sz="1100" spc="120" dirty="0">
                <a:solidFill>
                  <a:srgbClr val="742738"/>
                </a:solidFill>
                <a:latin typeface="Century Gothic"/>
                <a:cs typeface="Century Gothic"/>
              </a:rPr>
              <a:t>DE </a:t>
            </a:r>
            <a:r>
              <a:rPr sz="1100" spc="-10" dirty="0">
                <a:solidFill>
                  <a:srgbClr val="742738"/>
                </a:solidFill>
                <a:latin typeface="Century Gothic"/>
                <a:cs typeface="Century Gothic"/>
              </a:rPr>
              <a:t>GOVERNANÇA</a:t>
            </a:r>
            <a:endParaRPr sz="1100">
              <a:latin typeface="Century Gothic"/>
              <a:cs typeface="Century Gothic"/>
            </a:endParaRPr>
          </a:p>
        </p:txBody>
      </p:sp>
      <p:sp>
        <p:nvSpPr>
          <p:cNvPr id="16" name="object 16"/>
          <p:cNvSpPr txBox="1"/>
          <p:nvPr/>
        </p:nvSpPr>
        <p:spPr>
          <a:xfrm>
            <a:off x="3443490" y="5445010"/>
            <a:ext cx="1661160" cy="792480"/>
          </a:xfrm>
          <a:prstGeom prst="rect">
            <a:avLst/>
          </a:prstGeom>
          <a:solidFill>
            <a:srgbClr val="742738"/>
          </a:solidFill>
        </p:spPr>
        <p:txBody>
          <a:bodyPr vert="horz" wrap="square" lIns="0" tIns="134620" rIns="0" bIns="0" rtlCol="0">
            <a:spAutoFit/>
          </a:bodyPr>
          <a:lstStyle/>
          <a:p>
            <a:pPr marL="358140" marR="346710" algn="ctr">
              <a:lnSpc>
                <a:spcPct val="100000"/>
              </a:lnSpc>
              <a:spcBef>
                <a:spcPts val="1060"/>
              </a:spcBef>
            </a:pPr>
            <a:r>
              <a:rPr sz="1000" spc="140" dirty="0">
                <a:solidFill>
                  <a:srgbClr val="FFFFFF"/>
                </a:solidFill>
                <a:latin typeface="Century Gothic"/>
                <a:cs typeface="Century Gothic"/>
              </a:rPr>
              <a:t>TRIBUNAL</a:t>
            </a:r>
            <a:r>
              <a:rPr sz="1000" spc="70" dirty="0">
                <a:solidFill>
                  <a:srgbClr val="FFFFFF"/>
                </a:solidFill>
                <a:latin typeface="Century Gothic"/>
                <a:cs typeface="Century Gothic"/>
              </a:rPr>
              <a:t> </a:t>
            </a:r>
            <a:r>
              <a:rPr sz="1000" spc="105" dirty="0">
                <a:solidFill>
                  <a:srgbClr val="FFFFFF"/>
                </a:solidFill>
                <a:latin typeface="Century Gothic"/>
                <a:cs typeface="Century Gothic"/>
              </a:rPr>
              <a:t>DE </a:t>
            </a:r>
            <a:r>
              <a:rPr sz="1000" spc="55" dirty="0">
                <a:solidFill>
                  <a:srgbClr val="FFFFFF"/>
                </a:solidFill>
                <a:latin typeface="Century Gothic"/>
                <a:cs typeface="Century Gothic"/>
              </a:rPr>
              <a:t>CONTAS</a:t>
            </a:r>
            <a:r>
              <a:rPr sz="1000" spc="75" dirty="0">
                <a:solidFill>
                  <a:srgbClr val="FFFFFF"/>
                </a:solidFill>
                <a:latin typeface="Century Gothic"/>
                <a:cs typeface="Century Gothic"/>
              </a:rPr>
              <a:t> </a:t>
            </a:r>
            <a:r>
              <a:rPr sz="1000" spc="25" dirty="0">
                <a:solidFill>
                  <a:srgbClr val="FFFFFF"/>
                </a:solidFill>
                <a:latin typeface="Century Gothic"/>
                <a:cs typeface="Century Gothic"/>
              </a:rPr>
              <a:t>DA </a:t>
            </a:r>
            <a:r>
              <a:rPr sz="1000" spc="75" dirty="0">
                <a:solidFill>
                  <a:srgbClr val="FFFFFF"/>
                </a:solidFill>
                <a:latin typeface="Century Gothic"/>
                <a:cs typeface="Century Gothic"/>
              </a:rPr>
              <a:t>UNIÃO</a:t>
            </a:r>
            <a:r>
              <a:rPr sz="1000" spc="55" dirty="0">
                <a:solidFill>
                  <a:srgbClr val="FFFFFF"/>
                </a:solidFill>
                <a:latin typeface="Century Gothic"/>
                <a:cs typeface="Century Gothic"/>
              </a:rPr>
              <a:t> </a:t>
            </a:r>
            <a:r>
              <a:rPr sz="1000" spc="65" dirty="0">
                <a:solidFill>
                  <a:srgbClr val="FFFFFF"/>
                </a:solidFill>
                <a:latin typeface="Century Gothic"/>
                <a:cs typeface="Century Gothic"/>
              </a:rPr>
              <a:t>-</a:t>
            </a:r>
            <a:r>
              <a:rPr sz="1000" spc="60" dirty="0">
                <a:solidFill>
                  <a:srgbClr val="FFFFFF"/>
                </a:solidFill>
                <a:latin typeface="Century Gothic"/>
                <a:cs typeface="Century Gothic"/>
              </a:rPr>
              <a:t> TCU</a:t>
            </a:r>
            <a:endParaRPr sz="1000">
              <a:latin typeface="Century Gothic"/>
              <a:cs typeface="Century Gothic"/>
            </a:endParaRPr>
          </a:p>
        </p:txBody>
      </p:sp>
      <p:sp>
        <p:nvSpPr>
          <p:cNvPr id="17" name="object 17"/>
          <p:cNvSpPr txBox="1"/>
          <p:nvPr/>
        </p:nvSpPr>
        <p:spPr>
          <a:xfrm>
            <a:off x="3443490" y="6363017"/>
            <a:ext cx="1661160" cy="792480"/>
          </a:xfrm>
          <a:prstGeom prst="rect">
            <a:avLst/>
          </a:prstGeom>
          <a:solidFill>
            <a:srgbClr val="E3E3E3"/>
          </a:solidFill>
        </p:spPr>
        <p:txBody>
          <a:bodyPr vert="horz" wrap="square" lIns="0" tIns="103505" rIns="0" bIns="0" rtlCol="0">
            <a:spAutoFit/>
          </a:bodyPr>
          <a:lstStyle/>
          <a:p>
            <a:pPr marL="3810" algn="ctr">
              <a:lnSpc>
                <a:spcPct val="100000"/>
              </a:lnSpc>
              <a:spcBef>
                <a:spcPts val="815"/>
              </a:spcBef>
            </a:pPr>
            <a:r>
              <a:rPr sz="1100" spc="65" dirty="0">
                <a:solidFill>
                  <a:srgbClr val="742738"/>
                </a:solidFill>
                <a:latin typeface="Century Gothic"/>
                <a:cs typeface="Century Gothic"/>
              </a:rPr>
              <a:t>INSTÂNCIA</a:t>
            </a:r>
            <a:endParaRPr sz="1100">
              <a:latin typeface="Century Gothic"/>
              <a:cs typeface="Century Gothic"/>
            </a:endParaRPr>
          </a:p>
          <a:p>
            <a:pPr marL="45085" algn="ctr">
              <a:lnSpc>
                <a:spcPct val="100000"/>
              </a:lnSpc>
            </a:pPr>
            <a:r>
              <a:rPr sz="1100" spc="114" dirty="0">
                <a:solidFill>
                  <a:srgbClr val="742738"/>
                </a:solidFill>
                <a:latin typeface="Century Gothic"/>
                <a:cs typeface="Century Gothic"/>
              </a:rPr>
              <a:t>EXTERNA</a:t>
            </a:r>
            <a:r>
              <a:rPr sz="1100" spc="65" dirty="0">
                <a:solidFill>
                  <a:srgbClr val="742738"/>
                </a:solidFill>
                <a:latin typeface="Century Gothic"/>
                <a:cs typeface="Century Gothic"/>
              </a:rPr>
              <a:t> </a:t>
            </a:r>
            <a:r>
              <a:rPr sz="1100" spc="70" dirty="0">
                <a:solidFill>
                  <a:srgbClr val="742738"/>
                </a:solidFill>
                <a:latin typeface="Century Gothic"/>
                <a:cs typeface="Century Gothic"/>
              </a:rPr>
              <a:t>DEAPOIO</a:t>
            </a:r>
            <a:endParaRPr sz="1100">
              <a:latin typeface="Century Gothic"/>
              <a:cs typeface="Century Gothic"/>
            </a:endParaRPr>
          </a:p>
          <a:p>
            <a:pPr algn="ctr">
              <a:lnSpc>
                <a:spcPct val="100000"/>
              </a:lnSpc>
            </a:pPr>
            <a:r>
              <a:rPr sz="1100" dirty="0">
                <a:solidFill>
                  <a:srgbClr val="742738"/>
                </a:solidFill>
                <a:latin typeface="Century Gothic"/>
                <a:cs typeface="Century Gothic"/>
              </a:rPr>
              <a:t>À</a:t>
            </a:r>
            <a:r>
              <a:rPr sz="1100" spc="20" dirty="0">
                <a:solidFill>
                  <a:srgbClr val="742738"/>
                </a:solidFill>
                <a:latin typeface="Century Gothic"/>
                <a:cs typeface="Century Gothic"/>
              </a:rPr>
              <a:t> </a:t>
            </a:r>
            <a:r>
              <a:rPr sz="1100" spc="-10" dirty="0">
                <a:solidFill>
                  <a:srgbClr val="742738"/>
                </a:solidFill>
                <a:latin typeface="Century Gothic"/>
                <a:cs typeface="Century Gothic"/>
              </a:rPr>
              <a:t>GOVERNANÇA</a:t>
            </a:r>
            <a:endParaRPr sz="1100">
              <a:latin typeface="Century Gothic"/>
              <a:cs typeface="Century Gothic"/>
            </a:endParaRPr>
          </a:p>
        </p:txBody>
      </p:sp>
      <p:sp>
        <p:nvSpPr>
          <p:cNvPr id="18" name="object 18"/>
          <p:cNvSpPr txBox="1"/>
          <p:nvPr/>
        </p:nvSpPr>
        <p:spPr>
          <a:xfrm>
            <a:off x="3443490" y="7155014"/>
            <a:ext cx="1661160" cy="792480"/>
          </a:xfrm>
          <a:prstGeom prst="rect">
            <a:avLst/>
          </a:prstGeom>
          <a:solidFill>
            <a:srgbClr val="742738"/>
          </a:solidFill>
        </p:spPr>
        <p:txBody>
          <a:bodyPr vert="horz" wrap="square" lIns="0" tIns="133985" rIns="0" bIns="0" rtlCol="0">
            <a:spAutoFit/>
          </a:bodyPr>
          <a:lstStyle/>
          <a:p>
            <a:pPr marL="98425" marR="86995" algn="ctr">
              <a:lnSpc>
                <a:spcPct val="100000"/>
              </a:lnSpc>
              <a:spcBef>
                <a:spcPts val="1055"/>
              </a:spcBef>
            </a:pPr>
            <a:r>
              <a:rPr sz="1000" spc="75" dirty="0">
                <a:solidFill>
                  <a:srgbClr val="FFFFFF"/>
                </a:solidFill>
                <a:latin typeface="Century Gothic"/>
                <a:cs typeface="Century Gothic"/>
              </a:rPr>
              <a:t>CONSELHO</a:t>
            </a:r>
            <a:r>
              <a:rPr sz="1000" spc="70" dirty="0">
                <a:solidFill>
                  <a:srgbClr val="FFFFFF"/>
                </a:solidFill>
                <a:latin typeface="Century Gothic"/>
                <a:cs typeface="Century Gothic"/>
              </a:rPr>
              <a:t> </a:t>
            </a:r>
            <a:r>
              <a:rPr sz="1000" spc="125" dirty="0">
                <a:solidFill>
                  <a:srgbClr val="FFFFFF"/>
                </a:solidFill>
                <a:latin typeface="Century Gothic"/>
                <a:cs typeface="Century Gothic"/>
              </a:rPr>
              <a:t>FEDERAL </a:t>
            </a:r>
            <a:r>
              <a:rPr sz="1000" spc="114" dirty="0">
                <a:solidFill>
                  <a:srgbClr val="FFFFFF"/>
                </a:solidFill>
                <a:latin typeface="Century Gothic"/>
                <a:cs typeface="Century Gothic"/>
              </a:rPr>
              <a:t>DE</a:t>
            </a:r>
            <a:r>
              <a:rPr sz="1000" spc="60" dirty="0">
                <a:solidFill>
                  <a:srgbClr val="FFFFFF"/>
                </a:solidFill>
                <a:latin typeface="Century Gothic"/>
                <a:cs typeface="Century Gothic"/>
              </a:rPr>
              <a:t> </a:t>
            </a:r>
            <a:r>
              <a:rPr sz="1000" spc="65" dirty="0">
                <a:solidFill>
                  <a:srgbClr val="FFFFFF"/>
                </a:solidFill>
                <a:latin typeface="Century Gothic"/>
                <a:cs typeface="Century Gothic"/>
              </a:rPr>
              <a:t>MEDICINA</a:t>
            </a:r>
            <a:endParaRPr sz="1000">
              <a:latin typeface="Century Gothic"/>
              <a:cs typeface="Century Gothic"/>
            </a:endParaRPr>
          </a:p>
          <a:p>
            <a:pPr marL="42545" algn="ctr">
              <a:lnSpc>
                <a:spcPct val="100000"/>
              </a:lnSpc>
            </a:pPr>
            <a:r>
              <a:rPr sz="1000" spc="100" dirty="0">
                <a:solidFill>
                  <a:srgbClr val="FFFFFF"/>
                </a:solidFill>
                <a:latin typeface="Century Gothic"/>
                <a:cs typeface="Century Gothic"/>
              </a:rPr>
              <a:t>VETERINÁRIA</a:t>
            </a:r>
            <a:endParaRPr sz="1000">
              <a:latin typeface="Century Gothic"/>
              <a:cs typeface="Century Gothic"/>
            </a:endParaRPr>
          </a:p>
        </p:txBody>
      </p:sp>
      <p:sp>
        <p:nvSpPr>
          <p:cNvPr id="19" name="object 19"/>
          <p:cNvSpPr txBox="1"/>
          <p:nvPr/>
        </p:nvSpPr>
        <p:spPr>
          <a:xfrm>
            <a:off x="5255120" y="4653013"/>
            <a:ext cx="3966845" cy="792480"/>
          </a:xfrm>
          <a:prstGeom prst="rect">
            <a:avLst/>
          </a:prstGeom>
          <a:solidFill>
            <a:srgbClr val="E3E3E3"/>
          </a:solidFill>
        </p:spPr>
        <p:txBody>
          <a:bodyPr vert="horz" wrap="square" lIns="0" tIns="73660" rIns="0" bIns="0" rtlCol="0">
            <a:spAutoFit/>
          </a:bodyPr>
          <a:lstStyle/>
          <a:p>
            <a:pPr>
              <a:lnSpc>
                <a:spcPct val="100000"/>
              </a:lnSpc>
              <a:spcBef>
                <a:spcPts val="580"/>
              </a:spcBef>
            </a:pPr>
            <a:endParaRPr sz="1100">
              <a:latin typeface="Times New Roman"/>
              <a:cs typeface="Times New Roman"/>
            </a:endParaRPr>
          </a:p>
          <a:p>
            <a:pPr marR="147955" algn="ctr">
              <a:lnSpc>
                <a:spcPct val="100000"/>
              </a:lnSpc>
            </a:pPr>
            <a:r>
              <a:rPr sz="1100" spc="80" dirty="0">
                <a:solidFill>
                  <a:srgbClr val="742738"/>
                </a:solidFill>
                <a:latin typeface="Century Gothic"/>
                <a:cs typeface="Century Gothic"/>
              </a:rPr>
              <a:t>INSTÂNCIAS</a:t>
            </a:r>
            <a:r>
              <a:rPr sz="1100" spc="45" dirty="0">
                <a:solidFill>
                  <a:srgbClr val="742738"/>
                </a:solidFill>
                <a:latin typeface="Century Gothic"/>
                <a:cs typeface="Century Gothic"/>
              </a:rPr>
              <a:t> </a:t>
            </a:r>
            <a:r>
              <a:rPr sz="1100" spc="125" dirty="0">
                <a:solidFill>
                  <a:srgbClr val="742738"/>
                </a:solidFill>
                <a:latin typeface="Century Gothic"/>
                <a:cs typeface="Century Gothic"/>
              </a:rPr>
              <a:t>INTERNAS</a:t>
            </a:r>
            <a:r>
              <a:rPr sz="1100" spc="45" dirty="0">
                <a:solidFill>
                  <a:srgbClr val="742738"/>
                </a:solidFill>
                <a:latin typeface="Century Gothic"/>
                <a:cs typeface="Century Gothic"/>
              </a:rPr>
              <a:t> </a:t>
            </a:r>
            <a:r>
              <a:rPr sz="1100" spc="120" dirty="0">
                <a:solidFill>
                  <a:srgbClr val="742738"/>
                </a:solidFill>
                <a:latin typeface="Century Gothic"/>
                <a:cs typeface="Century Gothic"/>
              </a:rPr>
              <a:t>DE</a:t>
            </a:r>
            <a:endParaRPr sz="1100">
              <a:latin typeface="Century Gothic"/>
              <a:cs typeface="Century Gothic"/>
            </a:endParaRPr>
          </a:p>
          <a:p>
            <a:pPr marR="165100" algn="ctr">
              <a:lnSpc>
                <a:spcPct val="100000"/>
              </a:lnSpc>
            </a:pPr>
            <a:r>
              <a:rPr sz="1100" spc="-10" dirty="0">
                <a:solidFill>
                  <a:srgbClr val="742738"/>
                </a:solidFill>
                <a:latin typeface="Century Gothic"/>
                <a:cs typeface="Century Gothic"/>
              </a:rPr>
              <a:t>GOVERNANÇA</a:t>
            </a:r>
            <a:endParaRPr sz="1100">
              <a:latin typeface="Century Gothic"/>
              <a:cs typeface="Century Gothic"/>
            </a:endParaRPr>
          </a:p>
        </p:txBody>
      </p:sp>
      <p:sp>
        <p:nvSpPr>
          <p:cNvPr id="20" name="object 20"/>
          <p:cNvSpPr txBox="1"/>
          <p:nvPr/>
        </p:nvSpPr>
        <p:spPr>
          <a:xfrm>
            <a:off x="5710459" y="5538623"/>
            <a:ext cx="1250950" cy="36068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742738"/>
                </a:solidFill>
                <a:latin typeface="Century Gothic"/>
                <a:cs typeface="Century Gothic"/>
              </a:rPr>
              <a:t>ALTA </a:t>
            </a:r>
            <a:r>
              <a:rPr sz="1100" spc="-10" dirty="0">
                <a:solidFill>
                  <a:srgbClr val="742738"/>
                </a:solidFill>
                <a:latin typeface="Century Gothic"/>
                <a:cs typeface="Century Gothic"/>
              </a:rPr>
              <a:t>ADMINISTRAÇÃO</a:t>
            </a:r>
            <a:endParaRPr sz="1100">
              <a:latin typeface="Century Gothic"/>
              <a:cs typeface="Century Gothic"/>
            </a:endParaRPr>
          </a:p>
        </p:txBody>
      </p:sp>
      <p:sp>
        <p:nvSpPr>
          <p:cNvPr id="21" name="object 21"/>
          <p:cNvSpPr txBox="1"/>
          <p:nvPr/>
        </p:nvSpPr>
        <p:spPr>
          <a:xfrm>
            <a:off x="5723229" y="5957315"/>
            <a:ext cx="1560830" cy="280035"/>
          </a:xfrm>
          <a:prstGeom prst="rect">
            <a:avLst/>
          </a:prstGeom>
          <a:solidFill>
            <a:srgbClr val="742738"/>
          </a:solidFill>
        </p:spPr>
        <p:txBody>
          <a:bodyPr vert="horz" wrap="square" lIns="0" tIns="52704" rIns="0" bIns="0" rtlCol="0">
            <a:spAutoFit/>
          </a:bodyPr>
          <a:lstStyle/>
          <a:p>
            <a:pPr marL="337820">
              <a:lnSpc>
                <a:spcPct val="100000"/>
              </a:lnSpc>
              <a:spcBef>
                <a:spcPts val="414"/>
              </a:spcBef>
            </a:pPr>
            <a:r>
              <a:rPr sz="1100" spc="95" dirty="0">
                <a:solidFill>
                  <a:srgbClr val="FFFFFF"/>
                </a:solidFill>
                <a:latin typeface="Century Gothic"/>
                <a:cs typeface="Century Gothic"/>
              </a:rPr>
              <a:t>PLENÁRIO</a:t>
            </a:r>
            <a:endParaRPr sz="1100">
              <a:latin typeface="Century Gothic"/>
              <a:cs typeface="Century Gothic"/>
            </a:endParaRPr>
          </a:p>
        </p:txBody>
      </p:sp>
      <p:sp>
        <p:nvSpPr>
          <p:cNvPr id="22" name="object 22"/>
          <p:cNvSpPr txBox="1"/>
          <p:nvPr/>
        </p:nvSpPr>
        <p:spPr>
          <a:xfrm>
            <a:off x="5723229" y="6335318"/>
            <a:ext cx="1560830" cy="280035"/>
          </a:xfrm>
          <a:prstGeom prst="rect">
            <a:avLst/>
          </a:prstGeom>
          <a:solidFill>
            <a:srgbClr val="905260"/>
          </a:solidFill>
        </p:spPr>
        <p:txBody>
          <a:bodyPr vert="horz" wrap="square" lIns="0" tIns="52704" rIns="0" bIns="0" rtlCol="0">
            <a:spAutoFit/>
          </a:bodyPr>
          <a:lstStyle/>
          <a:p>
            <a:pPr marL="212725">
              <a:lnSpc>
                <a:spcPct val="100000"/>
              </a:lnSpc>
              <a:spcBef>
                <a:spcPts val="414"/>
              </a:spcBef>
            </a:pPr>
            <a:r>
              <a:rPr sz="1100" spc="95" dirty="0">
                <a:solidFill>
                  <a:srgbClr val="FFFFFF"/>
                </a:solidFill>
                <a:latin typeface="Century Gothic"/>
                <a:cs typeface="Century Gothic"/>
              </a:rPr>
              <a:t>PRESIDÊNCIA</a:t>
            </a:r>
            <a:endParaRPr sz="1100">
              <a:latin typeface="Century Gothic"/>
              <a:cs typeface="Century Gothic"/>
            </a:endParaRPr>
          </a:p>
        </p:txBody>
      </p:sp>
      <p:sp>
        <p:nvSpPr>
          <p:cNvPr id="23" name="object 23"/>
          <p:cNvSpPr txBox="1"/>
          <p:nvPr/>
        </p:nvSpPr>
        <p:spPr>
          <a:xfrm>
            <a:off x="5723229" y="6713321"/>
            <a:ext cx="1560830" cy="280035"/>
          </a:xfrm>
          <a:prstGeom prst="rect">
            <a:avLst/>
          </a:prstGeom>
          <a:solidFill>
            <a:srgbClr val="AC7D88"/>
          </a:solidFill>
        </p:spPr>
        <p:txBody>
          <a:bodyPr vert="horz" wrap="square" lIns="0" tIns="52704" rIns="0" bIns="0" rtlCol="0">
            <a:spAutoFit/>
          </a:bodyPr>
          <a:lstStyle/>
          <a:p>
            <a:pPr marL="95250">
              <a:lnSpc>
                <a:spcPct val="100000"/>
              </a:lnSpc>
              <a:spcBef>
                <a:spcPts val="414"/>
              </a:spcBef>
            </a:pPr>
            <a:r>
              <a:rPr sz="1100" dirty="0">
                <a:solidFill>
                  <a:srgbClr val="FFFFFF"/>
                </a:solidFill>
                <a:latin typeface="Century Gothic"/>
                <a:cs typeface="Century Gothic"/>
              </a:rPr>
              <a:t>VICE-</a:t>
            </a:r>
            <a:r>
              <a:rPr sz="1100" spc="65" dirty="0">
                <a:solidFill>
                  <a:srgbClr val="FFFFFF"/>
                </a:solidFill>
                <a:latin typeface="Century Gothic"/>
                <a:cs typeface="Century Gothic"/>
              </a:rPr>
              <a:t>PRESIDÊNCIA</a:t>
            </a:r>
            <a:endParaRPr sz="1100">
              <a:latin typeface="Century Gothic"/>
              <a:cs typeface="Century Gothic"/>
            </a:endParaRPr>
          </a:p>
        </p:txBody>
      </p:sp>
      <p:sp>
        <p:nvSpPr>
          <p:cNvPr id="24" name="object 24"/>
          <p:cNvSpPr txBox="1"/>
          <p:nvPr/>
        </p:nvSpPr>
        <p:spPr>
          <a:xfrm>
            <a:off x="5723229" y="7091311"/>
            <a:ext cx="1560830" cy="280035"/>
          </a:xfrm>
          <a:prstGeom prst="rect">
            <a:avLst/>
          </a:prstGeom>
          <a:solidFill>
            <a:srgbClr val="C7A9AF"/>
          </a:solidFill>
        </p:spPr>
        <p:txBody>
          <a:bodyPr vert="horz" wrap="square" lIns="0" tIns="52705" rIns="0" bIns="0" rtlCol="0">
            <a:spAutoFit/>
          </a:bodyPr>
          <a:lstStyle/>
          <a:p>
            <a:pPr marL="333375">
              <a:lnSpc>
                <a:spcPct val="100000"/>
              </a:lnSpc>
              <a:spcBef>
                <a:spcPts val="415"/>
              </a:spcBef>
            </a:pPr>
            <a:r>
              <a:rPr sz="1100" spc="60" dirty="0">
                <a:solidFill>
                  <a:srgbClr val="742738"/>
                </a:solidFill>
                <a:latin typeface="Century Gothic"/>
                <a:cs typeface="Century Gothic"/>
              </a:rPr>
              <a:t>SECRETARIA</a:t>
            </a:r>
            <a:endParaRPr sz="1100">
              <a:latin typeface="Century Gothic"/>
              <a:cs typeface="Century Gothic"/>
            </a:endParaRPr>
          </a:p>
        </p:txBody>
      </p:sp>
      <p:grpSp>
        <p:nvGrpSpPr>
          <p:cNvPr id="25" name="object 25"/>
          <p:cNvGrpSpPr/>
          <p:nvPr/>
        </p:nvGrpSpPr>
        <p:grpSpPr>
          <a:xfrm>
            <a:off x="5474559" y="6090805"/>
            <a:ext cx="1997075" cy="1169035"/>
            <a:chOff x="5474559" y="6090805"/>
            <a:chExt cx="1997075" cy="1169035"/>
          </a:xfrm>
        </p:grpSpPr>
        <p:sp>
          <p:nvSpPr>
            <p:cNvPr id="26" name="object 26"/>
            <p:cNvSpPr/>
            <p:nvPr/>
          </p:nvSpPr>
          <p:spPr>
            <a:xfrm>
              <a:off x="5474559" y="6097155"/>
              <a:ext cx="179705" cy="0"/>
            </a:xfrm>
            <a:custGeom>
              <a:avLst/>
              <a:gdLst/>
              <a:ahLst/>
              <a:cxnLst/>
              <a:rect l="l" t="t" r="r" b="b"/>
              <a:pathLst>
                <a:path w="179704">
                  <a:moveTo>
                    <a:pt x="179222" y="0"/>
                  </a:moveTo>
                  <a:lnTo>
                    <a:pt x="0" y="0"/>
                  </a:lnTo>
                </a:path>
              </a:pathLst>
            </a:custGeom>
            <a:ln w="12700">
              <a:solidFill>
                <a:srgbClr val="742738"/>
              </a:solidFill>
            </a:ln>
          </p:spPr>
          <p:txBody>
            <a:bodyPr wrap="square" lIns="0" tIns="0" rIns="0" bIns="0" rtlCol="0"/>
            <a:lstStyle/>
            <a:p>
              <a:endParaRPr/>
            </a:p>
          </p:txBody>
        </p:sp>
        <p:sp>
          <p:nvSpPr>
            <p:cNvPr id="27" name="object 27"/>
            <p:cNvSpPr/>
            <p:nvPr/>
          </p:nvSpPr>
          <p:spPr>
            <a:xfrm>
              <a:off x="5474559" y="7253366"/>
              <a:ext cx="179705" cy="0"/>
            </a:xfrm>
            <a:custGeom>
              <a:avLst/>
              <a:gdLst/>
              <a:ahLst/>
              <a:cxnLst/>
              <a:rect l="l" t="t" r="r" b="b"/>
              <a:pathLst>
                <a:path w="179704">
                  <a:moveTo>
                    <a:pt x="179222" y="0"/>
                  </a:moveTo>
                  <a:lnTo>
                    <a:pt x="0" y="0"/>
                  </a:lnTo>
                </a:path>
              </a:pathLst>
            </a:custGeom>
            <a:ln w="12700">
              <a:solidFill>
                <a:srgbClr val="742738"/>
              </a:solidFill>
            </a:ln>
          </p:spPr>
          <p:txBody>
            <a:bodyPr wrap="square" lIns="0" tIns="0" rIns="0" bIns="0" rtlCol="0"/>
            <a:lstStyle/>
            <a:p>
              <a:endParaRPr/>
            </a:p>
          </p:txBody>
        </p:sp>
        <p:sp>
          <p:nvSpPr>
            <p:cNvPr id="28" name="object 28"/>
            <p:cNvSpPr/>
            <p:nvPr/>
          </p:nvSpPr>
          <p:spPr>
            <a:xfrm>
              <a:off x="7344199" y="6288410"/>
              <a:ext cx="127000" cy="742950"/>
            </a:xfrm>
            <a:custGeom>
              <a:avLst/>
              <a:gdLst/>
              <a:ahLst/>
              <a:cxnLst/>
              <a:rect l="l" t="t" r="r" b="b"/>
              <a:pathLst>
                <a:path w="127000" h="742950">
                  <a:moveTo>
                    <a:pt x="0" y="0"/>
                  </a:moveTo>
                  <a:lnTo>
                    <a:pt x="0" y="742492"/>
                  </a:lnTo>
                  <a:lnTo>
                    <a:pt x="126898" y="371246"/>
                  </a:lnTo>
                  <a:lnTo>
                    <a:pt x="0" y="0"/>
                  </a:lnTo>
                  <a:close/>
                </a:path>
              </a:pathLst>
            </a:custGeom>
            <a:solidFill>
              <a:srgbClr val="C597A1"/>
            </a:solidFill>
          </p:spPr>
          <p:txBody>
            <a:bodyPr wrap="square" lIns="0" tIns="0" rIns="0" bIns="0" rtlCol="0"/>
            <a:lstStyle/>
            <a:p>
              <a:endParaRPr/>
            </a:p>
          </p:txBody>
        </p:sp>
      </p:grpSp>
      <p:sp>
        <p:nvSpPr>
          <p:cNvPr id="29" name="object 29"/>
          <p:cNvSpPr txBox="1"/>
          <p:nvPr/>
        </p:nvSpPr>
        <p:spPr>
          <a:xfrm>
            <a:off x="7498228" y="5538592"/>
            <a:ext cx="1478280" cy="528320"/>
          </a:xfrm>
          <a:prstGeom prst="rect">
            <a:avLst/>
          </a:prstGeom>
        </p:spPr>
        <p:txBody>
          <a:bodyPr vert="horz" wrap="square" lIns="0" tIns="12700" rIns="0" bIns="0" rtlCol="0">
            <a:spAutoFit/>
          </a:bodyPr>
          <a:lstStyle/>
          <a:p>
            <a:pPr marL="12700" marR="5080" algn="ctr">
              <a:lnSpc>
                <a:spcPct val="100000"/>
              </a:lnSpc>
              <a:spcBef>
                <a:spcPts val="100"/>
              </a:spcBef>
            </a:pPr>
            <a:r>
              <a:rPr sz="1100" spc="20" dirty="0">
                <a:solidFill>
                  <a:srgbClr val="742738"/>
                </a:solidFill>
                <a:latin typeface="Century Gothic"/>
                <a:cs typeface="Century Gothic"/>
              </a:rPr>
              <a:t>INSTÂNCIA</a:t>
            </a:r>
            <a:r>
              <a:rPr sz="1100" spc="200" dirty="0">
                <a:solidFill>
                  <a:srgbClr val="742738"/>
                </a:solidFill>
                <a:latin typeface="Century Gothic"/>
                <a:cs typeface="Century Gothic"/>
              </a:rPr>
              <a:t> </a:t>
            </a:r>
            <a:r>
              <a:rPr sz="1100" spc="80" dirty="0">
                <a:solidFill>
                  <a:srgbClr val="742738"/>
                </a:solidFill>
                <a:latin typeface="Century Gothic"/>
                <a:cs typeface="Century Gothic"/>
              </a:rPr>
              <a:t>INTERNA </a:t>
            </a:r>
            <a:r>
              <a:rPr sz="1100" spc="114" dirty="0">
                <a:solidFill>
                  <a:srgbClr val="742738"/>
                </a:solidFill>
                <a:latin typeface="Century Gothic"/>
                <a:cs typeface="Century Gothic"/>
              </a:rPr>
              <a:t>DE</a:t>
            </a:r>
            <a:r>
              <a:rPr sz="1100" spc="35" dirty="0">
                <a:solidFill>
                  <a:srgbClr val="742738"/>
                </a:solidFill>
                <a:latin typeface="Century Gothic"/>
                <a:cs typeface="Century Gothic"/>
              </a:rPr>
              <a:t> </a:t>
            </a:r>
            <a:r>
              <a:rPr sz="1100" dirty="0">
                <a:solidFill>
                  <a:srgbClr val="742738"/>
                </a:solidFill>
                <a:latin typeface="Century Gothic"/>
                <a:cs typeface="Century Gothic"/>
              </a:rPr>
              <a:t>APOIO</a:t>
            </a:r>
            <a:r>
              <a:rPr sz="1100" spc="40" dirty="0">
                <a:solidFill>
                  <a:srgbClr val="742738"/>
                </a:solidFill>
                <a:latin typeface="Century Gothic"/>
                <a:cs typeface="Century Gothic"/>
              </a:rPr>
              <a:t> </a:t>
            </a:r>
            <a:r>
              <a:rPr sz="1100" spc="-50" dirty="0">
                <a:solidFill>
                  <a:srgbClr val="742738"/>
                </a:solidFill>
                <a:latin typeface="Century Gothic"/>
                <a:cs typeface="Century Gothic"/>
              </a:rPr>
              <a:t>À </a:t>
            </a:r>
            <a:r>
              <a:rPr sz="1100" spc="-10" dirty="0">
                <a:solidFill>
                  <a:srgbClr val="742738"/>
                </a:solidFill>
                <a:latin typeface="Century Gothic"/>
                <a:cs typeface="Century Gothic"/>
              </a:rPr>
              <a:t>GOVERNANÇA</a:t>
            </a:r>
            <a:endParaRPr sz="1100">
              <a:latin typeface="Century Gothic"/>
              <a:cs typeface="Century Gothic"/>
            </a:endParaRPr>
          </a:p>
        </p:txBody>
      </p:sp>
      <p:sp>
        <p:nvSpPr>
          <p:cNvPr id="30" name="object 30"/>
          <p:cNvSpPr txBox="1"/>
          <p:nvPr/>
        </p:nvSpPr>
        <p:spPr>
          <a:xfrm>
            <a:off x="7527734" y="6145390"/>
            <a:ext cx="1419860" cy="1216660"/>
          </a:xfrm>
          <a:prstGeom prst="rect">
            <a:avLst/>
          </a:prstGeom>
          <a:solidFill>
            <a:srgbClr val="905260"/>
          </a:solidFill>
        </p:spPr>
        <p:txBody>
          <a:bodyPr vert="horz" wrap="square" lIns="0" tIns="116205" rIns="0" bIns="0" rtlCol="0">
            <a:spAutoFit/>
          </a:bodyPr>
          <a:lstStyle/>
          <a:p>
            <a:pPr marL="3810" algn="ctr">
              <a:lnSpc>
                <a:spcPct val="100000"/>
              </a:lnSpc>
              <a:spcBef>
                <a:spcPts val="915"/>
              </a:spcBef>
            </a:pPr>
            <a:r>
              <a:rPr sz="1100" spc="100" dirty="0">
                <a:solidFill>
                  <a:srgbClr val="FFFFFF"/>
                </a:solidFill>
                <a:latin typeface="Century Gothic"/>
                <a:cs typeface="Century Gothic"/>
              </a:rPr>
              <a:t>TESOURARIA</a:t>
            </a:r>
            <a:endParaRPr sz="1100">
              <a:latin typeface="Century Gothic"/>
              <a:cs typeface="Century Gothic"/>
            </a:endParaRPr>
          </a:p>
          <a:p>
            <a:pPr>
              <a:lnSpc>
                <a:spcPct val="100000"/>
              </a:lnSpc>
              <a:spcBef>
                <a:spcPts val="1015"/>
              </a:spcBef>
            </a:pPr>
            <a:endParaRPr sz="1100">
              <a:latin typeface="Century Gothic"/>
              <a:cs typeface="Century Gothic"/>
            </a:endParaRPr>
          </a:p>
          <a:p>
            <a:pPr marL="196850" marR="189230" algn="ctr">
              <a:lnSpc>
                <a:spcPct val="100000"/>
              </a:lnSpc>
              <a:spcBef>
                <a:spcPts val="5"/>
              </a:spcBef>
            </a:pPr>
            <a:r>
              <a:rPr sz="1100" dirty="0">
                <a:solidFill>
                  <a:srgbClr val="FFFFFF"/>
                </a:solidFill>
                <a:latin typeface="Century Gothic"/>
                <a:cs typeface="Century Gothic"/>
              </a:rPr>
              <a:t>COMISSÃO</a:t>
            </a:r>
            <a:r>
              <a:rPr sz="1100" spc="85" dirty="0">
                <a:solidFill>
                  <a:srgbClr val="FFFFFF"/>
                </a:solidFill>
                <a:latin typeface="Century Gothic"/>
                <a:cs typeface="Century Gothic"/>
              </a:rPr>
              <a:t> </a:t>
            </a:r>
            <a:r>
              <a:rPr sz="1100" spc="90" dirty="0">
                <a:solidFill>
                  <a:srgbClr val="FFFFFF"/>
                </a:solidFill>
                <a:latin typeface="Century Gothic"/>
                <a:cs typeface="Century Gothic"/>
              </a:rPr>
              <a:t>DE </a:t>
            </a:r>
            <a:r>
              <a:rPr sz="1100" dirty="0">
                <a:solidFill>
                  <a:srgbClr val="FFFFFF"/>
                </a:solidFill>
                <a:latin typeface="Century Gothic"/>
                <a:cs typeface="Century Gothic"/>
              </a:rPr>
              <a:t>TOMADA</a:t>
            </a:r>
            <a:r>
              <a:rPr sz="1100" spc="160" dirty="0">
                <a:solidFill>
                  <a:srgbClr val="FFFFFF"/>
                </a:solidFill>
                <a:latin typeface="Century Gothic"/>
                <a:cs typeface="Century Gothic"/>
              </a:rPr>
              <a:t> </a:t>
            </a:r>
            <a:r>
              <a:rPr sz="1100" spc="90" dirty="0">
                <a:solidFill>
                  <a:srgbClr val="FFFFFF"/>
                </a:solidFill>
                <a:latin typeface="Century Gothic"/>
                <a:cs typeface="Century Gothic"/>
              </a:rPr>
              <a:t>DE </a:t>
            </a:r>
            <a:r>
              <a:rPr sz="1100" spc="-10" dirty="0">
                <a:solidFill>
                  <a:srgbClr val="FFFFFF"/>
                </a:solidFill>
                <a:latin typeface="Century Gothic"/>
                <a:cs typeface="Century Gothic"/>
              </a:rPr>
              <a:t>CONTAS</a:t>
            </a:r>
            <a:endParaRPr sz="1100">
              <a:latin typeface="Century Gothic"/>
              <a:cs typeface="Century Gothic"/>
            </a:endParaRPr>
          </a:p>
        </p:txBody>
      </p:sp>
      <p:sp>
        <p:nvSpPr>
          <p:cNvPr id="31" name="object 31"/>
          <p:cNvSpPr txBox="1">
            <a:spLocks noGrp="1"/>
          </p:cNvSpPr>
          <p:nvPr>
            <p:ph type="title"/>
          </p:nvPr>
        </p:nvSpPr>
        <p:spPr>
          <a:xfrm>
            <a:off x="631856" y="373283"/>
            <a:ext cx="4624070" cy="482600"/>
          </a:xfrm>
          <a:prstGeom prst="rect">
            <a:avLst/>
          </a:prstGeom>
        </p:spPr>
        <p:txBody>
          <a:bodyPr vert="horz" wrap="square" lIns="0" tIns="12700" rIns="0" bIns="0" rtlCol="0">
            <a:spAutoFit/>
          </a:bodyPr>
          <a:lstStyle/>
          <a:p>
            <a:pPr marL="12700">
              <a:lnSpc>
                <a:spcPct val="100000"/>
              </a:lnSpc>
              <a:spcBef>
                <a:spcPts val="100"/>
              </a:spcBef>
              <a:tabLst>
                <a:tab pos="790575" algn="l"/>
              </a:tabLst>
            </a:pPr>
            <a:r>
              <a:rPr spc="-20" dirty="0">
                <a:solidFill>
                  <a:srgbClr val="742738"/>
                </a:solidFill>
              </a:rPr>
              <a:t>3.1.</a:t>
            </a:r>
            <a:r>
              <a:rPr dirty="0">
                <a:solidFill>
                  <a:srgbClr val="742738"/>
                </a:solidFill>
              </a:rPr>
              <a:t>	</a:t>
            </a:r>
            <a:r>
              <a:rPr sz="3900" baseline="1068" dirty="0">
                <a:solidFill>
                  <a:srgbClr val="742738"/>
                </a:solidFill>
              </a:rPr>
              <a:t>Modelo</a:t>
            </a:r>
            <a:r>
              <a:rPr sz="3900" spc="-165" baseline="1068" dirty="0">
                <a:solidFill>
                  <a:srgbClr val="742738"/>
                </a:solidFill>
              </a:rPr>
              <a:t> </a:t>
            </a:r>
            <a:r>
              <a:rPr sz="3900" baseline="1068" dirty="0">
                <a:solidFill>
                  <a:srgbClr val="742738"/>
                </a:solidFill>
              </a:rPr>
              <a:t>de</a:t>
            </a:r>
            <a:r>
              <a:rPr sz="3900" spc="-165" baseline="1068" dirty="0">
                <a:solidFill>
                  <a:srgbClr val="742738"/>
                </a:solidFill>
              </a:rPr>
              <a:t> </a:t>
            </a:r>
            <a:r>
              <a:rPr sz="3900" spc="-104" baseline="1068" dirty="0">
                <a:solidFill>
                  <a:srgbClr val="742738"/>
                </a:solidFill>
              </a:rPr>
              <a:t>Governança</a:t>
            </a:r>
            <a:endParaRPr sz="3900" baseline="1068"/>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29362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18</a:t>
            </a:r>
            <a:r>
              <a:rPr sz="1200" spc="33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65" dirty="0">
                <a:solidFill>
                  <a:srgbClr val="646363"/>
                </a:solidFill>
                <a:latin typeface="Century Gothic"/>
                <a:cs typeface="Century Gothic"/>
              </a:rPr>
              <a:t>  </a:t>
            </a:r>
            <a:r>
              <a:rPr sz="1200" dirty="0">
                <a:solidFill>
                  <a:srgbClr val="646363"/>
                </a:solidFill>
                <a:latin typeface="Century Gothic"/>
                <a:cs typeface="Century Gothic"/>
              </a:rPr>
              <a:t>Relatório </a:t>
            </a:r>
            <a:r>
              <a:rPr sz="1200" dirty="0" err="1">
                <a:solidFill>
                  <a:srgbClr val="646363"/>
                </a:solidFill>
                <a:latin typeface="Century Gothic"/>
                <a:cs typeface="Century Gothic"/>
              </a:rPr>
              <a:t>Integrado</a:t>
            </a:r>
            <a:r>
              <a:rPr sz="120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grpSp>
        <p:nvGrpSpPr>
          <p:cNvPr id="3" name="object 3"/>
          <p:cNvGrpSpPr/>
          <p:nvPr/>
        </p:nvGrpSpPr>
        <p:grpSpPr>
          <a:xfrm>
            <a:off x="431999" y="5196004"/>
            <a:ext cx="11171555" cy="1198880"/>
            <a:chOff x="431999" y="5196004"/>
            <a:chExt cx="11171555" cy="1198880"/>
          </a:xfrm>
        </p:grpSpPr>
        <p:sp>
          <p:nvSpPr>
            <p:cNvPr id="4" name="object 4"/>
            <p:cNvSpPr/>
            <p:nvPr/>
          </p:nvSpPr>
          <p:spPr>
            <a:xfrm>
              <a:off x="1031388" y="5795402"/>
              <a:ext cx="10546715" cy="0"/>
            </a:xfrm>
            <a:custGeom>
              <a:avLst/>
              <a:gdLst/>
              <a:ahLst/>
              <a:cxnLst/>
              <a:rect l="l" t="t" r="r" b="b"/>
              <a:pathLst>
                <a:path w="10546715">
                  <a:moveTo>
                    <a:pt x="0" y="0"/>
                  </a:moveTo>
                  <a:lnTo>
                    <a:pt x="10546219" y="0"/>
                  </a:lnTo>
                </a:path>
              </a:pathLst>
            </a:custGeom>
            <a:ln w="50800">
              <a:solidFill>
                <a:srgbClr val="B8B7B7"/>
              </a:solidFill>
            </a:ln>
          </p:spPr>
          <p:txBody>
            <a:bodyPr wrap="square" lIns="0" tIns="0" rIns="0" bIns="0" rtlCol="0"/>
            <a:lstStyle/>
            <a:p>
              <a:endParaRPr/>
            </a:p>
          </p:txBody>
        </p:sp>
        <p:sp>
          <p:nvSpPr>
            <p:cNvPr id="5" name="object 5"/>
            <p:cNvSpPr/>
            <p:nvPr/>
          </p:nvSpPr>
          <p:spPr>
            <a:xfrm>
              <a:off x="431999" y="5196004"/>
              <a:ext cx="1198880" cy="1198880"/>
            </a:xfrm>
            <a:custGeom>
              <a:avLst/>
              <a:gdLst/>
              <a:ahLst/>
              <a:cxnLst/>
              <a:rect l="l" t="t" r="r" b="b"/>
              <a:pathLst>
                <a:path w="1198880"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742738"/>
            </a:solidFill>
          </p:spPr>
          <p:txBody>
            <a:bodyPr wrap="square" lIns="0" tIns="0" rIns="0" bIns="0" rtlCol="0"/>
            <a:lstStyle/>
            <a:p>
              <a:endParaRPr/>
            </a:p>
          </p:txBody>
        </p:sp>
      </p:grpSp>
      <p:sp>
        <p:nvSpPr>
          <p:cNvPr id="6" name="object 6"/>
          <p:cNvSpPr txBox="1"/>
          <p:nvPr/>
        </p:nvSpPr>
        <p:spPr>
          <a:xfrm>
            <a:off x="609748" y="5591293"/>
            <a:ext cx="847090" cy="283210"/>
          </a:xfrm>
          <a:prstGeom prst="rect">
            <a:avLst/>
          </a:prstGeom>
        </p:spPr>
        <p:txBody>
          <a:bodyPr vert="horz" wrap="square" lIns="0" tIns="12065" rIns="0" bIns="0" rtlCol="0">
            <a:spAutoFit/>
          </a:bodyPr>
          <a:lstStyle/>
          <a:p>
            <a:pPr marL="90170" marR="5080" indent="-78105">
              <a:lnSpc>
                <a:spcPct val="100000"/>
              </a:lnSpc>
              <a:spcBef>
                <a:spcPts val="95"/>
              </a:spcBef>
            </a:pPr>
            <a:r>
              <a:rPr sz="850" spc="90" dirty="0">
                <a:solidFill>
                  <a:srgbClr val="FFFFFF"/>
                </a:solidFill>
                <a:latin typeface="Century Gothic"/>
                <a:cs typeface="Century Gothic"/>
              </a:rPr>
              <a:t>ESTABELECER </a:t>
            </a:r>
            <a:r>
              <a:rPr sz="850" spc="55" dirty="0">
                <a:solidFill>
                  <a:srgbClr val="FFFFFF"/>
                </a:solidFill>
                <a:latin typeface="Century Gothic"/>
                <a:cs typeface="Century Gothic"/>
              </a:rPr>
              <a:t>MISSÃO </a:t>
            </a:r>
            <a:r>
              <a:rPr sz="850" spc="35" dirty="0">
                <a:solidFill>
                  <a:srgbClr val="FFFFFF"/>
                </a:solidFill>
                <a:latin typeface="Century Gothic"/>
                <a:cs typeface="Century Gothic"/>
              </a:rPr>
              <a:t>OU</a:t>
            </a:r>
            <a:endParaRPr sz="850">
              <a:latin typeface="Century Gothic"/>
              <a:cs typeface="Century Gothic"/>
            </a:endParaRPr>
          </a:p>
        </p:txBody>
      </p:sp>
      <p:sp>
        <p:nvSpPr>
          <p:cNvPr id="7" name="object 7"/>
          <p:cNvSpPr txBox="1"/>
          <p:nvPr/>
        </p:nvSpPr>
        <p:spPr>
          <a:xfrm>
            <a:off x="843414" y="5848895"/>
            <a:ext cx="376555" cy="154305"/>
          </a:xfrm>
          <a:prstGeom prst="rect">
            <a:avLst/>
          </a:prstGeom>
        </p:spPr>
        <p:txBody>
          <a:bodyPr vert="horz" wrap="square" lIns="0" tIns="12065" rIns="0" bIns="0" rtlCol="0">
            <a:spAutoFit/>
          </a:bodyPr>
          <a:lstStyle/>
          <a:p>
            <a:pPr marL="12700">
              <a:lnSpc>
                <a:spcPct val="100000"/>
              </a:lnSpc>
              <a:spcBef>
                <a:spcPts val="95"/>
              </a:spcBef>
            </a:pPr>
            <a:r>
              <a:rPr sz="850" spc="-10" dirty="0">
                <a:solidFill>
                  <a:srgbClr val="FFFFFF"/>
                </a:solidFill>
                <a:latin typeface="Century Gothic"/>
                <a:cs typeface="Century Gothic"/>
              </a:rPr>
              <a:t>VISÃO</a:t>
            </a:r>
            <a:endParaRPr sz="850">
              <a:latin typeface="Century Gothic"/>
              <a:cs typeface="Century Gothic"/>
            </a:endParaRPr>
          </a:p>
        </p:txBody>
      </p:sp>
      <p:sp>
        <p:nvSpPr>
          <p:cNvPr id="8" name="object 8"/>
          <p:cNvSpPr/>
          <p:nvPr/>
        </p:nvSpPr>
        <p:spPr>
          <a:xfrm>
            <a:off x="2189703" y="5196004"/>
            <a:ext cx="1198880" cy="1198880"/>
          </a:xfrm>
          <a:custGeom>
            <a:avLst/>
            <a:gdLst/>
            <a:ahLst/>
            <a:cxnLst/>
            <a:rect l="l" t="t" r="r" b="b"/>
            <a:pathLst>
              <a:path w="1198879"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7B3242"/>
          </a:solidFill>
        </p:spPr>
        <p:txBody>
          <a:bodyPr wrap="square" lIns="0" tIns="0" rIns="0" bIns="0" rtlCol="0"/>
          <a:lstStyle/>
          <a:p>
            <a:endParaRPr/>
          </a:p>
        </p:txBody>
      </p:sp>
      <p:sp>
        <p:nvSpPr>
          <p:cNvPr id="9" name="object 9"/>
          <p:cNvSpPr txBox="1"/>
          <p:nvPr/>
        </p:nvSpPr>
        <p:spPr>
          <a:xfrm>
            <a:off x="2537684" y="5651859"/>
            <a:ext cx="506095" cy="283210"/>
          </a:xfrm>
          <a:prstGeom prst="rect">
            <a:avLst/>
          </a:prstGeom>
        </p:spPr>
        <p:txBody>
          <a:bodyPr vert="horz" wrap="square" lIns="0" tIns="12065" rIns="0" bIns="0" rtlCol="0">
            <a:spAutoFit/>
          </a:bodyPr>
          <a:lstStyle/>
          <a:p>
            <a:pPr algn="ctr">
              <a:lnSpc>
                <a:spcPts val="1015"/>
              </a:lnSpc>
              <a:spcBef>
                <a:spcPts val="95"/>
              </a:spcBef>
            </a:pPr>
            <a:r>
              <a:rPr sz="850" spc="95" dirty="0">
                <a:solidFill>
                  <a:srgbClr val="FFFFFF"/>
                </a:solidFill>
                <a:latin typeface="Century Gothic"/>
                <a:cs typeface="Century Gothic"/>
              </a:rPr>
              <a:t>DEFINIR</a:t>
            </a:r>
            <a:endParaRPr sz="850">
              <a:latin typeface="Century Gothic"/>
              <a:cs typeface="Century Gothic"/>
            </a:endParaRPr>
          </a:p>
          <a:p>
            <a:pPr algn="ctr">
              <a:lnSpc>
                <a:spcPts val="1015"/>
              </a:lnSpc>
            </a:pPr>
            <a:r>
              <a:rPr sz="850" spc="50" dirty="0">
                <a:solidFill>
                  <a:srgbClr val="FFFFFF"/>
                </a:solidFill>
                <a:latin typeface="Century Gothic"/>
                <a:cs typeface="Century Gothic"/>
              </a:rPr>
              <a:t>META</a:t>
            </a:r>
            <a:endParaRPr sz="850">
              <a:latin typeface="Century Gothic"/>
              <a:cs typeface="Century Gothic"/>
            </a:endParaRPr>
          </a:p>
        </p:txBody>
      </p:sp>
      <p:sp>
        <p:nvSpPr>
          <p:cNvPr id="10" name="object 10"/>
          <p:cNvSpPr/>
          <p:nvPr/>
        </p:nvSpPr>
        <p:spPr>
          <a:xfrm>
            <a:off x="3947406" y="5195997"/>
            <a:ext cx="1198880" cy="1198880"/>
          </a:xfrm>
          <a:custGeom>
            <a:avLst/>
            <a:gdLst/>
            <a:ahLst/>
            <a:cxnLst/>
            <a:rect l="l" t="t" r="r" b="b"/>
            <a:pathLst>
              <a:path w="1198879"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823D4C"/>
          </a:solidFill>
        </p:spPr>
        <p:txBody>
          <a:bodyPr wrap="square" lIns="0" tIns="0" rIns="0" bIns="0" rtlCol="0"/>
          <a:lstStyle/>
          <a:p>
            <a:endParaRPr/>
          </a:p>
        </p:txBody>
      </p:sp>
      <p:sp>
        <p:nvSpPr>
          <p:cNvPr id="11" name="object 11"/>
          <p:cNvSpPr txBox="1"/>
          <p:nvPr/>
        </p:nvSpPr>
        <p:spPr>
          <a:xfrm>
            <a:off x="4211989" y="5710401"/>
            <a:ext cx="673100" cy="154305"/>
          </a:xfrm>
          <a:prstGeom prst="rect">
            <a:avLst/>
          </a:prstGeom>
        </p:spPr>
        <p:txBody>
          <a:bodyPr vert="horz" wrap="square" lIns="0" tIns="12065" rIns="0" bIns="0" rtlCol="0">
            <a:spAutoFit/>
          </a:bodyPr>
          <a:lstStyle/>
          <a:p>
            <a:pPr marL="12700">
              <a:lnSpc>
                <a:spcPct val="100000"/>
              </a:lnSpc>
              <a:spcBef>
                <a:spcPts val="95"/>
              </a:spcBef>
            </a:pPr>
            <a:r>
              <a:rPr sz="850" spc="60" dirty="0">
                <a:solidFill>
                  <a:srgbClr val="FFFFFF"/>
                </a:solidFill>
                <a:latin typeface="Century Gothic"/>
                <a:cs typeface="Century Gothic"/>
              </a:rPr>
              <a:t>OBJETIVOS</a:t>
            </a:r>
            <a:endParaRPr sz="850">
              <a:latin typeface="Century Gothic"/>
              <a:cs typeface="Century Gothic"/>
            </a:endParaRPr>
          </a:p>
        </p:txBody>
      </p:sp>
      <p:sp>
        <p:nvSpPr>
          <p:cNvPr id="12" name="object 12"/>
          <p:cNvSpPr/>
          <p:nvPr/>
        </p:nvSpPr>
        <p:spPr>
          <a:xfrm>
            <a:off x="7462815" y="5196004"/>
            <a:ext cx="1198880" cy="1198880"/>
          </a:xfrm>
          <a:custGeom>
            <a:avLst/>
            <a:gdLst/>
            <a:ahLst/>
            <a:cxnLst/>
            <a:rect l="l" t="t" r="r" b="b"/>
            <a:pathLst>
              <a:path w="1198879"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905260"/>
          </a:solidFill>
        </p:spPr>
        <p:txBody>
          <a:bodyPr wrap="square" lIns="0" tIns="0" rIns="0" bIns="0" rtlCol="0"/>
          <a:lstStyle/>
          <a:p>
            <a:endParaRPr/>
          </a:p>
        </p:txBody>
      </p:sp>
      <p:sp>
        <p:nvSpPr>
          <p:cNvPr id="13" name="object 13"/>
          <p:cNvSpPr txBox="1"/>
          <p:nvPr/>
        </p:nvSpPr>
        <p:spPr>
          <a:xfrm>
            <a:off x="7678022" y="5521397"/>
            <a:ext cx="772160" cy="412115"/>
          </a:xfrm>
          <a:prstGeom prst="rect">
            <a:avLst/>
          </a:prstGeom>
        </p:spPr>
        <p:txBody>
          <a:bodyPr vert="horz" wrap="square" lIns="0" tIns="12065" rIns="0" bIns="0" rtlCol="0">
            <a:spAutoFit/>
          </a:bodyPr>
          <a:lstStyle/>
          <a:p>
            <a:pPr marL="12700" marR="5080" indent="-3810" algn="ctr">
              <a:lnSpc>
                <a:spcPct val="100000"/>
              </a:lnSpc>
              <a:spcBef>
                <a:spcPts val="95"/>
              </a:spcBef>
            </a:pPr>
            <a:r>
              <a:rPr sz="850" spc="10" dirty="0">
                <a:solidFill>
                  <a:srgbClr val="FFFFFF"/>
                </a:solidFill>
                <a:latin typeface="Century Gothic"/>
                <a:cs typeface="Century Gothic"/>
              </a:rPr>
              <a:t>AVALIAR</a:t>
            </a:r>
            <a:r>
              <a:rPr sz="850" spc="240" dirty="0">
                <a:solidFill>
                  <a:srgbClr val="FFFFFF"/>
                </a:solidFill>
                <a:latin typeface="Century Gothic"/>
                <a:cs typeface="Century Gothic"/>
              </a:rPr>
              <a:t> </a:t>
            </a:r>
            <a:r>
              <a:rPr sz="850" spc="60" dirty="0">
                <a:solidFill>
                  <a:srgbClr val="FFFFFF"/>
                </a:solidFill>
                <a:latin typeface="Century Gothic"/>
                <a:cs typeface="Century Gothic"/>
              </a:rPr>
              <a:t>E SELECIONAR </a:t>
            </a:r>
            <a:r>
              <a:rPr sz="850" spc="-10" dirty="0">
                <a:solidFill>
                  <a:srgbClr val="FFFFFF"/>
                </a:solidFill>
                <a:latin typeface="Century Gothic"/>
                <a:cs typeface="Century Gothic"/>
              </a:rPr>
              <a:t>OPÇÕES</a:t>
            </a:r>
            <a:endParaRPr sz="850">
              <a:latin typeface="Century Gothic"/>
              <a:cs typeface="Century Gothic"/>
            </a:endParaRPr>
          </a:p>
        </p:txBody>
      </p:sp>
      <p:sp>
        <p:nvSpPr>
          <p:cNvPr id="14" name="object 14"/>
          <p:cNvSpPr txBox="1"/>
          <p:nvPr/>
        </p:nvSpPr>
        <p:spPr>
          <a:xfrm>
            <a:off x="7623818" y="5907799"/>
            <a:ext cx="880110" cy="154305"/>
          </a:xfrm>
          <a:prstGeom prst="rect">
            <a:avLst/>
          </a:prstGeom>
        </p:spPr>
        <p:txBody>
          <a:bodyPr vert="horz" wrap="square" lIns="0" tIns="12065" rIns="0" bIns="0" rtlCol="0">
            <a:spAutoFit/>
          </a:bodyPr>
          <a:lstStyle/>
          <a:p>
            <a:pPr marL="12700">
              <a:lnSpc>
                <a:spcPct val="100000"/>
              </a:lnSpc>
              <a:spcBef>
                <a:spcPts val="95"/>
              </a:spcBef>
            </a:pPr>
            <a:r>
              <a:rPr sz="850" spc="60" dirty="0">
                <a:solidFill>
                  <a:srgbClr val="FFFFFF"/>
                </a:solidFill>
                <a:latin typeface="Century Gothic"/>
                <a:cs typeface="Century Gothic"/>
              </a:rPr>
              <a:t>ESTRATÉGICAS</a:t>
            </a:r>
            <a:endParaRPr sz="850">
              <a:latin typeface="Century Gothic"/>
              <a:cs typeface="Century Gothic"/>
            </a:endParaRPr>
          </a:p>
        </p:txBody>
      </p:sp>
      <p:sp>
        <p:nvSpPr>
          <p:cNvPr id="15" name="object 15"/>
          <p:cNvSpPr/>
          <p:nvPr/>
        </p:nvSpPr>
        <p:spPr>
          <a:xfrm>
            <a:off x="5705110" y="5196004"/>
            <a:ext cx="1198880" cy="1198880"/>
          </a:xfrm>
          <a:custGeom>
            <a:avLst/>
            <a:gdLst/>
            <a:ahLst/>
            <a:cxnLst/>
            <a:rect l="l" t="t" r="r" b="b"/>
            <a:pathLst>
              <a:path w="1198879"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894756"/>
          </a:solidFill>
        </p:spPr>
        <p:txBody>
          <a:bodyPr wrap="square" lIns="0" tIns="0" rIns="0" bIns="0" rtlCol="0"/>
          <a:lstStyle/>
          <a:p>
            <a:endParaRPr/>
          </a:p>
        </p:txBody>
      </p:sp>
      <p:sp>
        <p:nvSpPr>
          <p:cNvPr id="16" name="object 16"/>
          <p:cNvSpPr txBox="1"/>
          <p:nvPr/>
        </p:nvSpPr>
        <p:spPr>
          <a:xfrm>
            <a:off x="5923541" y="5527467"/>
            <a:ext cx="765175" cy="412115"/>
          </a:xfrm>
          <a:prstGeom prst="rect">
            <a:avLst/>
          </a:prstGeom>
        </p:spPr>
        <p:txBody>
          <a:bodyPr vert="horz" wrap="square" lIns="0" tIns="12065" rIns="0" bIns="0" rtlCol="0">
            <a:spAutoFit/>
          </a:bodyPr>
          <a:lstStyle/>
          <a:p>
            <a:pPr marL="12065" marR="5080" algn="ctr">
              <a:lnSpc>
                <a:spcPct val="100000"/>
              </a:lnSpc>
              <a:spcBef>
                <a:spcPts val="95"/>
              </a:spcBef>
            </a:pPr>
            <a:r>
              <a:rPr sz="850" spc="70" dirty="0">
                <a:solidFill>
                  <a:srgbClr val="FFFFFF"/>
                </a:solidFill>
                <a:latin typeface="Century Gothic"/>
                <a:cs typeface="Century Gothic"/>
              </a:rPr>
              <a:t>IDENTIFICAR </a:t>
            </a:r>
            <a:r>
              <a:rPr sz="850" spc="10" dirty="0">
                <a:solidFill>
                  <a:srgbClr val="FFFFFF"/>
                </a:solidFill>
                <a:latin typeface="Century Gothic"/>
                <a:cs typeface="Century Gothic"/>
              </a:rPr>
              <a:t>FORÇAS</a:t>
            </a:r>
            <a:r>
              <a:rPr sz="850" spc="245" dirty="0">
                <a:solidFill>
                  <a:srgbClr val="FFFFFF"/>
                </a:solidFill>
                <a:latin typeface="Century Gothic"/>
                <a:cs typeface="Century Gothic"/>
              </a:rPr>
              <a:t> </a:t>
            </a:r>
            <a:r>
              <a:rPr sz="850" spc="60" dirty="0">
                <a:solidFill>
                  <a:srgbClr val="FFFFFF"/>
                </a:solidFill>
                <a:latin typeface="Century Gothic"/>
                <a:cs typeface="Century Gothic"/>
              </a:rPr>
              <a:t>E </a:t>
            </a:r>
            <a:r>
              <a:rPr sz="850" spc="75" dirty="0">
                <a:solidFill>
                  <a:srgbClr val="FFFFFF"/>
                </a:solidFill>
                <a:latin typeface="Century Gothic"/>
                <a:cs typeface="Century Gothic"/>
              </a:rPr>
              <a:t>FRAQUEZAS</a:t>
            </a:r>
            <a:endParaRPr sz="850">
              <a:latin typeface="Century Gothic"/>
              <a:cs typeface="Century Gothic"/>
            </a:endParaRPr>
          </a:p>
        </p:txBody>
      </p:sp>
      <p:sp>
        <p:nvSpPr>
          <p:cNvPr id="17" name="object 17"/>
          <p:cNvSpPr txBox="1"/>
          <p:nvPr/>
        </p:nvSpPr>
        <p:spPr>
          <a:xfrm>
            <a:off x="5990947" y="5913870"/>
            <a:ext cx="630555" cy="154305"/>
          </a:xfrm>
          <a:prstGeom prst="rect">
            <a:avLst/>
          </a:prstGeom>
        </p:spPr>
        <p:txBody>
          <a:bodyPr vert="horz" wrap="square" lIns="0" tIns="12065" rIns="0" bIns="0" rtlCol="0">
            <a:spAutoFit/>
          </a:bodyPr>
          <a:lstStyle/>
          <a:p>
            <a:pPr marL="12700">
              <a:lnSpc>
                <a:spcPct val="100000"/>
              </a:lnSpc>
              <a:spcBef>
                <a:spcPts val="95"/>
              </a:spcBef>
            </a:pPr>
            <a:r>
              <a:rPr sz="850" spc="85" dirty="0">
                <a:solidFill>
                  <a:srgbClr val="FFFFFF"/>
                </a:solidFill>
                <a:latin typeface="Century Gothic"/>
                <a:cs typeface="Century Gothic"/>
              </a:rPr>
              <a:t>EXTERNAS</a:t>
            </a:r>
            <a:endParaRPr sz="850">
              <a:latin typeface="Century Gothic"/>
              <a:cs typeface="Century Gothic"/>
            </a:endParaRPr>
          </a:p>
        </p:txBody>
      </p:sp>
      <p:sp>
        <p:nvSpPr>
          <p:cNvPr id="18" name="object 18"/>
          <p:cNvSpPr/>
          <p:nvPr/>
        </p:nvSpPr>
        <p:spPr>
          <a:xfrm>
            <a:off x="10978221" y="5196004"/>
            <a:ext cx="1198880" cy="1198880"/>
          </a:xfrm>
          <a:custGeom>
            <a:avLst/>
            <a:gdLst/>
            <a:ahLst/>
            <a:cxnLst/>
            <a:rect l="l" t="t" r="r" b="b"/>
            <a:pathLst>
              <a:path w="1198879"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9E6874"/>
          </a:solidFill>
        </p:spPr>
        <p:txBody>
          <a:bodyPr wrap="square" lIns="0" tIns="0" rIns="0" bIns="0" rtlCol="0"/>
          <a:lstStyle/>
          <a:p>
            <a:endParaRPr/>
          </a:p>
        </p:txBody>
      </p:sp>
      <p:sp>
        <p:nvSpPr>
          <p:cNvPr id="19" name="object 19"/>
          <p:cNvSpPr txBox="1"/>
          <p:nvPr/>
        </p:nvSpPr>
        <p:spPr>
          <a:xfrm>
            <a:off x="11245060" y="5710399"/>
            <a:ext cx="668655" cy="154305"/>
          </a:xfrm>
          <a:prstGeom prst="rect">
            <a:avLst/>
          </a:prstGeom>
        </p:spPr>
        <p:txBody>
          <a:bodyPr vert="horz" wrap="square" lIns="0" tIns="12065" rIns="0" bIns="0" rtlCol="0">
            <a:spAutoFit/>
          </a:bodyPr>
          <a:lstStyle/>
          <a:p>
            <a:pPr marL="12700">
              <a:lnSpc>
                <a:spcPct val="100000"/>
              </a:lnSpc>
              <a:spcBef>
                <a:spcPts val="95"/>
              </a:spcBef>
            </a:pPr>
            <a:r>
              <a:rPr sz="850" spc="55" dirty="0">
                <a:solidFill>
                  <a:srgbClr val="FFFFFF"/>
                </a:solidFill>
                <a:latin typeface="Century Gothic"/>
                <a:cs typeface="Century Gothic"/>
              </a:rPr>
              <a:t>CONTROLE</a:t>
            </a:r>
            <a:endParaRPr sz="850">
              <a:latin typeface="Century Gothic"/>
              <a:cs typeface="Century Gothic"/>
            </a:endParaRPr>
          </a:p>
        </p:txBody>
      </p:sp>
      <p:sp>
        <p:nvSpPr>
          <p:cNvPr id="20" name="object 20"/>
          <p:cNvSpPr/>
          <p:nvPr/>
        </p:nvSpPr>
        <p:spPr>
          <a:xfrm>
            <a:off x="9220518" y="5195997"/>
            <a:ext cx="1198880" cy="1198880"/>
          </a:xfrm>
          <a:custGeom>
            <a:avLst/>
            <a:gdLst/>
            <a:ahLst/>
            <a:cxnLst/>
            <a:rect l="l" t="t" r="r" b="b"/>
            <a:pathLst>
              <a:path w="1198879" h="1198879">
                <a:moveTo>
                  <a:pt x="599389" y="0"/>
                </a:moveTo>
                <a:lnTo>
                  <a:pt x="552546" y="1803"/>
                </a:lnTo>
                <a:lnTo>
                  <a:pt x="506690" y="7124"/>
                </a:lnTo>
                <a:lnTo>
                  <a:pt x="461953" y="15830"/>
                </a:lnTo>
                <a:lnTo>
                  <a:pt x="418468" y="27786"/>
                </a:lnTo>
                <a:lnTo>
                  <a:pt x="376370" y="42861"/>
                </a:lnTo>
                <a:lnTo>
                  <a:pt x="335790" y="60921"/>
                </a:lnTo>
                <a:lnTo>
                  <a:pt x="296863" y="81833"/>
                </a:lnTo>
                <a:lnTo>
                  <a:pt x="259722" y="105462"/>
                </a:lnTo>
                <a:lnTo>
                  <a:pt x="224499" y="131677"/>
                </a:lnTo>
                <a:lnTo>
                  <a:pt x="191329" y="160344"/>
                </a:lnTo>
                <a:lnTo>
                  <a:pt x="160344" y="191329"/>
                </a:lnTo>
                <a:lnTo>
                  <a:pt x="131677" y="224499"/>
                </a:lnTo>
                <a:lnTo>
                  <a:pt x="105462" y="259722"/>
                </a:lnTo>
                <a:lnTo>
                  <a:pt x="81833" y="296863"/>
                </a:lnTo>
                <a:lnTo>
                  <a:pt x="60921" y="335790"/>
                </a:lnTo>
                <a:lnTo>
                  <a:pt x="42861" y="376370"/>
                </a:lnTo>
                <a:lnTo>
                  <a:pt x="27786" y="418468"/>
                </a:lnTo>
                <a:lnTo>
                  <a:pt x="15830" y="461953"/>
                </a:lnTo>
                <a:lnTo>
                  <a:pt x="7124" y="506690"/>
                </a:lnTo>
                <a:lnTo>
                  <a:pt x="1803" y="552546"/>
                </a:lnTo>
                <a:lnTo>
                  <a:pt x="0" y="599389"/>
                </a:lnTo>
                <a:lnTo>
                  <a:pt x="1803" y="646231"/>
                </a:lnTo>
                <a:lnTo>
                  <a:pt x="7124" y="692088"/>
                </a:lnTo>
                <a:lnTo>
                  <a:pt x="15830" y="736825"/>
                </a:lnTo>
                <a:lnTo>
                  <a:pt x="27786" y="780309"/>
                </a:lnTo>
                <a:lnTo>
                  <a:pt x="42861" y="822408"/>
                </a:lnTo>
                <a:lnTo>
                  <a:pt x="60921" y="862987"/>
                </a:lnTo>
                <a:lnTo>
                  <a:pt x="81833" y="901914"/>
                </a:lnTo>
                <a:lnTo>
                  <a:pt x="105462" y="939055"/>
                </a:lnTo>
                <a:lnTo>
                  <a:pt x="131677" y="974278"/>
                </a:lnTo>
                <a:lnTo>
                  <a:pt x="160344" y="1007449"/>
                </a:lnTo>
                <a:lnTo>
                  <a:pt x="191329" y="1038434"/>
                </a:lnTo>
                <a:lnTo>
                  <a:pt x="224499" y="1067100"/>
                </a:lnTo>
                <a:lnTo>
                  <a:pt x="259722" y="1093315"/>
                </a:lnTo>
                <a:lnTo>
                  <a:pt x="296863" y="1116945"/>
                </a:lnTo>
                <a:lnTo>
                  <a:pt x="335790" y="1137856"/>
                </a:lnTo>
                <a:lnTo>
                  <a:pt x="376370" y="1155916"/>
                </a:lnTo>
                <a:lnTo>
                  <a:pt x="418468" y="1170991"/>
                </a:lnTo>
                <a:lnTo>
                  <a:pt x="461953" y="1182948"/>
                </a:lnTo>
                <a:lnTo>
                  <a:pt x="506690" y="1191653"/>
                </a:lnTo>
                <a:lnTo>
                  <a:pt x="552546" y="1196975"/>
                </a:lnTo>
                <a:lnTo>
                  <a:pt x="599389" y="1198778"/>
                </a:lnTo>
                <a:lnTo>
                  <a:pt x="646231" y="1196975"/>
                </a:lnTo>
                <a:lnTo>
                  <a:pt x="692088" y="1191653"/>
                </a:lnTo>
                <a:lnTo>
                  <a:pt x="736825" y="1182948"/>
                </a:lnTo>
                <a:lnTo>
                  <a:pt x="780309" y="1170991"/>
                </a:lnTo>
                <a:lnTo>
                  <a:pt x="822408" y="1155916"/>
                </a:lnTo>
                <a:lnTo>
                  <a:pt x="862987" y="1137856"/>
                </a:lnTo>
                <a:lnTo>
                  <a:pt x="901914" y="1116945"/>
                </a:lnTo>
                <a:lnTo>
                  <a:pt x="939055" y="1093315"/>
                </a:lnTo>
                <a:lnTo>
                  <a:pt x="974278" y="1067100"/>
                </a:lnTo>
                <a:lnTo>
                  <a:pt x="1007449" y="1038434"/>
                </a:lnTo>
                <a:lnTo>
                  <a:pt x="1038434" y="1007449"/>
                </a:lnTo>
                <a:lnTo>
                  <a:pt x="1067100" y="974278"/>
                </a:lnTo>
                <a:lnTo>
                  <a:pt x="1093315" y="939055"/>
                </a:lnTo>
                <a:lnTo>
                  <a:pt x="1116945" y="901914"/>
                </a:lnTo>
                <a:lnTo>
                  <a:pt x="1137856" y="862987"/>
                </a:lnTo>
                <a:lnTo>
                  <a:pt x="1155916" y="822408"/>
                </a:lnTo>
                <a:lnTo>
                  <a:pt x="1170991" y="780309"/>
                </a:lnTo>
                <a:lnTo>
                  <a:pt x="1182948" y="736825"/>
                </a:lnTo>
                <a:lnTo>
                  <a:pt x="1191653" y="692088"/>
                </a:lnTo>
                <a:lnTo>
                  <a:pt x="1196975" y="646231"/>
                </a:lnTo>
                <a:lnTo>
                  <a:pt x="1198778" y="599389"/>
                </a:lnTo>
                <a:lnTo>
                  <a:pt x="1196975" y="552546"/>
                </a:lnTo>
                <a:lnTo>
                  <a:pt x="1191653" y="506690"/>
                </a:lnTo>
                <a:lnTo>
                  <a:pt x="1182948" y="461953"/>
                </a:lnTo>
                <a:lnTo>
                  <a:pt x="1170991" y="418468"/>
                </a:lnTo>
                <a:lnTo>
                  <a:pt x="1155916" y="376370"/>
                </a:lnTo>
                <a:lnTo>
                  <a:pt x="1137856" y="335790"/>
                </a:lnTo>
                <a:lnTo>
                  <a:pt x="1116945" y="296863"/>
                </a:lnTo>
                <a:lnTo>
                  <a:pt x="1093315" y="259722"/>
                </a:lnTo>
                <a:lnTo>
                  <a:pt x="1067100" y="224499"/>
                </a:lnTo>
                <a:lnTo>
                  <a:pt x="1038434" y="191329"/>
                </a:lnTo>
                <a:lnTo>
                  <a:pt x="1007449" y="160344"/>
                </a:lnTo>
                <a:lnTo>
                  <a:pt x="974278" y="131677"/>
                </a:lnTo>
                <a:lnTo>
                  <a:pt x="939055" y="105462"/>
                </a:lnTo>
                <a:lnTo>
                  <a:pt x="901914" y="81833"/>
                </a:lnTo>
                <a:lnTo>
                  <a:pt x="862987" y="60921"/>
                </a:lnTo>
                <a:lnTo>
                  <a:pt x="822408" y="42861"/>
                </a:lnTo>
                <a:lnTo>
                  <a:pt x="780309" y="27786"/>
                </a:lnTo>
                <a:lnTo>
                  <a:pt x="736825" y="15830"/>
                </a:lnTo>
                <a:lnTo>
                  <a:pt x="692088" y="7124"/>
                </a:lnTo>
                <a:lnTo>
                  <a:pt x="646231" y="1803"/>
                </a:lnTo>
                <a:lnTo>
                  <a:pt x="599389" y="0"/>
                </a:lnTo>
                <a:close/>
              </a:path>
            </a:pathLst>
          </a:custGeom>
          <a:solidFill>
            <a:srgbClr val="975D6A"/>
          </a:solidFill>
        </p:spPr>
        <p:txBody>
          <a:bodyPr wrap="square" lIns="0" tIns="0" rIns="0" bIns="0" rtlCol="0"/>
          <a:lstStyle/>
          <a:p>
            <a:endParaRPr/>
          </a:p>
        </p:txBody>
      </p:sp>
      <p:sp>
        <p:nvSpPr>
          <p:cNvPr id="21" name="object 21"/>
          <p:cNvSpPr txBox="1"/>
          <p:nvPr/>
        </p:nvSpPr>
        <p:spPr>
          <a:xfrm>
            <a:off x="9551809" y="5650846"/>
            <a:ext cx="539750" cy="283210"/>
          </a:xfrm>
          <a:prstGeom prst="rect">
            <a:avLst/>
          </a:prstGeom>
        </p:spPr>
        <p:txBody>
          <a:bodyPr vert="horz" wrap="square" lIns="0" tIns="12065" rIns="0" bIns="0" rtlCol="0">
            <a:spAutoFit/>
          </a:bodyPr>
          <a:lstStyle/>
          <a:p>
            <a:pPr marL="12700" marR="5080" indent="5715">
              <a:lnSpc>
                <a:spcPct val="100000"/>
              </a:lnSpc>
              <a:spcBef>
                <a:spcPts val="95"/>
              </a:spcBef>
            </a:pPr>
            <a:r>
              <a:rPr sz="850" dirty="0">
                <a:solidFill>
                  <a:srgbClr val="FFFFFF"/>
                </a:solidFill>
                <a:latin typeface="Century Gothic"/>
                <a:cs typeface="Century Gothic"/>
              </a:rPr>
              <a:t>AÇÕES</a:t>
            </a:r>
            <a:r>
              <a:rPr sz="850" spc="175" dirty="0">
                <a:solidFill>
                  <a:srgbClr val="FFFFFF"/>
                </a:solidFill>
                <a:latin typeface="Century Gothic"/>
                <a:cs typeface="Century Gothic"/>
              </a:rPr>
              <a:t> </a:t>
            </a:r>
            <a:r>
              <a:rPr sz="850" spc="60" dirty="0">
                <a:solidFill>
                  <a:srgbClr val="FFFFFF"/>
                </a:solidFill>
                <a:latin typeface="Century Gothic"/>
                <a:cs typeface="Century Gothic"/>
              </a:rPr>
              <a:t>E </a:t>
            </a:r>
            <a:r>
              <a:rPr sz="850" spc="75" dirty="0">
                <a:solidFill>
                  <a:srgbClr val="FFFFFF"/>
                </a:solidFill>
                <a:latin typeface="Century Gothic"/>
                <a:cs typeface="Century Gothic"/>
              </a:rPr>
              <a:t>TAREFAS</a:t>
            </a:r>
            <a:endParaRPr sz="850">
              <a:latin typeface="Century Gothic"/>
              <a:cs typeface="Century Gothic"/>
            </a:endParaRPr>
          </a:p>
        </p:txBody>
      </p:sp>
      <p:sp>
        <p:nvSpPr>
          <p:cNvPr id="22" name="object 22"/>
          <p:cNvSpPr txBox="1"/>
          <p:nvPr/>
        </p:nvSpPr>
        <p:spPr>
          <a:xfrm>
            <a:off x="419299" y="2731550"/>
            <a:ext cx="11763375" cy="151892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50" dirty="0">
                <a:solidFill>
                  <a:srgbClr val="8B3044"/>
                </a:solidFill>
                <a:latin typeface="Century Gothic"/>
                <a:cs typeface="Century Gothic"/>
              </a:rPr>
              <a:t>O</a:t>
            </a:r>
            <a:r>
              <a:rPr sz="1400" spc="145" dirty="0">
                <a:solidFill>
                  <a:srgbClr val="8B3044"/>
                </a:solidFill>
                <a:latin typeface="Century Gothic"/>
                <a:cs typeface="Century Gothic"/>
              </a:rPr>
              <a:t> </a:t>
            </a:r>
            <a:r>
              <a:rPr sz="1400" spc="20" dirty="0">
                <a:solidFill>
                  <a:srgbClr val="8B3044"/>
                </a:solidFill>
                <a:latin typeface="Century Gothic"/>
                <a:cs typeface="Century Gothic"/>
              </a:rPr>
              <a:t>Planejamento</a:t>
            </a:r>
            <a:r>
              <a:rPr sz="1400" spc="145" dirty="0">
                <a:solidFill>
                  <a:srgbClr val="8B3044"/>
                </a:solidFill>
                <a:latin typeface="Century Gothic"/>
                <a:cs typeface="Century Gothic"/>
              </a:rPr>
              <a:t> </a:t>
            </a:r>
            <a:r>
              <a:rPr sz="1400" spc="25" dirty="0">
                <a:solidFill>
                  <a:srgbClr val="8B3044"/>
                </a:solidFill>
                <a:latin typeface="Century Gothic"/>
                <a:cs typeface="Century Gothic"/>
              </a:rPr>
              <a:t>Estratégico</a:t>
            </a:r>
            <a:r>
              <a:rPr sz="1400" spc="14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45" dirty="0">
                <a:solidFill>
                  <a:srgbClr val="8B3044"/>
                </a:solidFill>
                <a:latin typeface="Century Gothic"/>
                <a:cs typeface="Century Gothic"/>
              </a:rPr>
              <a:t> </a:t>
            </a:r>
            <a:r>
              <a:rPr sz="1400" spc="10" dirty="0">
                <a:solidFill>
                  <a:srgbClr val="8B3044"/>
                </a:solidFill>
                <a:latin typeface="Century Gothic"/>
                <a:cs typeface="Century Gothic"/>
              </a:rPr>
              <a:t>Conselho</a:t>
            </a:r>
            <a:r>
              <a:rPr sz="1400" spc="145" dirty="0">
                <a:solidFill>
                  <a:srgbClr val="8B3044"/>
                </a:solidFill>
                <a:latin typeface="Century Gothic"/>
                <a:cs typeface="Century Gothic"/>
              </a:rPr>
              <a:t> </a:t>
            </a:r>
            <a:r>
              <a:rPr sz="1400" spc="25" dirty="0">
                <a:solidFill>
                  <a:srgbClr val="8B3044"/>
                </a:solidFill>
                <a:latin typeface="Century Gothic"/>
                <a:cs typeface="Century Gothic"/>
              </a:rPr>
              <a:t>Regional</a:t>
            </a:r>
            <a:r>
              <a:rPr sz="1400" spc="14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45" dirty="0">
                <a:solidFill>
                  <a:srgbClr val="8B3044"/>
                </a:solidFill>
                <a:latin typeface="Century Gothic"/>
                <a:cs typeface="Century Gothic"/>
              </a:rPr>
              <a:t> </a:t>
            </a:r>
            <a:r>
              <a:rPr sz="1400" spc="-5" dirty="0">
                <a:solidFill>
                  <a:srgbClr val="8B3044"/>
                </a:solidFill>
                <a:latin typeface="Century Gothic"/>
                <a:cs typeface="Century Gothic"/>
              </a:rPr>
              <a:t>Medicina</a:t>
            </a:r>
            <a:r>
              <a:rPr sz="1400" spc="145" dirty="0">
                <a:solidFill>
                  <a:srgbClr val="8B3044"/>
                </a:solidFill>
                <a:latin typeface="Century Gothic"/>
                <a:cs typeface="Century Gothic"/>
              </a:rPr>
              <a:t> </a:t>
            </a:r>
            <a:r>
              <a:rPr sz="1400" spc="5" dirty="0">
                <a:solidFill>
                  <a:srgbClr val="8B3044"/>
                </a:solidFill>
                <a:latin typeface="Century Gothic"/>
                <a:cs typeface="Century Gothic"/>
              </a:rPr>
              <a:t>Veterinária</a:t>
            </a:r>
            <a:r>
              <a:rPr sz="1400" spc="14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45" dirty="0">
                <a:solidFill>
                  <a:srgbClr val="8B3044"/>
                </a:solidFill>
                <a:latin typeface="Century Gothic"/>
                <a:cs typeface="Century Gothic"/>
              </a:rPr>
              <a:t> </a:t>
            </a:r>
            <a:r>
              <a:rPr sz="1400" spc="20" dirty="0">
                <a:solidFill>
                  <a:srgbClr val="8B3044"/>
                </a:solidFill>
                <a:latin typeface="Century Gothic"/>
                <a:cs typeface="Century Gothic"/>
              </a:rPr>
              <a:t>Amazonas</a:t>
            </a:r>
            <a:r>
              <a:rPr sz="1400" spc="145" dirty="0">
                <a:solidFill>
                  <a:srgbClr val="8B3044"/>
                </a:solidFill>
                <a:latin typeface="Century Gothic"/>
                <a:cs typeface="Century Gothic"/>
              </a:rPr>
              <a:t> </a:t>
            </a:r>
            <a:r>
              <a:rPr sz="1400" spc="-20" dirty="0">
                <a:solidFill>
                  <a:srgbClr val="8B3044"/>
                </a:solidFill>
                <a:latin typeface="Century Gothic"/>
                <a:cs typeface="Century Gothic"/>
              </a:rPr>
              <a:t>garante</a:t>
            </a:r>
            <a:r>
              <a:rPr sz="1400" spc="1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45" dirty="0">
                <a:solidFill>
                  <a:srgbClr val="8B3044"/>
                </a:solidFill>
                <a:latin typeface="Century Gothic"/>
                <a:cs typeface="Century Gothic"/>
              </a:rPr>
              <a:t> </a:t>
            </a:r>
            <a:r>
              <a:rPr sz="1400" spc="-25" dirty="0">
                <a:solidFill>
                  <a:srgbClr val="8B3044"/>
                </a:solidFill>
                <a:latin typeface="Century Gothic"/>
                <a:cs typeface="Century Gothic"/>
              </a:rPr>
              <a:t>valorização</a:t>
            </a:r>
            <a:r>
              <a:rPr sz="1400" spc="14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45" dirty="0">
                <a:solidFill>
                  <a:srgbClr val="8B3044"/>
                </a:solidFill>
                <a:latin typeface="Century Gothic"/>
                <a:cs typeface="Century Gothic"/>
              </a:rPr>
              <a:t> </a:t>
            </a:r>
            <a:r>
              <a:rPr sz="1400" spc="-35" dirty="0">
                <a:solidFill>
                  <a:srgbClr val="8B3044"/>
                </a:solidFill>
                <a:latin typeface="Century Gothic"/>
                <a:cs typeface="Century Gothic"/>
              </a:rPr>
              <a:t>excelência</a:t>
            </a:r>
            <a:r>
              <a:rPr sz="1400" spc="14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5" dirty="0">
                <a:solidFill>
                  <a:srgbClr val="8B3044"/>
                </a:solidFill>
                <a:latin typeface="Century Gothic"/>
                <a:cs typeface="Century Gothic"/>
              </a:rPr>
              <a:t>Medicina</a:t>
            </a:r>
            <a:r>
              <a:rPr sz="1400" spc="95" dirty="0">
                <a:solidFill>
                  <a:srgbClr val="8B3044"/>
                </a:solidFill>
                <a:latin typeface="Century Gothic"/>
                <a:cs typeface="Century Gothic"/>
              </a:rPr>
              <a:t> </a:t>
            </a:r>
            <a:r>
              <a:rPr sz="1400" spc="5" dirty="0">
                <a:solidFill>
                  <a:srgbClr val="8B3044"/>
                </a:solidFill>
                <a:latin typeface="Century Gothic"/>
                <a:cs typeface="Century Gothic"/>
              </a:rPr>
              <a:t>Veterinária</a:t>
            </a:r>
            <a:r>
              <a:rPr sz="1400" spc="95" dirty="0">
                <a:solidFill>
                  <a:srgbClr val="8B3044"/>
                </a:solidFill>
                <a:latin typeface="Century Gothic"/>
                <a:cs typeface="Century Gothic"/>
              </a:rPr>
              <a:t> </a:t>
            </a:r>
            <a:r>
              <a:rPr sz="1400" spc="-75" dirty="0">
                <a:solidFill>
                  <a:srgbClr val="8B3044"/>
                </a:solidFill>
                <a:latin typeface="Century Gothic"/>
                <a:cs typeface="Century Gothic"/>
              </a:rPr>
              <a:t>e</a:t>
            </a:r>
            <a:r>
              <a:rPr sz="1400" spc="95" dirty="0">
                <a:solidFill>
                  <a:srgbClr val="8B3044"/>
                </a:solidFill>
                <a:latin typeface="Century Gothic"/>
                <a:cs typeface="Century Gothic"/>
              </a:rPr>
              <a:t> </a:t>
            </a:r>
            <a:r>
              <a:rPr sz="1400" spc="-5" dirty="0">
                <a:solidFill>
                  <a:srgbClr val="8B3044"/>
                </a:solidFill>
                <a:latin typeface="Century Gothic"/>
                <a:cs typeface="Century Gothic"/>
              </a:rPr>
              <a:t>Zootecnia,</a:t>
            </a:r>
            <a:r>
              <a:rPr sz="1400" spc="95" dirty="0">
                <a:solidFill>
                  <a:srgbClr val="8B3044"/>
                </a:solidFill>
                <a:latin typeface="Century Gothic"/>
                <a:cs typeface="Century Gothic"/>
              </a:rPr>
              <a:t> </a:t>
            </a:r>
            <a:r>
              <a:rPr sz="1400" spc="30" dirty="0">
                <a:solidFill>
                  <a:srgbClr val="8B3044"/>
                </a:solidFill>
                <a:latin typeface="Century Gothic"/>
                <a:cs typeface="Century Gothic"/>
              </a:rPr>
              <a:t>por</a:t>
            </a:r>
            <a:r>
              <a:rPr sz="1400" spc="95" dirty="0">
                <a:solidFill>
                  <a:srgbClr val="8B3044"/>
                </a:solidFill>
                <a:latin typeface="Century Gothic"/>
                <a:cs typeface="Century Gothic"/>
              </a:rPr>
              <a:t> </a:t>
            </a:r>
            <a:r>
              <a:rPr sz="1400" spc="40" dirty="0">
                <a:solidFill>
                  <a:srgbClr val="8B3044"/>
                </a:solidFill>
                <a:latin typeface="Century Gothic"/>
                <a:cs typeface="Century Gothic"/>
              </a:rPr>
              <a:t>meio</a:t>
            </a:r>
            <a:r>
              <a:rPr sz="1400" spc="9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95" dirty="0">
                <a:solidFill>
                  <a:srgbClr val="8B3044"/>
                </a:solidFill>
                <a:latin typeface="Century Gothic"/>
                <a:cs typeface="Century Gothic"/>
              </a:rPr>
              <a:t> </a:t>
            </a:r>
            <a:r>
              <a:rPr sz="1400" spc="-55" dirty="0">
                <a:solidFill>
                  <a:srgbClr val="8B3044"/>
                </a:solidFill>
                <a:latin typeface="Century Gothic"/>
                <a:cs typeface="Century Gothic"/>
              </a:rPr>
              <a:t>ações</a:t>
            </a:r>
            <a:r>
              <a:rPr sz="1400" spc="95" dirty="0">
                <a:solidFill>
                  <a:srgbClr val="8B3044"/>
                </a:solidFill>
                <a:latin typeface="Century Gothic"/>
                <a:cs typeface="Century Gothic"/>
              </a:rPr>
              <a:t> </a:t>
            </a:r>
            <a:r>
              <a:rPr sz="1400" spc="5" dirty="0">
                <a:solidFill>
                  <a:srgbClr val="8B3044"/>
                </a:solidFill>
                <a:latin typeface="Century Gothic"/>
                <a:cs typeface="Century Gothic"/>
              </a:rPr>
              <a:t>regulamentadoras,</a:t>
            </a:r>
            <a:r>
              <a:rPr sz="1400" spc="95" dirty="0">
                <a:solidFill>
                  <a:srgbClr val="8B3044"/>
                </a:solidFill>
                <a:latin typeface="Century Gothic"/>
                <a:cs typeface="Century Gothic"/>
              </a:rPr>
              <a:t> </a:t>
            </a:r>
            <a:r>
              <a:rPr sz="1400" spc="-20" dirty="0">
                <a:solidFill>
                  <a:srgbClr val="8B3044"/>
                </a:solidFill>
                <a:latin typeface="Century Gothic"/>
                <a:cs typeface="Century Gothic"/>
              </a:rPr>
              <a:t>educacionais,</a:t>
            </a:r>
            <a:r>
              <a:rPr sz="1400" spc="95" dirty="0">
                <a:solidFill>
                  <a:srgbClr val="8B3044"/>
                </a:solidFill>
                <a:latin typeface="Century Gothic"/>
                <a:cs typeface="Century Gothic"/>
              </a:rPr>
              <a:t> </a:t>
            </a:r>
            <a:r>
              <a:rPr sz="1400" spc="5" dirty="0">
                <a:solidFill>
                  <a:srgbClr val="8B3044"/>
                </a:solidFill>
                <a:latin typeface="Century Gothic"/>
                <a:cs typeface="Century Gothic"/>
              </a:rPr>
              <a:t>fiscalizadoras,</a:t>
            </a:r>
            <a:r>
              <a:rPr sz="1400" spc="95" dirty="0">
                <a:solidFill>
                  <a:srgbClr val="8B3044"/>
                </a:solidFill>
                <a:latin typeface="Century Gothic"/>
                <a:cs typeface="Century Gothic"/>
              </a:rPr>
              <a:t> </a:t>
            </a:r>
            <a:r>
              <a:rPr sz="1400" dirty="0">
                <a:solidFill>
                  <a:srgbClr val="8B3044"/>
                </a:solidFill>
                <a:latin typeface="Century Gothic"/>
                <a:cs typeface="Century Gothic"/>
              </a:rPr>
              <a:t>éticas</a:t>
            </a:r>
            <a:r>
              <a:rPr sz="1400" spc="95" dirty="0">
                <a:solidFill>
                  <a:srgbClr val="8B3044"/>
                </a:solidFill>
                <a:latin typeface="Century Gothic"/>
                <a:cs typeface="Century Gothic"/>
              </a:rPr>
              <a:t> </a:t>
            </a:r>
            <a:r>
              <a:rPr sz="1400" spc="-75" dirty="0">
                <a:solidFill>
                  <a:srgbClr val="8B3044"/>
                </a:solidFill>
                <a:latin typeface="Century Gothic"/>
                <a:cs typeface="Century Gothic"/>
              </a:rPr>
              <a:t>e</a:t>
            </a:r>
            <a:r>
              <a:rPr sz="1400" spc="95" dirty="0">
                <a:solidFill>
                  <a:srgbClr val="8B3044"/>
                </a:solidFill>
                <a:latin typeface="Century Gothic"/>
                <a:cs typeface="Century Gothic"/>
              </a:rPr>
              <a:t> </a:t>
            </a:r>
            <a:r>
              <a:rPr sz="1400" spc="10" dirty="0">
                <a:solidFill>
                  <a:srgbClr val="8B3044"/>
                </a:solidFill>
                <a:latin typeface="Century Gothic"/>
                <a:cs typeface="Century Gothic"/>
              </a:rPr>
              <a:t>políticas,</a:t>
            </a:r>
            <a:r>
              <a:rPr sz="1400" spc="95" dirty="0">
                <a:solidFill>
                  <a:srgbClr val="8B3044"/>
                </a:solidFill>
                <a:latin typeface="Century Gothic"/>
                <a:cs typeface="Century Gothic"/>
              </a:rPr>
              <a:t> </a:t>
            </a:r>
            <a:r>
              <a:rPr sz="1400" dirty="0">
                <a:solidFill>
                  <a:srgbClr val="8B3044"/>
                </a:solidFill>
                <a:latin typeface="Century Gothic"/>
                <a:cs typeface="Century Gothic"/>
              </a:rPr>
              <a:t>buscando</a:t>
            </a:r>
            <a:r>
              <a:rPr sz="1400" spc="9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60" dirty="0">
                <a:solidFill>
                  <a:srgbClr val="8B3044"/>
                </a:solidFill>
                <a:latin typeface="Century Gothic"/>
                <a:cs typeface="Century Gothic"/>
              </a:rPr>
              <a:t> </a:t>
            </a:r>
            <a:r>
              <a:rPr sz="1400" spc="-20" dirty="0">
                <a:solidFill>
                  <a:srgbClr val="8B3044"/>
                </a:solidFill>
                <a:latin typeface="Century Gothic"/>
                <a:cs typeface="Century Gothic"/>
              </a:rPr>
              <a:t>qualidade</a:t>
            </a:r>
            <a:r>
              <a:rPr sz="1400" spc="-4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45" dirty="0">
                <a:solidFill>
                  <a:srgbClr val="8B3044"/>
                </a:solidFill>
                <a:latin typeface="Century Gothic"/>
                <a:cs typeface="Century Gothic"/>
              </a:rPr>
              <a:t> </a:t>
            </a:r>
            <a:r>
              <a:rPr sz="1400" spc="-25" dirty="0">
                <a:solidFill>
                  <a:srgbClr val="8B3044"/>
                </a:solidFill>
                <a:latin typeface="Century Gothic"/>
                <a:cs typeface="Century Gothic"/>
              </a:rPr>
              <a:t>vida</a:t>
            </a:r>
            <a:r>
              <a:rPr sz="1400" spc="-4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45" dirty="0">
                <a:solidFill>
                  <a:srgbClr val="8B3044"/>
                </a:solidFill>
                <a:latin typeface="Century Gothic"/>
                <a:cs typeface="Century Gothic"/>
              </a:rPr>
              <a:t> </a:t>
            </a:r>
            <a:r>
              <a:rPr sz="1400" spc="-30" dirty="0">
                <a:solidFill>
                  <a:srgbClr val="8B3044"/>
                </a:solidFill>
                <a:latin typeface="Century Gothic"/>
                <a:cs typeface="Century Gothic"/>
              </a:rPr>
              <a:t>sociedade</a:t>
            </a:r>
            <a:r>
              <a:rPr sz="1400" spc="-45" dirty="0">
                <a:solidFill>
                  <a:srgbClr val="8B3044"/>
                </a:solidFill>
                <a:latin typeface="Century Gothic"/>
                <a:cs typeface="Century Gothic"/>
              </a:rPr>
              <a:t> </a:t>
            </a:r>
            <a:r>
              <a:rPr sz="1400" spc="10" dirty="0">
                <a:solidFill>
                  <a:srgbClr val="8B3044"/>
                </a:solidFill>
                <a:latin typeface="Century Gothic"/>
                <a:cs typeface="Century Gothic"/>
              </a:rPr>
              <a:t>amazonense</a:t>
            </a:r>
            <a:r>
              <a:rPr sz="1400" spc="-4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45" dirty="0">
                <a:solidFill>
                  <a:srgbClr val="8B3044"/>
                </a:solidFill>
                <a:latin typeface="Century Gothic"/>
                <a:cs typeface="Century Gothic"/>
              </a:rPr>
              <a:t> </a:t>
            </a:r>
            <a:r>
              <a:rPr sz="1400" spc="45" dirty="0">
                <a:solidFill>
                  <a:srgbClr val="8B3044"/>
                </a:solidFill>
                <a:latin typeface="Century Gothic"/>
                <a:cs typeface="Century Gothic"/>
              </a:rPr>
              <a:t>equilíbrio</a:t>
            </a:r>
            <a:r>
              <a:rPr sz="1400" spc="-45" dirty="0">
                <a:solidFill>
                  <a:srgbClr val="8B3044"/>
                </a:solidFill>
                <a:latin typeface="Century Gothic"/>
                <a:cs typeface="Century Gothic"/>
              </a:rPr>
              <a:t> </a:t>
            </a:r>
            <a:r>
              <a:rPr sz="1400" dirty="0">
                <a:solidFill>
                  <a:srgbClr val="8B3044"/>
                </a:solidFill>
                <a:latin typeface="Century Gothic"/>
                <a:cs typeface="Century Gothic"/>
              </a:rPr>
              <a:t>com</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45" dirty="0">
                <a:solidFill>
                  <a:srgbClr val="8B3044"/>
                </a:solidFill>
                <a:latin typeface="Century Gothic"/>
                <a:cs typeface="Century Gothic"/>
              </a:rPr>
              <a:t> </a:t>
            </a:r>
            <a:r>
              <a:rPr sz="1400" dirty="0">
                <a:solidFill>
                  <a:srgbClr val="8B3044"/>
                </a:solidFill>
                <a:latin typeface="Century Gothic"/>
                <a:cs typeface="Century Gothic"/>
              </a:rPr>
              <a:t>biodiversidade,</a:t>
            </a:r>
            <a:r>
              <a:rPr sz="1400" spc="-45" dirty="0">
                <a:solidFill>
                  <a:srgbClr val="8B3044"/>
                </a:solidFill>
                <a:latin typeface="Century Gothic"/>
                <a:cs typeface="Century Gothic"/>
              </a:rPr>
              <a:t> </a:t>
            </a:r>
            <a:r>
              <a:rPr sz="1400" dirty="0">
                <a:solidFill>
                  <a:srgbClr val="8B3044"/>
                </a:solidFill>
                <a:latin typeface="Century Gothic"/>
                <a:cs typeface="Century Gothic"/>
              </a:rPr>
              <a:t>objetivando</a:t>
            </a:r>
            <a:r>
              <a:rPr sz="1400" spc="-45" dirty="0">
                <a:solidFill>
                  <a:srgbClr val="8B3044"/>
                </a:solidFill>
                <a:latin typeface="Century Gothic"/>
                <a:cs typeface="Century Gothic"/>
              </a:rPr>
              <a:t> </a:t>
            </a:r>
            <a:r>
              <a:rPr sz="1400" spc="65" dirty="0">
                <a:solidFill>
                  <a:srgbClr val="8B3044"/>
                </a:solidFill>
                <a:latin typeface="Century Gothic"/>
                <a:cs typeface="Century Gothic"/>
              </a:rPr>
              <a:t>ser</a:t>
            </a:r>
            <a:r>
              <a:rPr sz="1400" spc="-45" dirty="0">
                <a:solidFill>
                  <a:srgbClr val="8B3044"/>
                </a:solidFill>
                <a:latin typeface="Century Gothic"/>
                <a:cs typeface="Century Gothic"/>
              </a:rPr>
              <a:t> </a:t>
            </a:r>
            <a:r>
              <a:rPr sz="1400" spc="-10" dirty="0">
                <a:solidFill>
                  <a:srgbClr val="8B3044"/>
                </a:solidFill>
                <a:latin typeface="Century Gothic"/>
                <a:cs typeface="Century Gothic"/>
              </a:rPr>
              <a:t>reconhecido</a:t>
            </a:r>
            <a:r>
              <a:rPr sz="1400" spc="-45"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45" dirty="0">
                <a:solidFill>
                  <a:srgbClr val="8B3044"/>
                </a:solidFill>
                <a:latin typeface="Century Gothic"/>
                <a:cs typeface="Century Gothic"/>
              </a:rPr>
              <a:t> </a:t>
            </a:r>
            <a:r>
              <a:rPr sz="1400" spc="-20" dirty="0">
                <a:solidFill>
                  <a:srgbClr val="8B3044"/>
                </a:solidFill>
                <a:latin typeface="Century Gothic"/>
                <a:cs typeface="Century Gothic"/>
              </a:rPr>
              <a:t>órgão</a:t>
            </a:r>
            <a:r>
              <a:rPr sz="1400" spc="-4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45" dirty="0">
                <a:solidFill>
                  <a:srgbClr val="8B3044"/>
                </a:solidFill>
                <a:latin typeface="Century Gothic"/>
                <a:cs typeface="Century Gothic"/>
              </a:rPr>
              <a:t> </a:t>
            </a:r>
            <a:r>
              <a:rPr sz="1400" spc="20" dirty="0">
                <a:solidFill>
                  <a:srgbClr val="8B3044"/>
                </a:solidFill>
                <a:latin typeface="Century Gothic"/>
                <a:cs typeface="Century Gothic"/>
              </a:rPr>
              <a:t>valori-</a:t>
            </a:r>
            <a:r>
              <a:rPr sz="1400" spc="55" dirty="0">
                <a:solidFill>
                  <a:srgbClr val="8B3044"/>
                </a:solidFill>
                <a:latin typeface="Century Gothic"/>
                <a:cs typeface="Century Gothic"/>
              </a:rPr>
              <a:t> </a:t>
            </a:r>
            <a:r>
              <a:rPr sz="1400" spc="-70" dirty="0">
                <a:solidFill>
                  <a:srgbClr val="8B3044"/>
                </a:solidFill>
                <a:latin typeface="Century Gothic"/>
                <a:cs typeface="Century Gothic"/>
              </a:rPr>
              <a:t>zação</a:t>
            </a:r>
            <a:r>
              <a:rPr sz="1400" spc="-10" dirty="0">
                <a:solidFill>
                  <a:srgbClr val="8B3044"/>
                </a:solidFill>
                <a:latin typeface="Century Gothic"/>
                <a:cs typeface="Century Gothic"/>
              </a:rPr>
              <a:t> </a:t>
            </a:r>
            <a:r>
              <a:rPr sz="1400" spc="35" dirty="0">
                <a:solidFill>
                  <a:srgbClr val="8B3044"/>
                </a:solidFill>
                <a:latin typeface="Century Gothic"/>
                <a:cs typeface="Century Gothic"/>
              </a:rPr>
              <a:t>profissional,</a:t>
            </a:r>
            <a:r>
              <a:rPr sz="1400" spc="-10" dirty="0">
                <a:solidFill>
                  <a:srgbClr val="8B3044"/>
                </a:solidFill>
                <a:latin typeface="Century Gothic"/>
                <a:cs typeface="Century Gothic"/>
              </a:rPr>
              <a:t> atuando </a:t>
            </a:r>
            <a:r>
              <a:rPr sz="1400" dirty="0">
                <a:solidFill>
                  <a:srgbClr val="8B3044"/>
                </a:solidFill>
                <a:latin typeface="Century Gothic"/>
                <a:cs typeface="Century Gothic"/>
              </a:rPr>
              <a:t>com</a:t>
            </a:r>
            <a:r>
              <a:rPr sz="1400" spc="-10" dirty="0">
                <a:solidFill>
                  <a:srgbClr val="8B3044"/>
                </a:solidFill>
                <a:latin typeface="Century Gothic"/>
                <a:cs typeface="Century Gothic"/>
              </a:rPr>
              <a:t> </a:t>
            </a:r>
            <a:r>
              <a:rPr sz="1400" spc="-35" dirty="0">
                <a:solidFill>
                  <a:srgbClr val="8B3044"/>
                </a:solidFill>
                <a:latin typeface="Century Gothic"/>
                <a:cs typeface="Century Gothic"/>
              </a:rPr>
              <a:t>excelência</a:t>
            </a:r>
            <a:r>
              <a:rPr sz="1400" spc="-1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0" dirty="0">
                <a:solidFill>
                  <a:srgbClr val="8B3044"/>
                </a:solidFill>
                <a:latin typeface="Century Gothic"/>
                <a:cs typeface="Century Gothic"/>
              </a:rPr>
              <a:t> </a:t>
            </a:r>
            <a:r>
              <a:rPr sz="1400" spc="-25" dirty="0">
                <a:solidFill>
                  <a:srgbClr val="8B3044"/>
                </a:solidFill>
                <a:latin typeface="Century Gothic"/>
                <a:cs typeface="Century Gothic"/>
              </a:rPr>
              <a:t>defesa</a:t>
            </a:r>
            <a:r>
              <a:rPr sz="1400" spc="-1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0" dirty="0">
                <a:solidFill>
                  <a:srgbClr val="8B3044"/>
                </a:solidFill>
                <a:latin typeface="Century Gothic"/>
                <a:cs typeface="Century Gothic"/>
              </a:rPr>
              <a:t> </a:t>
            </a:r>
            <a:r>
              <a:rPr sz="1400" spc="-40" dirty="0">
                <a:solidFill>
                  <a:srgbClr val="8B3044"/>
                </a:solidFill>
                <a:latin typeface="Century Gothic"/>
                <a:cs typeface="Century Gothic"/>
              </a:rPr>
              <a:t>sociedade,</a:t>
            </a:r>
            <a:r>
              <a:rPr sz="1400" spc="-10" dirty="0">
                <a:solidFill>
                  <a:srgbClr val="8B3044"/>
                </a:solidFill>
                <a:latin typeface="Century Gothic"/>
                <a:cs typeface="Century Gothic"/>
              </a:rPr>
              <a:t> </a:t>
            </a:r>
            <a:r>
              <a:rPr sz="1400" spc="50" dirty="0">
                <a:solidFill>
                  <a:srgbClr val="8B3044"/>
                </a:solidFill>
                <a:latin typeface="Century Gothic"/>
                <a:cs typeface="Century Gothic"/>
              </a:rPr>
              <a:t>utilizando-se</a:t>
            </a:r>
            <a:r>
              <a:rPr sz="1400" spc="-1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15" dirty="0">
                <a:solidFill>
                  <a:srgbClr val="8B3044"/>
                </a:solidFill>
                <a:latin typeface="Century Gothic"/>
                <a:cs typeface="Century Gothic"/>
              </a:rPr>
              <a:t>Excelência,</a:t>
            </a:r>
            <a:r>
              <a:rPr sz="1400" spc="-10" dirty="0">
                <a:solidFill>
                  <a:srgbClr val="8B3044"/>
                </a:solidFill>
                <a:latin typeface="Century Gothic"/>
                <a:cs typeface="Century Gothic"/>
              </a:rPr>
              <a:t> </a:t>
            </a:r>
            <a:r>
              <a:rPr sz="1400" spc="35" dirty="0">
                <a:solidFill>
                  <a:srgbClr val="8B3044"/>
                </a:solidFill>
                <a:latin typeface="Century Gothic"/>
                <a:cs typeface="Century Gothic"/>
              </a:rPr>
              <a:t>Compromisso,</a:t>
            </a:r>
            <a:r>
              <a:rPr sz="1400" spc="-10" dirty="0">
                <a:solidFill>
                  <a:srgbClr val="8B3044"/>
                </a:solidFill>
                <a:latin typeface="Century Gothic"/>
                <a:cs typeface="Century Gothic"/>
              </a:rPr>
              <a:t> </a:t>
            </a:r>
            <a:r>
              <a:rPr sz="1400" dirty="0">
                <a:solidFill>
                  <a:srgbClr val="8B3044"/>
                </a:solidFill>
                <a:latin typeface="Century Gothic"/>
                <a:cs typeface="Century Gothic"/>
              </a:rPr>
              <a:t>Transparência,</a:t>
            </a:r>
            <a:r>
              <a:rPr sz="1400" spc="-10" dirty="0">
                <a:solidFill>
                  <a:srgbClr val="8B3044"/>
                </a:solidFill>
                <a:latin typeface="Century Gothic"/>
                <a:cs typeface="Century Gothic"/>
              </a:rPr>
              <a:t> </a:t>
            </a:r>
            <a:r>
              <a:rPr sz="1400" spc="15" dirty="0">
                <a:solidFill>
                  <a:srgbClr val="8B3044"/>
                </a:solidFill>
                <a:latin typeface="Century Gothic"/>
                <a:cs typeface="Century Gothic"/>
              </a:rPr>
              <a:t>Ética</a:t>
            </a:r>
            <a:r>
              <a:rPr sz="1400" spc="-1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5" dirty="0">
                <a:solidFill>
                  <a:srgbClr val="8B3044"/>
                </a:solidFill>
                <a:latin typeface="Century Gothic"/>
                <a:cs typeface="Century Gothic"/>
              </a:rPr>
              <a:t> </a:t>
            </a:r>
            <a:r>
              <a:rPr sz="1400" spc="10" dirty="0">
                <a:solidFill>
                  <a:srgbClr val="8B3044"/>
                </a:solidFill>
                <a:latin typeface="Century Gothic"/>
                <a:cs typeface="Century Gothic"/>
              </a:rPr>
              <a:t>Responsabilidade.</a:t>
            </a:r>
            <a:endParaRPr sz="1400" dirty="0">
              <a:latin typeface="Century Gothic"/>
              <a:cs typeface="Century Gothic"/>
            </a:endParaRPr>
          </a:p>
          <a:p>
            <a:pPr marL="13970" algn="just">
              <a:lnSpc>
                <a:spcPct val="100000"/>
              </a:lnSpc>
              <a:spcBef>
                <a:spcPts val="1680"/>
              </a:spcBef>
            </a:pPr>
            <a:r>
              <a:rPr sz="1400" dirty="0">
                <a:solidFill>
                  <a:srgbClr val="8B3044"/>
                </a:solidFill>
                <a:latin typeface="Century Gothic"/>
                <a:cs typeface="Century Gothic"/>
              </a:rPr>
              <a:t>As</a:t>
            </a:r>
            <a:r>
              <a:rPr sz="1400" spc="35" dirty="0">
                <a:solidFill>
                  <a:srgbClr val="8B3044"/>
                </a:solidFill>
                <a:latin typeface="Century Gothic"/>
                <a:cs typeface="Century Gothic"/>
              </a:rPr>
              <a:t> </a:t>
            </a:r>
            <a:r>
              <a:rPr sz="1400" spc="-55" dirty="0">
                <a:solidFill>
                  <a:srgbClr val="8B3044"/>
                </a:solidFill>
                <a:latin typeface="Century Gothic"/>
                <a:cs typeface="Century Gothic"/>
              </a:rPr>
              <a:t>ações</a:t>
            </a:r>
            <a:r>
              <a:rPr sz="1400" spc="35" dirty="0">
                <a:solidFill>
                  <a:srgbClr val="8B3044"/>
                </a:solidFill>
                <a:latin typeface="Century Gothic"/>
                <a:cs typeface="Century Gothic"/>
              </a:rPr>
              <a:t> </a:t>
            </a:r>
            <a:r>
              <a:rPr sz="1400" dirty="0">
                <a:solidFill>
                  <a:srgbClr val="8B3044"/>
                </a:solidFill>
                <a:latin typeface="Century Gothic"/>
                <a:cs typeface="Century Gothic"/>
              </a:rPr>
              <a:t>desempenhadas</a:t>
            </a:r>
            <a:r>
              <a:rPr sz="1400" spc="40" dirty="0">
                <a:solidFill>
                  <a:srgbClr val="8B3044"/>
                </a:solidFill>
                <a:latin typeface="Century Gothic"/>
                <a:cs typeface="Century Gothic"/>
              </a:rPr>
              <a:t> </a:t>
            </a:r>
            <a:r>
              <a:rPr sz="1400" dirty="0">
                <a:solidFill>
                  <a:srgbClr val="8B3044"/>
                </a:solidFill>
                <a:latin typeface="Century Gothic"/>
                <a:cs typeface="Century Gothic"/>
              </a:rPr>
              <a:t>pelo</a:t>
            </a:r>
            <a:r>
              <a:rPr sz="1400" spc="35" dirty="0">
                <a:solidFill>
                  <a:srgbClr val="8B3044"/>
                </a:solidFill>
                <a:latin typeface="Century Gothic"/>
                <a:cs typeface="Century Gothic"/>
              </a:rPr>
              <a:t> </a:t>
            </a:r>
            <a:r>
              <a:rPr sz="1400" dirty="0">
                <a:solidFill>
                  <a:srgbClr val="8B3044"/>
                </a:solidFill>
                <a:latin typeface="Century Gothic"/>
                <a:cs typeface="Century Gothic"/>
              </a:rPr>
              <a:t>CRMV-AM</a:t>
            </a:r>
            <a:r>
              <a:rPr sz="1400" spc="40" dirty="0">
                <a:solidFill>
                  <a:srgbClr val="8B3044"/>
                </a:solidFill>
                <a:latin typeface="Century Gothic"/>
                <a:cs typeface="Century Gothic"/>
              </a:rPr>
              <a:t> </a:t>
            </a:r>
            <a:r>
              <a:rPr sz="1400" dirty="0">
                <a:solidFill>
                  <a:srgbClr val="8B3044"/>
                </a:solidFill>
                <a:latin typeface="Century Gothic"/>
                <a:cs typeface="Century Gothic"/>
              </a:rPr>
              <a:t>no</a:t>
            </a:r>
            <a:r>
              <a:rPr sz="1400" spc="35" dirty="0">
                <a:solidFill>
                  <a:srgbClr val="8B3044"/>
                </a:solidFill>
                <a:latin typeface="Century Gothic"/>
                <a:cs typeface="Century Gothic"/>
              </a:rPr>
              <a:t> </a:t>
            </a:r>
            <a:r>
              <a:rPr sz="1400" spc="-10" dirty="0">
                <a:solidFill>
                  <a:srgbClr val="8B3044"/>
                </a:solidFill>
                <a:latin typeface="Century Gothic"/>
                <a:cs typeface="Century Gothic"/>
              </a:rPr>
              <a:t>ano</a:t>
            </a:r>
            <a:r>
              <a:rPr sz="1400" spc="40" dirty="0">
                <a:solidFill>
                  <a:srgbClr val="8B3044"/>
                </a:solidFill>
                <a:latin typeface="Century Gothic"/>
                <a:cs typeface="Century Gothic"/>
              </a:rPr>
              <a:t> </a:t>
            </a:r>
            <a:r>
              <a:rPr sz="1400" spc="-30" dirty="0">
                <a:solidFill>
                  <a:srgbClr val="8B3044"/>
                </a:solidFill>
                <a:latin typeface="Century Gothic"/>
                <a:cs typeface="Century Gothic"/>
              </a:rPr>
              <a:t>de</a:t>
            </a:r>
            <a:r>
              <a:rPr sz="1400" spc="35" dirty="0">
                <a:solidFill>
                  <a:srgbClr val="8B3044"/>
                </a:solidFill>
                <a:latin typeface="Century Gothic"/>
                <a:cs typeface="Century Gothic"/>
              </a:rPr>
              <a:t> </a:t>
            </a:r>
            <a:r>
              <a:rPr sz="1400" dirty="0">
                <a:solidFill>
                  <a:srgbClr val="8B3044"/>
                </a:solidFill>
                <a:latin typeface="Century Gothic"/>
                <a:cs typeface="Century Gothic"/>
              </a:rPr>
              <a:t>202</a:t>
            </a:r>
            <a:r>
              <a:rPr lang="pt-BR" sz="1400" dirty="0">
                <a:solidFill>
                  <a:srgbClr val="8B3044"/>
                </a:solidFill>
                <a:latin typeface="Century Gothic"/>
                <a:cs typeface="Century Gothic"/>
              </a:rPr>
              <a:t>3</a:t>
            </a:r>
            <a:r>
              <a:rPr sz="1400" spc="40" dirty="0">
                <a:solidFill>
                  <a:srgbClr val="8B3044"/>
                </a:solidFill>
                <a:latin typeface="Century Gothic"/>
                <a:cs typeface="Century Gothic"/>
              </a:rPr>
              <a:t> </a:t>
            </a:r>
            <a:r>
              <a:rPr sz="1400" dirty="0">
                <a:solidFill>
                  <a:srgbClr val="8B3044"/>
                </a:solidFill>
                <a:latin typeface="Century Gothic"/>
                <a:cs typeface="Century Gothic"/>
              </a:rPr>
              <a:t>estão</a:t>
            </a:r>
            <a:r>
              <a:rPr sz="1400" spc="35" dirty="0">
                <a:solidFill>
                  <a:srgbClr val="8B3044"/>
                </a:solidFill>
                <a:latin typeface="Century Gothic"/>
                <a:cs typeface="Century Gothic"/>
              </a:rPr>
              <a:t> </a:t>
            </a:r>
            <a:r>
              <a:rPr sz="1400" dirty="0">
                <a:solidFill>
                  <a:srgbClr val="8B3044"/>
                </a:solidFill>
                <a:latin typeface="Century Gothic"/>
                <a:cs typeface="Century Gothic"/>
              </a:rPr>
              <a:t>alinhadas</a:t>
            </a:r>
            <a:r>
              <a:rPr sz="1400" spc="3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40" dirty="0">
                <a:solidFill>
                  <a:srgbClr val="8B3044"/>
                </a:solidFill>
                <a:latin typeface="Century Gothic"/>
                <a:cs typeface="Century Gothic"/>
              </a:rPr>
              <a:t> </a:t>
            </a:r>
            <a:r>
              <a:rPr sz="1400" dirty="0">
                <a:solidFill>
                  <a:srgbClr val="8B3044"/>
                </a:solidFill>
                <a:latin typeface="Century Gothic"/>
                <a:cs typeface="Century Gothic"/>
              </a:rPr>
              <a:t>Planejamento</a:t>
            </a:r>
            <a:r>
              <a:rPr sz="1400" spc="35" dirty="0">
                <a:solidFill>
                  <a:srgbClr val="8B3044"/>
                </a:solidFill>
                <a:latin typeface="Century Gothic"/>
                <a:cs typeface="Century Gothic"/>
              </a:rPr>
              <a:t> </a:t>
            </a:r>
            <a:r>
              <a:rPr sz="1400" dirty="0">
                <a:solidFill>
                  <a:srgbClr val="8B3044"/>
                </a:solidFill>
                <a:latin typeface="Century Gothic"/>
                <a:cs typeface="Century Gothic"/>
              </a:rPr>
              <a:t>Estratégico</a:t>
            </a:r>
            <a:r>
              <a:rPr sz="1400" spc="40" dirty="0">
                <a:solidFill>
                  <a:srgbClr val="8B3044"/>
                </a:solidFill>
                <a:latin typeface="Century Gothic"/>
                <a:cs typeface="Century Gothic"/>
              </a:rPr>
              <a:t> </a:t>
            </a:r>
            <a:r>
              <a:rPr sz="1400" dirty="0">
                <a:solidFill>
                  <a:srgbClr val="8B3044"/>
                </a:solidFill>
                <a:latin typeface="Century Gothic"/>
                <a:cs typeface="Century Gothic"/>
              </a:rPr>
              <a:t>do</a:t>
            </a:r>
            <a:r>
              <a:rPr sz="1400" spc="35" dirty="0">
                <a:solidFill>
                  <a:srgbClr val="8B3044"/>
                </a:solidFill>
                <a:latin typeface="Century Gothic"/>
                <a:cs typeface="Century Gothic"/>
              </a:rPr>
              <a:t> </a:t>
            </a:r>
            <a:r>
              <a:rPr sz="1400" spc="60" dirty="0">
                <a:solidFill>
                  <a:srgbClr val="8B3044"/>
                </a:solidFill>
                <a:latin typeface="Century Gothic"/>
                <a:cs typeface="Century Gothic"/>
              </a:rPr>
              <a:t>Sistema</a:t>
            </a:r>
            <a:r>
              <a:rPr sz="1400" spc="40" dirty="0">
                <a:solidFill>
                  <a:srgbClr val="8B3044"/>
                </a:solidFill>
                <a:latin typeface="Century Gothic"/>
                <a:cs typeface="Century Gothic"/>
              </a:rPr>
              <a:t> </a:t>
            </a:r>
            <a:r>
              <a:rPr sz="1400" spc="-10" dirty="0">
                <a:solidFill>
                  <a:srgbClr val="8B3044"/>
                </a:solidFill>
                <a:latin typeface="Century Gothic"/>
                <a:cs typeface="Century Gothic"/>
              </a:rPr>
              <a:t>CFMV/CRMVs.</a:t>
            </a:r>
            <a:endParaRPr sz="1400" dirty="0">
              <a:latin typeface="Century Gothic"/>
              <a:cs typeface="Century Gothic"/>
            </a:endParaRPr>
          </a:p>
        </p:txBody>
      </p:sp>
      <p:sp>
        <p:nvSpPr>
          <p:cNvPr id="23" name="object 23"/>
          <p:cNvSpPr txBox="1">
            <a:spLocks noGrp="1"/>
          </p:cNvSpPr>
          <p:nvPr>
            <p:ph type="title"/>
          </p:nvPr>
        </p:nvSpPr>
        <p:spPr>
          <a:xfrm>
            <a:off x="534297" y="373283"/>
            <a:ext cx="5419725" cy="482600"/>
          </a:xfrm>
          <a:prstGeom prst="rect">
            <a:avLst/>
          </a:prstGeom>
        </p:spPr>
        <p:txBody>
          <a:bodyPr vert="horz" wrap="square" lIns="0" tIns="12700" rIns="0" bIns="0" rtlCol="0">
            <a:spAutoFit/>
          </a:bodyPr>
          <a:lstStyle/>
          <a:p>
            <a:pPr marL="12700">
              <a:lnSpc>
                <a:spcPct val="100000"/>
              </a:lnSpc>
              <a:spcBef>
                <a:spcPts val="100"/>
              </a:spcBef>
              <a:tabLst>
                <a:tab pos="879475" algn="l"/>
              </a:tabLst>
            </a:pPr>
            <a:r>
              <a:rPr spc="-20" dirty="0">
                <a:solidFill>
                  <a:srgbClr val="742738"/>
                </a:solidFill>
              </a:rPr>
              <a:t>3.2.</a:t>
            </a:r>
            <a:r>
              <a:rPr dirty="0">
                <a:solidFill>
                  <a:srgbClr val="742738"/>
                </a:solidFill>
              </a:rPr>
              <a:t>	</a:t>
            </a:r>
            <a:r>
              <a:rPr sz="3900" spc="150" baseline="1068" dirty="0">
                <a:solidFill>
                  <a:srgbClr val="742738"/>
                </a:solidFill>
              </a:rPr>
              <a:t>Planejamento</a:t>
            </a:r>
            <a:r>
              <a:rPr sz="3900" spc="7" baseline="1068" dirty="0">
                <a:solidFill>
                  <a:srgbClr val="742738"/>
                </a:solidFill>
              </a:rPr>
              <a:t> </a:t>
            </a:r>
            <a:r>
              <a:rPr sz="3900" spc="209" baseline="1068" dirty="0">
                <a:solidFill>
                  <a:srgbClr val="742738"/>
                </a:solidFill>
              </a:rPr>
              <a:t>Estratégico</a:t>
            </a:r>
            <a:endParaRPr sz="3900" baseline="1068"/>
          </a:p>
        </p:txBody>
      </p:sp>
      <p:sp>
        <p:nvSpPr>
          <p:cNvPr id="24" name="object 24"/>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25" name="object 25"/>
          <p:cNvSpPr/>
          <p:nvPr/>
        </p:nvSpPr>
        <p:spPr>
          <a:xfrm>
            <a:off x="12595796" y="1453413"/>
            <a:ext cx="4445" cy="55880"/>
          </a:xfrm>
          <a:custGeom>
            <a:avLst/>
            <a:gdLst/>
            <a:ahLst/>
            <a:cxnLst/>
            <a:rect l="l" t="t" r="r" b="b"/>
            <a:pathLst>
              <a:path w="4445" h="55880">
                <a:moveTo>
                  <a:pt x="4191" y="0"/>
                </a:moveTo>
                <a:lnTo>
                  <a:pt x="0" y="0"/>
                </a:lnTo>
                <a:lnTo>
                  <a:pt x="0" y="55841"/>
                </a:lnTo>
                <a:lnTo>
                  <a:pt x="4191" y="55841"/>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5163" y="9609766"/>
            <a:ext cx="56102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19</a:t>
            </a:r>
            <a:endParaRPr sz="1200">
              <a:latin typeface="Century Gothic"/>
              <a:cs typeface="Century Gothic"/>
            </a:endParaRPr>
          </a:p>
        </p:txBody>
      </p:sp>
      <p:sp>
        <p:nvSpPr>
          <p:cNvPr id="3" name="object 3"/>
          <p:cNvSpPr txBox="1">
            <a:spLocks noGrp="1"/>
          </p:cNvSpPr>
          <p:nvPr>
            <p:ph type="title"/>
          </p:nvPr>
        </p:nvSpPr>
        <p:spPr>
          <a:xfrm>
            <a:off x="534297" y="365873"/>
            <a:ext cx="5419725" cy="482600"/>
          </a:xfrm>
          <a:prstGeom prst="rect">
            <a:avLst/>
          </a:prstGeom>
        </p:spPr>
        <p:txBody>
          <a:bodyPr vert="horz" wrap="square" lIns="0" tIns="12700" rIns="0" bIns="0" rtlCol="0">
            <a:spAutoFit/>
          </a:bodyPr>
          <a:lstStyle/>
          <a:p>
            <a:pPr marL="12700">
              <a:lnSpc>
                <a:spcPct val="100000"/>
              </a:lnSpc>
              <a:spcBef>
                <a:spcPts val="100"/>
              </a:spcBef>
              <a:tabLst>
                <a:tab pos="879475" algn="l"/>
              </a:tabLst>
            </a:pPr>
            <a:r>
              <a:rPr spc="-20" dirty="0">
                <a:solidFill>
                  <a:srgbClr val="742738"/>
                </a:solidFill>
              </a:rPr>
              <a:t>3.2.</a:t>
            </a:r>
            <a:r>
              <a:rPr dirty="0">
                <a:solidFill>
                  <a:srgbClr val="742738"/>
                </a:solidFill>
              </a:rPr>
              <a:t>	</a:t>
            </a:r>
            <a:r>
              <a:rPr sz="3900" spc="150" baseline="1068" dirty="0">
                <a:solidFill>
                  <a:srgbClr val="742738"/>
                </a:solidFill>
              </a:rPr>
              <a:t>Planejamento</a:t>
            </a:r>
            <a:r>
              <a:rPr sz="3900" spc="7" baseline="1068" dirty="0">
                <a:solidFill>
                  <a:srgbClr val="742738"/>
                </a:solidFill>
              </a:rPr>
              <a:t> </a:t>
            </a:r>
            <a:r>
              <a:rPr sz="3900" spc="209" baseline="1068" dirty="0">
                <a:solidFill>
                  <a:srgbClr val="742738"/>
                </a:solidFill>
              </a:rPr>
              <a:t>Estratégico</a:t>
            </a:r>
            <a:endParaRPr sz="3900" baseline="1068"/>
          </a:p>
        </p:txBody>
      </p:sp>
      <p:sp>
        <p:nvSpPr>
          <p:cNvPr id="4" name="object 4"/>
          <p:cNvSpPr/>
          <p:nvPr/>
        </p:nvSpPr>
        <p:spPr>
          <a:xfrm>
            <a:off x="0" y="1453413"/>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742738"/>
          </a:solidFill>
        </p:spPr>
        <p:txBody>
          <a:bodyPr wrap="square" lIns="0" tIns="0" rIns="0" bIns="0" rtlCol="0"/>
          <a:lstStyle/>
          <a:p>
            <a:endParaRPr/>
          </a:p>
        </p:txBody>
      </p:sp>
      <p:sp>
        <p:nvSpPr>
          <p:cNvPr id="5" name="object 5"/>
          <p:cNvSpPr txBox="1"/>
          <p:nvPr/>
        </p:nvSpPr>
        <p:spPr>
          <a:xfrm>
            <a:off x="433971" y="5075516"/>
            <a:ext cx="1564005" cy="746125"/>
          </a:xfrm>
          <a:prstGeom prst="rect">
            <a:avLst/>
          </a:prstGeom>
          <a:solidFill>
            <a:srgbClr val="742738"/>
          </a:solidFill>
        </p:spPr>
        <p:txBody>
          <a:bodyPr vert="horz" wrap="square" lIns="0" tIns="65405" rIns="0" bIns="0" rtlCol="0">
            <a:spAutoFit/>
          </a:bodyPr>
          <a:lstStyle/>
          <a:p>
            <a:pPr>
              <a:lnSpc>
                <a:spcPct val="100000"/>
              </a:lnSpc>
              <a:spcBef>
                <a:spcPts val="515"/>
              </a:spcBef>
            </a:pPr>
            <a:endParaRPr sz="1000">
              <a:latin typeface="Times New Roman"/>
              <a:cs typeface="Times New Roman"/>
            </a:endParaRPr>
          </a:p>
          <a:p>
            <a:pPr marL="594995" marR="461645" indent="-125730">
              <a:lnSpc>
                <a:spcPct val="100000"/>
              </a:lnSpc>
            </a:pPr>
            <a:r>
              <a:rPr sz="1000" spc="90" dirty="0">
                <a:solidFill>
                  <a:srgbClr val="FFFFFF"/>
                </a:solidFill>
                <a:latin typeface="Century Gothic"/>
                <a:cs typeface="Century Gothic"/>
              </a:rPr>
              <a:t>PÚBLICO </a:t>
            </a:r>
            <a:r>
              <a:rPr sz="1000" spc="-20" dirty="0">
                <a:solidFill>
                  <a:srgbClr val="FFFFFF"/>
                </a:solidFill>
                <a:latin typeface="Century Gothic"/>
                <a:cs typeface="Century Gothic"/>
              </a:rPr>
              <a:t>ALVO</a:t>
            </a:r>
            <a:endParaRPr sz="1000">
              <a:latin typeface="Century Gothic"/>
              <a:cs typeface="Century Gothic"/>
            </a:endParaRPr>
          </a:p>
        </p:txBody>
      </p:sp>
      <p:sp>
        <p:nvSpPr>
          <p:cNvPr id="6" name="object 6"/>
          <p:cNvSpPr txBox="1"/>
          <p:nvPr/>
        </p:nvSpPr>
        <p:spPr>
          <a:xfrm>
            <a:off x="433971" y="6592354"/>
            <a:ext cx="1564005" cy="746125"/>
          </a:xfrm>
          <a:prstGeom prst="rect">
            <a:avLst/>
          </a:prstGeom>
          <a:solidFill>
            <a:srgbClr val="E3E3E3"/>
          </a:solidFill>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spcBef>
                <a:spcPts val="5"/>
              </a:spcBef>
            </a:pPr>
            <a:endParaRPr sz="1000">
              <a:latin typeface="Times New Roman"/>
              <a:cs typeface="Times New Roman"/>
            </a:endParaRPr>
          </a:p>
          <a:p>
            <a:pPr marL="358775">
              <a:lnSpc>
                <a:spcPct val="100000"/>
              </a:lnSpc>
            </a:pPr>
            <a:r>
              <a:rPr sz="1000" spc="85" dirty="0">
                <a:solidFill>
                  <a:srgbClr val="742738"/>
                </a:solidFill>
                <a:latin typeface="Century Gothic"/>
                <a:cs typeface="Century Gothic"/>
              </a:rPr>
              <a:t>PROCESSOS</a:t>
            </a:r>
            <a:endParaRPr sz="1000">
              <a:latin typeface="Century Gothic"/>
              <a:cs typeface="Century Gothic"/>
            </a:endParaRPr>
          </a:p>
        </p:txBody>
      </p:sp>
      <p:sp>
        <p:nvSpPr>
          <p:cNvPr id="7" name="object 7"/>
          <p:cNvSpPr txBox="1"/>
          <p:nvPr/>
        </p:nvSpPr>
        <p:spPr>
          <a:xfrm>
            <a:off x="433971" y="3618001"/>
            <a:ext cx="1564005" cy="746125"/>
          </a:xfrm>
          <a:prstGeom prst="rect">
            <a:avLst/>
          </a:prstGeom>
          <a:solidFill>
            <a:srgbClr val="E3E3E3"/>
          </a:solidFill>
        </p:spPr>
        <p:txBody>
          <a:bodyPr vert="horz" wrap="square" lIns="0" tIns="62865" rIns="0" bIns="0" rtlCol="0">
            <a:spAutoFit/>
          </a:bodyPr>
          <a:lstStyle/>
          <a:p>
            <a:pPr>
              <a:lnSpc>
                <a:spcPct val="100000"/>
              </a:lnSpc>
              <a:spcBef>
                <a:spcPts val="495"/>
              </a:spcBef>
            </a:pPr>
            <a:endParaRPr sz="1000">
              <a:latin typeface="Times New Roman"/>
              <a:cs typeface="Times New Roman"/>
            </a:endParaRPr>
          </a:p>
          <a:p>
            <a:pPr marL="3810" algn="ctr">
              <a:lnSpc>
                <a:spcPct val="100000"/>
              </a:lnSpc>
              <a:spcBef>
                <a:spcPts val="5"/>
              </a:spcBef>
            </a:pPr>
            <a:r>
              <a:rPr sz="1000" spc="105" dirty="0">
                <a:solidFill>
                  <a:srgbClr val="742738"/>
                </a:solidFill>
                <a:latin typeface="Century Gothic"/>
                <a:cs typeface="Century Gothic"/>
              </a:rPr>
              <a:t>RESULTADOS</a:t>
            </a:r>
            <a:endParaRPr sz="1000">
              <a:latin typeface="Century Gothic"/>
              <a:cs typeface="Century Gothic"/>
            </a:endParaRPr>
          </a:p>
          <a:p>
            <a:pPr marL="3810" algn="ctr">
              <a:lnSpc>
                <a:spcPct val="100000"/>
              </a:lnSpc>
            </a:pPr>
            <a:r>
              <a:rPr sz="1000" spc="95" dirty="0">
                <a:solidFill>
                  <a:srgbClr val="742738"/>
                </a:solidFill>
                <a:latin typeface="Century Gothic"/>
                <a:cs typeface="Century Gothic"/>
              </a:rPr>
              <a:t>INSTITUCIONAIS</a:t>
            </a:r>
            <a:endParaRPr sz="1000">
              <a:latin typeface="Century Gothic"/>
              <a:cs typeface="Century Gothic"/>
            </a:endParaRPr>
          </a:p>
        </p:txBody>
      </p:sp>
      <p:sp>
        <p:nvSpPr>
          <p:cNvPr id="8" name="object 8"/>
          <p:cNvSpPr txBox="1"/>
          <p:nvPr/>
        </p:nvSpPr>
        <p:spPr>
          <a:xfrm>
            <a:off x="3029927" y="3618001"/>
            <a:ext cx="2795270" cy="746125"/>
          </a:xfrm>
          <a:prstGeom prst="rect">
            <a:avLst/>
          </a:prstGeom>
          <a:solidFill>
            <a:srgbClr val="742738"/>
          </a:solidFill>
        </p:spPr>
        <p:txBody>
          <a:bodyPr vert="horz" wrap="square" lIns="0" tIns="81280" rIns="0" bIns="0" rtlCol="0">
            <a:spAutoFit/>
          </a:bodyPr>
          <a:lstStyle/>
          <a:p>
            <a:pPr marL="233045" marR="184785" indent="-41275" algn="ctr">
              <a:lnSpc>
                <a:spcPct val="100000"/>
              </a:lnSpc>
              <a:spcBef>
                <a:spcPts val="640"/>
              </a:spcBef>
            </a:pPr>
            <a:r>
              <a:rPr sz="1000" spc="10" dirty="0">
                <a:solidFill>
                  <a:srgbClr val="FFFFFF"/>
                </a:solidFill>
                <a:latin typeface="Century Gothic"/>
                <a:cs typeface="Century Gothic"/>
              </a:rPr>
              <a:t>Excelência</a:t>
            </a:r>
            <a:r>
              <a:rPr sz="1000" spc="204" dirty="0">
                <a:solidFill>
                  <a:srgbClr val="FFFFFF"/>
                </a:solidFill>
                <a:latin typeface="Century Gothic"/>
                <a:cs typeface="Century Gothic"/>
              </a:rPr>
              <a:t> </a:t>
            </a:r>
            <a:r>
              <a:rPr sz="1000" spc="10" dirty="0">
                <a:solidFill>
                  <a:srgbClr val="FFFFFF"/>
                </a:solidFill>
                <a:latin typeface="Century Gothic"/>
                <a:cs typeface="Century Gothic"/>
              </a:rPr>
              <a:t>na</a:t>
            </a:r>
            <a:r>
              <a:rPr sz="1000" spc="220" dirty="0">
                <a:solidFill>
                  <a:srgbClr val="FFFFFF"/>
                </a:solidFill>
                <a:latin typeface="Century Gothic"/>
                <a:cs typeface="Century Gothic"/>
              </a:rPr>
              <a:t> </a:t>
            </a:r>
            <a:r>
              <a:rPr sz="1000" spc="10" dirty="0">
                <a:solidFill>
                  <a:srgbClr val="FFFFFF"/>
                </a:solidFill>
                <a:latin typeface="Century Gothic"/>
                <a:cs typeface="Century Gothic"/>
              </a:rPr>
              <a:t>qualificação</a:t>
            </a:r>
            <a:r>
              <a:rPr sz="1000" spc="204" dirty="0">
                <a:solidFill>
                  <a:srgbClr val="FFFFFF"/>
                </a:solidFill>
                <a:latin typeface="Century Gothic"/>
                <a:cs typeface="Century Gothic"/>
              </a:rPr>
              <a:t> </a:t>
            </a:r>
            <a:r>
              <a:rPr sz="1000" spc="-50" dirty="0">
                <a:solidFill>
                  <a:srgbClr val="FFFFFF"/>
                </a:solidFill>
                <a:latin typeface="Century Gothic"/>
                <a:cs typeface="Century Gothic"/>
              </a:rPr>
              <a:t>e </a:t>
            </a:r>
            <a:r>
              <a:rPr sz="1000" spc="-25" dirty="0">
                <a:solidFill>
                  <a:srgbClr val="FFFFFF"/>
                </a:solidFill>
                <a:latin typeface="Century Gothic"/>
                <a:cs typeface="Century Gothic"/>
              </a:rPr>
              <a:t>capacitação</a:t>
            </a:r>
            <a:r>
              <a:rPr sz="1000" spc="45" dirty="0">
                <a:solidFill>
                  <a:srgbClr val="FFFFFF"/>
                </a:solidFill>
                <a:latin typeface="Century Gothic"/>
                <a:cs typeface="Century Gothic"/>
              </a:rPr>
              <a:t> </a:t>
            </a:r>
            <a:r>
              <a:rPr sz="1000" dirty="0">
                <a:solidFill>
                  <a:srgbClr val="FFFFFF"/>
                </a:solidFill>
                <a:latin typeface="Century Gothic"/>
                <a:cs typeface="Century Gothic"/>
              </a:rPr>
              <a:t>de</a:t>
            </a:r>
            <a:r>
              <a:rPr sz="1000" spc="45" dirty="0">
                <a:solidFill>
                  <a:srgbClr val="FFFFFF"/>
                </a:solidFill>
                <a:latin typeface="Century Gothic"/>
                <a:cs typeface="Century Gothic"/>
              </a:rPr>
              <a:t> </a:t>
            </a:r>
            <a:r>
              <a:rPr sz="1000" dirty="0">
                <a:solidFill>
                  <a:srgbClr val="FFFFFF"/>
                </a:solidFill>
                <a:latin typeface="Century Gothic"/>
                <a:cs typeface="Century Gothic"/>
              </a:rPr>
              <a:t>MVs</a:t>
            </a:r>
            <a:r>
              <a:rPr sz="1000" spc="50" dirty="0">
                <a:solidFill>
                  <a:srgbClr val="FFFFFF"/>
                </a:solidFill>
                <a:latin typeface="Century Gothic"/>
                <a:cs typeface="Century Gothic"/>
              </a:rPr>
              <a:t> </a:t>
            </a:r>
            <a:r>
              <a:rPr sz="1000" dirty="0">
                <a:solidFill>
                  <a:srgbClr val="FFFFFF"/>
                </a:solidFill>
                <a:latin typeface="Century Gothic"/>
                <a:cs typeface="Century Gothic"/>
              </a:rPr>
              <a:t>e</a:t>
            </a:r>
            <a:r>
              <a:rPr sz="1000" spc="45" dirty="0">
                <a:solidFill>
                  <a:srgbClr val="FFFFFF"/>
                </a:solidFill>
                <a:latin typeface="Century Gothic"/>
                <a:cs typeface="Century Gothic"/>
              </a:rPr>
              <a:t> </a:t>
            </a:r>
            <a:r>
              <a:rPr sz="1000" spc="85" dirty="0">
                <a:solidFill>
                  <a:srgbClr val="FFFFFF"/>
                </a:solidFill>
                <a:latin typeface="Century Gothic"/>
                <a:cs typeface="Century Gothic"/>
              </a:rPr>
              <a:t>Zts,</a:t>
            </a:r>
            <a:r>
              <a:rPr sz="1000" spc="50" dirty="0">
                <a:solidFill>
                  <a:srgbClr val="FFFFFF"/>
                </a:solidFill>
                <a:latin typeface="Century Gothic"/>
                <a:cs typeface="Century Gothic"/>
              </a:rPr>
              <a:t> </a:t>
            </a:r>
            <a:r>
              <a:rPr sz="1000" spc="35" dirty="0">
                <a:solidFill>
                  <a:srgbClr val="FFFFFF"/>
                </a:solidFill>
                <a:latin typeface="Century Gothic"/>
                <a:cs typeface="Century Gothic"/>
              </a:rPr>
              <a:t>em </a:t>
            </a:r>
            <a:r>
              <a:rPr sz="1000" spc="45" dirty="0">
                <a:solidFill>
                  <a:srgbClr val="FFFFFF"/>
                </a:solidFill>
                <a:latin typeface="Century Gothic"/>
                <a:cs typeface="Century Gothic"/>
              </a:rPr>
              <a:t>estreita </a:t>
            </a:r>
            <a:r>
              <a:rPr sz="1000" spc="-10" dirty="0">
                <a:solidFill>
                  <a:srgbClr val="FFFFFF"/>
                </a:solidFill>
                <a:latin typeface="Century Gothic"/>
                <a:cs typeface="Century Gothic"/>
              </a:rPr>
              <a:t>colaboração</a:t>
            </a:r>
            <a:r>
              <a:rPr sz="1000" spc="45" dirty="0">
                <a:solidFill>
                  <a:srgbClr val="FFFFFF"/>
                </a:solidFill>
                <a:latin typeface="Century Gothic"/>
                <a:cs typeface="Century Gothic"/>
              </a:rPr>
              <a:t> </a:t>
            </a:r>
            <a:r>
              <a:rPr sz="1000" dirty="0">
                <a:solidFill>
                  <a:srgbClr val="FFFFFF"/>
                </a:solidFill>
                <a:latin typeface="Century Gothic"/>
                <a:cs typeface="Century Gothic"/>
              </a:rPr>
              <a:t>com</a:t>
            </a:r>
            <a:r>
              <a:rPr sz="1000" spc="45" dirty="0">
                <a:solidFill>
                  <a:srgbClr val="FFFFFF"/>
                </a:solidFill>
                <a:latin typeface="Century Gothic"/>
                <a:cs typeface="Century Gothic"/>
              </a:rPr>
              <a:t> </a:t>
            </a:r>
            <a:r>
              <a:rPr sz="1000" dirty="0">
                <a:solidFill>
                  <a:srgbClr val="FFFFFF"/>
                </a:solidFill>
                <a:latin typeface="Century Gothic"/>
                <a:cs typeface="Century Gothic"/>
              </a:rPr>
              <a:t>o</a:t>
            </a:r>
            <a:r>
              <a:rPr sz="1000" spc="45" dirty="0">
                <a:solidFill>
                  <a:srgbClr val="FFFFFF"/>
                </a:solidFill>
                <a:latin typeface="Century Gothic"/>
                <a:cs typeface="Century Gothic"/>
              </a:rPr>
              <a:t> </a:t>
            </a:r>
            <a:r>
              <a:rPr sz="1000" spc="60" dirty="0">
                <a:solidFill>
                  <a:srgbClr val="FFFFFF"/>
                </a:solidFill>
                <a:latin typeface="Century Gothic"/>
                <a:cs typeface="Century Gothic"/>
              </a:rPr>
              <a:t>sistema </a:t>
            </a:r>
            <a:r>
              <a:rPr sz="1000" dirty="0">
                <a:solidFill>
                  <a:srgbClr val="FFFFFF"/>
                </a:solidFill>
                <a:latin typeface="Century Gothic"/>
                <a:cs typeface="Century Gothic"/>
              </a:rPr>
              <a:t>de</a:t>
            </a:r>
            <a:r>
              <a:rPr sz="1000" spc="5" dirty="0">
                <a:solidFill>
                  <a:srgbClr val="FFFFFF"/>
                </a:solidFill>
                <a:latin typeface="Century Gothic"/>
                <a:cs typeface="Century Gothic"/>
              </a:rPr>
              <a:t> </a:t>
            </a:r>
            <a:r>
              <a:rPr sz="1000" spc="55" dirty="0">
                <a:solidFill>
                  <a:srgbClr val="FFFFFF"/>
                </a:solidFill>
                <a:latin typeface="Century Gothic"/>
                <a:cs typeface="Century Gothic"/>
              </a:rPr>
              <a:t>ensino</a:t>
            </a:r>
            <a:endParaRPr sz="1000">
              <a:latin typeface="Century Gothic"/>
              <a:cs typeface="Century Gothic"/>
            </a:endParaRPr>
          </a:p>
        </p:txBody>
      </p:sp>
      <p:sp>
        <p:nvSpPr>
          <p:cNvPr id="9" name="object 9"/>
          <p:cNvSpPr txBox="1"/>
          <p:nvPr/>
        </p:nvSpPr>
        <p:spPr>
          <a:xfrm>
            <a:off x="5824791" y="3618001"/>
            <a:ext cx="1564005" cy="746125"/>
          </a:xfrm>
          <a:prstGeom prst="rect">
            <a:avLst/>
          </a:prstGeom>
          <a:solidFill>
            <a:srgbClr val="E3E3E3"/>
          </a:solidFill>
        </p:spPr>
        <p:txBody>
          <a:bodyPr vert="horz" wrap="square" lIns="0" tIns="3175" rIns="0" bIns="0" rtlCol="0">
            <a:spAutoFit/>
          </a:bodyPr>
          <a:lstStyle/>
          <a:p>
            <a:pPr>
              <a:lnSpc>
                <a:spcPct val="100000"/>
              </a:lnSpc>
              <a:spcBef>
                <a:spcPts val="25"/>
              </a:spcBef>
            </a:pPr>
            <a:endParaRPr sz="1000">
              <a:latin typeface="Times New Roman"/>
              <a:cs typeface="Times New Roman"/>
            </a:endParaRPr>
          </a:p>
          <a:p>
            <a:pPr marL="3810" algn="ctr">
              <a:lnSpc>
                <a:spcPct val="100000"/>
              </a:lnSpc>
            </a:pPr>
            <a:r>
              <a:rPr sz="1000" spc="70" dirty="0">
                <a:solidFill>
                  <a:srgbClr val="742738"/>
                </a:solidFill>
                <a:latin typeface="Century Gothic"/>
                <a:cs typeface="Century Gothic"/>
              </a:rPr>
              <a:t>Mvs</a:t>
            </a:r>
            <a:r>
              <a:rPr sz="1000" spc="40" dirty="0">
                <a:solidFill>
                  <a:srgbClr val="742738"/>
                </a:solidFill>
                <a:latin typeface="Century Gothic"/>
                <a:cs typeface="Century Gothic"/>
              </a:rPr>
              <a:t> </a:t>
            </a:r>
            <a:r>
              <a:rPr sz="1000" dirty="0">
                <a:solidFill>
                  <a:srgbClr val="742738"/>
                </a:solidFill>
                <a:latin typeface="Century Gothic"/>
                <a:cs typeface="Century Gothic"/>
              </a:rPr>
              <a:t>e</a:t>
            </a:r>
            <a:r>
              <a:rPr sz="1000" spc="45" dirty="0">
                <a:solidFill>
                  <a:srgbClr val="742738"/>
                </a:solidFill>
                <a:latin typeface="Century Gothic"/>
                <a:cs typeface="Century Gothic"/>
              </a:rPr>
              <a:t> </a:t>
            </a:r>
            <a:r>
              <a:rPr sz="1000" spc="135" dirty="0">
                <a:solidFill>
                  <a:srgbClr val="742738"/>
                </a:solidFill>
                <a:latin typeface="Century Gothic"/>
                <a:cs typeface="Century Gothic"/>
              </a:rPr>
              <a:t>Zts</a:t>
            </a:r>
            <a:endParaRPr sz="1000">
              <a:latin typeface="Century Gothic"/>
              <a:cs typeface="Century Gothic"/>
            </a:endParaRPr>
          </a:p>
          <a:p>
            <a:pPr marL="258445" marR="250825" algn="ctr">
              <a:lnSpc>
                <a:spcPct val="100000"/>
              </a:lnSpc>
            </a:pPr>
            <a:r>
              <a:rPr sz="1000" spc="45" dirty="0">
                <a:solidFill>
                  <a:srgbClr val="742738"/>
                </a:solidFill>
                <a:latin typeface="Century Gothic"/>
                <a:cs typeface="Century Gothic"/>
              </a:rPr>
              <a:t>reconhecidos</a:t>
            </a:r>
            <a:r>
              <a:rPr sz="1000" spc="55" dirty="0">
                <a:solidFill>
                  <a:srgbClr val="742738"/>
                </a:solidFill>
                <a:latin typeface="Century Gothic"/>
                <a:cs typeface="Century Gothic"/>
              </a:rPr>
              <a:t> </a:t>
            </a:r>
            <a:r>
              <a:rPr sz="1000" spc="-50" dirty="0">
                <a:solidFill>
                  <a:srgbClr val="742738"/>
                </a:solidFill>
                <a:latin typeface="Century Gothic"/>
                <a:cs typeface="Century Gothic"/>
              </a:rPr>
              <a:t>e </a:t>
            </a:r>
            <a:r>
              <a:rPr sz="1000" spc="50" dirty="0">
                <a:solidFill>
                  <a:srgbClr val="742738"/>
                </a:solidFill>
                <a:latin typeface="Century Gothic"/>
                <a:cs typeface="Century Gothic"/>
              </a:rPr>
              <a:t>valorizados</a:t>
            </a:r>
            <a:endParaRPr sz="1000">
              <a:latin typeface="Century Gothic"/>
              <a:cs typeface="Century Gothic"/>
            </a:endParaRPr>
          </a:p>
        </p:txBody>
      </p:sp>
      <p:sp>
        <p:nvSpPr>
          <p:cNvPr id="10" name="object 10"/>
          <p:cNvSpPr txBox="1"/>
          <p:nvPr/>
        </p:nvSpPr>
        <p:spPr>
          <a:xfrm>
            <a:off x="7388745" y="3618001"/>
            <a:ext cx="4029710" cy="746125"/>
          </a:xfrm>
          <a:prstGeom prst="rect">
            <a:avLst/>
          </a:prstGeom>
          <a:solidFill>
            <a:srgbClr val="742738"/>
          </a:solidFill>
        </p:spPr>
        <p:txBody>
          <a:bodyPr vert="horz" wrap="square" lIns="0" tIns="63500" rIns="0" bIns="0" rtlCol="0">
            <a:spAutoFit/>
          </a:bodyPr>
          <a:lstStyle/>
          <a:p>
            <a:pPr marL="358775" marR="346710" algn="ctr">
              <a:lnSpc>
                <a:spcPct val="100000"/>
              </a:lnSpc>
              <a:spcBef>
                <a:spcPts val="500"/>
              </a:spcBef>
            </a:pPr>
            <a:r>
              <a:rPr sz="1000" spc="10" dirty="0">
                <a:solidFill>
                  <a:srgbClr val="FFFFFF"/>
                </a:solidFill>
                <a:latin typeface="Century Gothic"/>
                <a:cs typeface="Century Gothic"/>
              </a:rPr>
              <a:t>Participação</a:t>
            </a:r>
            <a:r>
              <a:rPr sz="1000" spc="185" dirty="0">
                <a:solidFill>
                  <a:srgbClr val="FFFFFF"/>
                </a:solidFill>
                <a:latin typeface="Century Gothic"/>
                <a:cs typeface="Century Gothic"/>
              </a:rPr>
              <a:t> </a:t>
            </a:r>
            <a:r>
              <a:rPr sz="1000" spc="55" dirty="0">
                <a:solidFill>
                  <a:srgbClr val="FFFFFF"/>
                </a:solidFill>
                <a:latin typeface="Century Gothic"/>
                <a:cs typeface="Century Gothic"/>
              </a:rPr>
              <a:t>sócio-</a:t>
            </a:r>
            <a:r>
              <a:rPr sz="1000" spc="60" dirty="0">
                <a:solidFill>
                  <a:srgbClr val="FFFFFF"/>
                </a:solidFill>
                <a:latin typeface="Century Gothic"/>
                <a:cs typeface="Century Gothic"/>
              </a:rPr>
              <a:t>politico-</a:t>
            </a:r>
            <a:r>
              <a:rPr sz="1000" spc="80" dirty="0">
                <a:solidFill>
                  <a:srgbClr val="FFFFFF"/>
                </a:solidFill>
                <a:latin typeface="Century Gothic"/>
                <a:cs typeface="Century Gothic"/>
              </a:rPr>
              <a:t>institucional</a:t>
            </a:r>
            <a:r>
              <a:rPr sz="1000" spc="165" dirty="0">
                <a:solidFill>
                  <a:srgbClr val="FFFFFF"/>
                </a:solidFill>
                <a:latin typeface="Century Gothic"/>
                <a:cs typeface="Century Gothic"/>
              </a:rPr>
              <a:t> </a:t>
            </a:r>
            <a:r>
              <a:rPr sz="1000" spc="55" dirty="0">
                <a:solidFill>
                  <a:srgbClr val="FFFFFF"/>
                </a:solidFill>
                <a:latin typeface="Century Gothic"/>
                <a:cs typeface="Century Gothic"/>
              </a:rPr>
              <a:t>junto</a:t>
            </a:r>
            <a:r>
              <a:rPr sz="1000" spc="165" dirty="0">
                <a:solidFill>
                  <a:srgbClr val="FFFFFF"/>
                </a:solidFill>
                <a:latin typeface="Century Gothic"/>
                <a:cs typeface="Century Gothic"/>
              </a:rPr>
              <a:t> </a:t>
            </a:r>
            <a:r>
              <a:rPr sz="1000" spc="-25" dirty="0">
                <a:solidFill>
                  <a:srgbClr val="FFFFFF"/>
                </a:solidFill>
                <a:latin typeface="Century Gothic"/>
                <a:cs typeface="Century Gothic"/>
              </a:rPr>
              <a:t>às </a:t>
            </a:r>
            <a:r>
              <a:rPr sz="1000" spc="55" dirty="0">
                <a:solidFill>
                  <a:srgbClr val="FFFFFF"/>
                </a:solidFill>
                <a:latin typeface="Century Gothic"/>
                <a:cs typeface="Century Gothic"/>
              </a:rPr>
              <a:t>instituições</a:t>
            </a:r>
            <a:r>
              <a:rPr sz="1000" spc="105" dirty="0">
                <a:solidFill>
                  <a:srgbClr val="FFFFFF"/>
                </a:solidFill>
                <a:latin typeface="Century Gothic"/>
                <a:cs typeface="Century Gothic"/>
              </a:rPr>
              <a:t> </a:t>
            </a:r>
            <a:r>
              <a:rPr sz="1000" dirty="0">
                <a:solidFill>
                  <a:srgbClr val="FFFFFF"/>
                </a:solidFill>
                <a:latin typeface="Century Gothic"/>
                <a:cs typeface="Century Gothic"/>
              </a:rPr>
              <a:t>públicas,</a:t>
            </a:r>
            <a:r>
              <a:rPr sz="1000" spc="110" dirty="0">
                <a:solidFill>
                  <a:srgbClr val="FFFFFF"/>
                </a:solidFill>
                <a:latin typeface="Century Gothic"/>
                <a:cs typeface="Century Gothic"/>
              </a:rPr>
              <a:t> </a:t>
            </a:r>
            <a:r>
              <a:rPr sz="1000" dirty="0">
                <a:solidFill>
                  <a:srgbClr val="FFFFFF"/>
                </a:solidFill>
                <a:latin typeface="Century Gothic"/>
                <a:cs typeface="Century Gothic"/>
              </a:rPr>
              <a:t>privadas</a:t>
            </a:r>
            <a:r>
              <a:rPr sz="1000" spc="105" dirty="0">
                <a:solidFill>
                  <a:srgbClr val="FFFFFF"/>
                </a:solidFill>
                <a:latin typeface="Century Gothic"/>
                <a:cs typeface="Century Gothic"/>
              </a:rPr>
              <a:t> </a:t>
            </a:r>
            <a:r>
              <a:rPr sz="1000" dirty="0">
                <a:solidFill>
                  <a:srgbClr val="FFFFFF"/>
                </a:solidFill>
                <a:latin typeface="Century Gothic"/>
                <a:cs typeface="Century Gothic"/>
              </a:rPr>
              <a:t>e</a:t>
            </a:r>
            <a:r>
              <a:rPr sz="1000" spc="110" dirty="0">
                <a:solidFill>
                  <a:srgbClr val="FFFFFF"/>
                </a:solidFill>
                <a:latin typeface="Century Gothic"/>
                <a:cs typeface="Century Gothic"/>
              </a:rPr>
              <a:t> </a:t>
            </a:r>
            <a:r>
              <a:rPr sz="1000" dirty="0">
                <a:solidFill>
                  <a:srgbClr val="FFFFFF"/>
                </a:solidFill>
                <a:latin typeface="Century Gothic"/>
                <a:cs typeface="Century Gothic"/>
              </a:rPr>
              <a:t>sociedade</a:t>
            </a:r>
            <a:r>
              <a:rPr sz="1000" spc="105" dirty="0">
                <a:solidFill>
                  <a:srgbClr val="FFFFFF"/>
                </a:solidFill>
                <a:latin typeface="Century Gothic"/>
                <a:cs typeface="Century Gothic"/>
              </a:rPr>
              <a:t> </a:t>
            </a:r>
            <a:r>
              <a:rPr sz="1000" spc="-10" dirty="0">
                <a:solidFill>
                  <a:srgbClr val="FFFFFF"/>
                </a:solidFill>
                <a:latin typeface="Century Gothic"/>
                <a:cs typeface="Century Gothic"/>
              </a:rPr>
              <a:t>civil</a:t>
            </a:r>
            <a:endParaRPr sz="1000">
              <a:latin typeface="Century Gothic"/>
              <a:cs typeface="Century Gothic"/>
            </a:endParaRPr>
          </a:p>
          <a:p>
            <a:pPr marL="427990" marR="416559" algn="ctr">
              <a:lnSpc>
                <a:spcPct val="100000"/>
              </a:lnSpc>
            </a:pPr>
            <a:r>
              <a:rPr sz="1000" dirty="0">
                <a:solidFill>
                  <a:srgbClr val="FFFFFF"/>
                </a:solidFill>
                <a:latin typeface="Century Gothic"/>
                <a:cs typeface="Century Gothic"/>
              </a:rPr>
              <a:t>visando</a:t>
            </a:r>
            <a:r>
              <a:rPr sz="1000" spc="120" dirty="0">
                <a:solidFill>
                  <a:srgbClr val="FFFFFF"/>
                </a:solidFill>
                <a:latin typeface="Century Gothic"/>
                <a:cs typeface="Century Gothic"/>
              </a:rPr>
              <a:t> </a:t>
            </a:r>
            <a:r>
              <a:rPr sz="1000" spc="-110" dirty="0">
                <a:solidFill>
                  <a:srgbClr val="FFFFFF"/>
                </a:solidFill>
                <a:latin typeface="Century Gothic"/>
                <a:cs typeface="Century Gothic"/>
              </a:rPr>
              <a:t>a</a:t>
            </a:r>
            <a:r>
              <a:rPr sz="1000" spc="120" dirty="0">
                <a:solidFill>
                  <a:srgbClr val="FFFFFF"/>
                </a:solidFill>
                <a:latin typeface="Century Gothic"/>
                <a:cs typeface="Century Gothic"/>
              </a:rPr>
              <a:t> </a:t>
            </a:r>
            <a:r>
              <a:rPr sz="1000" dirty="0">
                <a:solidFill>
                  <a:srgbClr val="FFFFFF"/>
                </a:solidFill>
                <a:latin typeface="Century Gothic"/>
                <a:cs typeface="Century Gothic"/>
              </a:rPr>
              <a:t>valorização</a:t>
            </a:r>
            <a:r>
              <a:rPr sz="1000" spc="120" dirty="0">
                <a:solidFill>
                  <a:srgbClr val="FFFFFF"/>
                </a:solidFill>
                <a:latin typeface="Century Gothic"/>
                <a:cs typeface="Century Gothic"/>
              </a:rPr>
              <a:t> </a:t>
            </a:r>
            <a:r>
              <a:rPr sz="1000" spc="50" dirty="0">
                <a:solidFill>
                  <a:srgbClr val="FFFFFF"/>
                </a:solidFill>
                <a:latin typeface="Century Gothic"/>
                <a:cs typeface="Century Gothic"/>
              </a:rPr>
              <a:t>profissional,</a:t>
            </a:r>
            <a:r>
              <a:rPr sz="1000" spc="130" dirty="0">
                <a:solidFill>
                  <a:srgbClr val="FFFFFF"/>
                </a:solidFill>
                <a:latin typeface="Century Gothic"/>
                <a:cs typeface="Century Gothic"/>
              </a:rPr>
              <a:t> </a:t>
            </a:r>
            <a:r>
              <a:rPr sz="1000" dirty="0">
                <a:solidFill>
                  <a:srgbClr val="FFFFFF"/>
                </a:solidFill>
                <a:latin typeface="Century Gothic"/>
                <a:cs typeface="Century Gothic"/>
              </a:rPr>
              <a:t>em</a:t>
            </a:r>
            <a:r>
              <a:rPr sz="1000" spc="125" dirty="0">
                <a:solidFill>
                  <a:srgbClr val="FFFFFF"/>
                </a:solidFill>
                <a:latin typeface="Century Gothic"/>
                <a:cs typeface="Century Gothic"/>
              </a:rPr>
              <a:t> </a:t>
            </a:r>
            <a:r>
              <a:rPr sz="1000" dirty="0">
                <a:solidFill>
                  <a:srgbClr val="FFFFFF"/>
                </a:solidFill>
                <a:latin typeface="Century Gothic"/>
                <a:cs typeface="Century Gothic"/>
              </a:rPr>
              <a:t>defesa</a:t>
            </a:r>
            <a:r>
              <a:rPr sz="1000" spc="130" dirty="0">
                <a:solidFill>
                  <a:srgbClr val="FFFFFF"/>
                </a:solidFill>
                <a:latin typeface="Century Gothic"/>
                <a:cs typeface="Century Gothic"/>
              </a:rPr>
              <a:t> </a:t>
            </a:r>
            <a:r>
              <a:rPr sz="1000" spc="-25" dirty="0">
                <a:solidFill>
                  <a:srgbClr val="FFFFFF"/>
                </a:solidFill>
                <a:latin typeface="Century Gothic"/>
                <a:cs typeface="Century Gothic"/>
              </a:rPr>
              <a:t>da </a:t>
            </a:r>
            <a:r>
              <a:rPr sz="1000" spc="-10" dirty="0">
                <a:solidFill>
                  <a:srgbClr val="FFFFFF"/>
                </a:solidFill>
                <a:latin typeface="Century Gothic"/>
                <a:cs typeface="Century Gothic"/>
              </a:rPr>
              <a:t>sociedade.</a:t>
            </a:r>
            <a:endParaRPr sz="1000">
              <a:latin typeface="Century Gothic"/>
              <a:cs typeface="Century Gothic"/>
            </a:endParaRPr>
          </a:p>
        </p:txBody>
      </p:sp>
      <p:sp>
        <p:nvSpPr>
          <p:cNvPr id="11" name="object 11"/>
          <p:cNvSpPr/>
          <p:nvPr/>
        </p:nvSpPr>
        <p:spPr>
          <a:xfrm>
            <a:off x="7027275" y="4480543"/>
            <a:ext cx="393700" cy="314325"/>
          </a:xfrm>
          <a:custGeom>
            <a:avLst/>
            <a:gdLst/>
            <a:ahLst/>
            <a:cxnLst/>
            <a:rect l="l" t="t" r="r" b="b"/>
            <a:pathLst>
              <a:path w="393700" h="314325">
                <a:moveTo>
                  <a:pt x="196761" y="0"/>
                </a:moveTo>
                <a:lnTo>
                  <a:pt x="0" y="314007"/>
                </a:lnTo>
                <a:lnTo>
                  <a:pt x="393522" y="314007"/>
                </a:lnTo>
                <a:lnTo>
                  <a:pt x="196761" y="0"/>
                </a:lnTo>
                <a:close/>
              </a:path>
            </a:pathLst>
          </a:custGeom>
          <a:solidFill>
            <a:srgbClr val="B9939C"/>
          </a:solidFill>
        </p:spPr>
        <p:txBody>
          <a:bodyPr wrap="square" lIns="0" tIns="0" rIns="0" bIns="0" rtlCol="0"/>
          <a:lstStyle/>
          <a:p>
            <a:endParaRPr/>
          </a:p>
        </p:txBody>
      </p:sp>
      <p:sp>
        <p:nvSpPr>
          <p:cNvPr id="12" name="object 12"/>
          <p:cNvSpPr/>
          <p:nvPr/>
        </p:nvSpPr>
        <p:spPr>
          <a:xfrm>
            <a:off x="433975" y="4898191"/>
            <a:ext cx="11745595" cy="0"/>
          </a:xfrm>
          <a:custGeom>
            <a:avLst/>
            <a:gdLst/>
            <a:ahLst/>
            <a:cxnLst/>
            <a:rect l="l" t="t" r="r" b="b"/>
            <a:pathLst>
              <a:path w="11745595">
                <a:moveTo>
                  <a:pt x="0" y="0"/>
                </a:moveTo>
                <a:lnTo>
                  <a:pt x="11744998" y="0"/>
                </a:lnTo>
              </a:path>
            </a:pathLst>
          </a:custGeom>
          <a:ln w="38100">
            <a:solidFill>
              <a:srgbClr val="B3B3B3"/>
            </a:solidFill>
          </a:ln>
        </p:spPr>
        <p:txBody>
          <a:bodyPr wrap="square" lIns="0" tIns="0" rIns="0" bIns="0" rtlCol="0"/>
          <a:lstStyle/>
          <a:p>
            <a:endParaRPr/>
          </a:p>
        </p:txBody>
      </p:sp>
      <p:sp>
        <p:nvSpPr>
          <p:cNvPr id="13" name="object 13"/>
          <p:cNvSpPr txBox="1"/>
          <p:nvPr/>
        </p:nvSpPr>
        <p:spPr>
          <a:xfrm>
            <a:off x="4429162" y="5075516"/>
            <a:ext cx="2795270" cy="746125"/>
          </a:xfrm>
          <a:prstGeom prst="rect">
            <a:avLst/>
          </a:prstGeom>
          <a:solidFill>
            <a:srgbClr val="E3E3E3"/>
          </a:solidFill>
        </p:spPr>
        <p:txBody>
          <a:bodyPr vert="horz" wrap="square" lIns="0" tIns="126364" rIns="0" bIns="0" rtlCol="0">
            <a:spAutoFit/>
          </a:bodyPr>
          <a:lstStyle/>
          <a:p>
            <a:pPr marL="188595" marR="176530" indent="-4445" algn="ctr">
              <a:lnSpc>
                <a:spcPct val="100000"/>
              </a:lnSpc>
              <a:spcBef>
                <a:spcPts val="994"/>
              </a:spcBef>
            </a:pPr>
            <a:r>
              <a:rPr sz="1000" spc="75" dirty="0">
                <a:solidFill>
                  <a:srgbClr val="742738"/>
                </a:solidFill>
                <a:latin typeface="Century Gothic"/>
                <a:cs typeface="Century Gothic"/>
              </a:rPr>
              <a:t>Contribuir</a:t>
            </a:r>
            <a:r>
              <a:rPr sz="1000" spc="55" dirty="0">
                <a:solidFill>
                  <a:srgbClr val="742738"/>
                </a:solidFill>
                <a:latin typeface="Century Gothic"/>
                <a:cs typeface="Century Gothic"/>
              </a:rPr>
              <a:t> </a:t>
            </a:r>
            <a:r>
              <a:rPr sz="1000" dirty="0">
                <a:solidFill>
                  <a:srgbClr val="742738"/>
                </a:solidFill>
                <a:latin typeface="Century Gothic"/>
                <a:cs typeface="Century Gothic"/>
              </a:rPr>
              <a:t>para</a:t>
            </a:r>
            <a:r>
              <a:rPr sz="1000" spc="60" dirty="0">
                <a:solidFill>
                  <a:srgbClr val="742738"/>
                </a:solidFill>
                <a:latin typeface="Century Gothic"/>
                <a:cs typeface="Century Gothic"/>
              </a:rPr>
              <a:t> </a:t>
            </a:r>
            <a:r>
              <a:rPr sz="1000" dirty="0">
                <a:solidFill>
                  <a:srgbClr val="742738"/>
                </a:solidFill>
                <a:latin typeface="Century Gothic"/>
                <a:cs typeface="Century Gothic"/>
              </a:rPr>
              <a:t>o</a:t>
            </a:r>
            <a:r>
              <a:rPr sz="1000" spc="60" dirty="0">
                <a:solidFill>
                  <a:srgbClr val="742738"/>
                </a:solidFill>
                <a:latin typeface="Century Gothic"/>
                <a:cs typeface="Century Gothic"/>
              </a:rPr>
              <a:t> </a:t>
            </a:r>
            <a:r>
              <a:rPr sz="1000" spc="50" dirty="0">
                <a:solidFill>
                  <a:srgbClr val="742738"/>
                </a:solidFill>
                <a:latin typeface="Century Gothic"/>
                <a:cs typeface="Century Gothic"/>
              </a:rPr>
              <a:t>desenvolvimento </a:t>
            </a:r>
            <a:r>
              <a:rPr sz="1000" dirty="0">
                <a:solidFill>
                  <a:srgbClr val="742738"/>
                </a:solidFill>
                <a:latin typeface="Century Gothic"/>
                <a:cs typeface="Century Gothic"/>
              </a:rPr>
              <a:t>das</a:t>
            </a:r>
            <a:r>
              <a:rPr sz="1000" spc="120" dirty="0">
                <a:solidFill>
                  <a:srgbClr val="742738"/>
                </a:solidFill>
                <a:latin typeface="Century Gothic"/>
                <a:cs typeface="Century Gothic"/>
              </a:rPr>
              <a:t> </a:t>
            </a:r>
            <a:r>
              <a:rPr sz="1000" dirty="0">
                <a:solidFill>
                  <a:srgbClr val="742738"/>
                </a:solidFill>
                <a:latin typeface="Century Gothic"/>
                <a:cs typeface="Century Gothic"/>
              </a:rPr>
              <a:t>competências</a:t>
            </a:r>
            <a:r>
              <a:rPr sz="1000" spc="125" dirty="0">
                <a:solidFill>
                  <a:srgbClr val="742738"/>
                </a:solidFill>
                <a:latin typeface="Century Gothic"/>
                <a:cs typeface="Century Gothic"/>
              </a:rPr>
              <a:t> </a:t>
            </a:r>
            <a:r>
              <a:rPr sz="1000" dirty="0">
                <a:solidFill>
                  <a:srgbClr val="742738"/>
                </a:solidFill>
                <a:latin typeface="Century Gothic"/>
                <a:cs typeface="Century Gothic"/>
              </a:rPr>
              <a:t>e</a:t>
            </a:r>
            <a:r>
              <a:rPr sz="1000" spc="125" dirty="0">
                <a:solidFill>
                  <a:srgbClr val="742738"/>
                </a:solidFill>
                <a:latin typeface="Century Gothic"/>
                <a:cs typeface="Century Gothic"/>
              </a:rPr>
              <a:t> </a:t>
            </a:r>
            <a:r>
              <a:rPr sz="1000" dirty="0">
                <a:solidFill>
                  <a:srgbClr val="742738"/>
                </a:solidFill>
                <a:latin typeface="Century Gothic"/>
                <a:cs typeface="Century Gothic"/>
              </a:rPr>
              <a:t>das</a:t>
            </a:r>
            <a:r>
              <a:rPr sz="1000" spc="125" dirty="0">
                <a:solidFill>
                  <a:srgbClr val="742738"/>
                </a:solidFill>
                <a:latin typeface="Century Gothic"/>
                <a:cs typeface="Century Gothic"/>
              </a:rPr>
              <a:t> </a:t>
            </a:r>
            <a:r>
              <a:rPr sz="1000" spc="-10" dirty="0">
                <a:solidFill>
                  <a:srgbClr val="742738"/>
                </a:solidFill>
                <a:latin typeface="Century Gothic"/>
                <a:cs typeface="Century Gothic"/>
              </a:rPr>
              <a:t>habilidades </a:t>
            </a:r>
            <a:r>
              <a:rPr sz="1000" dirty="0">
                <a:solidFill>
                  <a:srgbClr val="742738"/>
                </a:solidFill>
                <a:latin typeface="Century Gothic"/>
                <a:cs typeface="Century Gothic"/>
              </a:rPr>
              <a:t>dos</a:t>
            </a:r>
            <a:r>
              <a:rPr sz="1000" spc="105" dirty="0">
                <a:solidFill>
                  <a:srgbClr val="742738"/>
                </a:solidFill>
                <a:latin typeface="Century Gothic"/>
                <a:cs typeface="Century Gothic"/>
              </a:rPr>
              <a:t> </a:t>
            </a:r>
            <a:r>
              <a:rPr sz="1000" spc="65" dirty="0">
                <a:solidFill>
                  <a:srgbClr val="742738"/>
                </a:solidFill>
                <a:latin typeface="Century Gothic"/>
                <a:cs typeface="Century Gothic"/>
              </a:rPr>
              <a:t>profissionais</a:t>
            </a:r>
            <a:r>
              <a:rPr sz="1000" spc="105" dirty="0">
                <a:solidFill>
                  <a:srgbClr val="742738"/>
                </a:solidFill>
                <a:latin typeface="Century Gothic"/>
                <a:cs typeface="Century Gothic"/>
              </a:rPr>
              <a:t> </a:t>
            </a:r>
            <a:r>
              <a:rPr sz="1000" spc="65" dirty="0">
                <a:solidFill>
                  <a:srgbClr val="742738"/>
                </a:solidFill>
                <a:latin typeface="Century Gothic"/>
                <a:cs typeface="Century Gothic"/>
              </a:rPr>
              <a:t>inscritos</a:t>
            </a:r>
            <a:endParaRPr sz="1000">
              <a:latin typeface="Century Gothic"/>
              <a:cs typeface="Century Gothic"/>
            </a:endParaRPr>
          </a:p>
        </p:txBody>
      </p:sp>
      <p:sp>
        <p:nvSpPr>
          <p:cNvPr id="14" name="object 14"/>
          <p:cNvSpPr txBox="1"/>
          <p:nvPr/>
        </p:nvSpPr>
        <p:spPr>
          <a:xfrm>
            <a:off x="7224039" y="5075516"/>
            <a:ext cx="2795270" cy="746125"/>
          </a:xfrm>
          <a:prstGeom prst="rect">
            <a:avLst/>
          </a:prstGeom>
          <a:solidFill>
            <a:srgbClr val="742738"/>
          </a:solidFill>
        </p:spPr>
        <p:txBody>
          <a:bodyPr vert="horz" wrap="square" lIns="0" tIns="126364" rIns="0" bIns="0" rtlCol="0">
            <a:spAutoFit/>
          </a:bodyPr>
          <a:lstStyle/>
          <a:p>
            <a:pPr marL="274955">
              <a:lnSpc>
                <a:spcPct val="100000"/>
              </a:lnSpc>
              <a:spcBef>
                <a:spcPts val="994"/>
              </a:spcBef>
            </a:pPr>
            <a:r>
              <a:rPr sz="1000" spc="60" dirty="0">
                <a:solidFill>
                  <a:srgbClr val="FFFFFF"/>
                </a:solidFill>
                <a:latin typeface="Century Gothic"/>
                <a:cs typeface="Century Gothic"/>
              </a:rPr>
              <a:t>Conscientizar</a:t>
            </a:r>
            <a:r>
              <a:rPr sz="1000" spc="75" dirty="0">
                <a:solidFill>
                  <a:srgbClr val="FFFFFF"/>
                </a:solidFill>
                <a:latin typeface="Century Gothic"/>
                <a:cs typeface="Century Gothic"/>
              </a:rPr>
              <a:t> </a:t>
            </a:r>
            <a:r>
              <a:rPr sz="1000" spc="70" dirty="0">
                <a:solidFill>
                  <a:srgbClr val="FFFFFF"/>
                </a:solidFill>
                <a:latin typeface="Century Gothic"/>
                <a:cs typeface="Century Gothic"/>
              </a:rPr>
              <a:t>os</a:t>
            </a:r>
            <a:r>
              <a:rPr sz="1000" spc="80" dirty="0">
                <a:solidFill>
                  <a:srgbClr val="FFFFFF"/>
                </a:solidFill>
                <a:latin typeface="Century Gothic"/>
                <a:cs typeface="Century Gothic"/>
              </a:rPr>
              <a:t> </a:t>
            </a:r>
            <a:r>
              <a:rPr sz="1000" spc="85" dirty="0">
                <a:solidFill>
                  <a:srgbClr val="FFFFFF"/>
                </a:solidFill>
                <a:latin typeface="Century Gothic"/>
                <a:cs typeface="Century Gothic"/>
              </a:rPr>
              <a:t>profissionais</a:t>
            </a:r>
            <a:r>
              <a:rPr sz="1000" spc="80" dirty="0">
                <a:solidFill>
                  <a:srgbClr val="FFFFFF"/>
                </a:solidFill>
                <a:latin typeface="Century Gothic"/>
                <a:cs typeface="Century Gothic"/>
              </a:rPr>
              <a:t> </a:t>
            </a:r>
            <a:r>
              <a:rPr sz="1000" spc="-25" dirty="0">
                <a:solidFill>
                  <a:srgbClr val="FFFFFF"/>
                </a:solidFill>
                <a:latin typeface="Century Gothic"/>
                <a:cs typeface="Century Gothic"/>
              </a:rPr>
              <a:t>da</a:t>
            </a:r>
            <a:endParaRPr sz="1000">
              <a:latin typeface="Century Gothic"/>
              <a:cs typeface="Century Gothic"/>
            </a:endParaRPr>
          </a:p>
          <a:p>
            <a:pPr marL="601980" marR="178435" indent="-375285">
              <a:lnSpc>
                <a:spcPct val="100000"/>
              </a:lnSpc>
            </a:pPr>
            <a:r>
              <a:rPr sz="1000" spc="20" dirty="0">
                <a:solidFill>
                  <a:srgbClr val="FFFFFF"/>
                </a:solidFill>
                <a:latin typeface="Century Gothic"/>
                <a:cs typeface="Century Gothic"/>
              </a:rPr>
              <a:t>importâncoa</a:t>
            </a:r>
            <a:r>
              <a:rPr sz="1000" spc="160" dirty="0">
                <a:solidFill>
                  <a:srgbClr val="FFFFFF"/>
                </a:solidFill>
                <a:latin typeface="Century Gothic"/>
                <a:cs typeface="Century Gothic"/>
              </a:rPr>
              <a:t> </a:t>
            </a:r>
            <a:r>
              <a:rPr sz="1000" spc="20" dirty="0">
                <a:solidFill>
                  <a:srgbClr val="FFFFFF"/>
                </a:solidFill>
                <a:latin typeface="Century Gothic"/>
                <a:cs typeface="Century Gothic"/>
              </a:rPr>
              <a:t>e</a:t>
            </a:r>
            <a:r>
              <a:rPr sz="1000" spc="165" dirty="0">
                <a:solidFill>
                  <a:srgbClr val="FFFFFF"/>
                </a:solidFill>
                <a:latin typeface="Century Gothic"/>
                <a:cs typeface="Century Gothic"/>
              </a:rPr>
              <a:t> </a:t>
            </a:r>
            <a:r>
              <a:rPr sz="1000" spc="20" dirty="0">
                <a:solidFill>
                  <a:srgbClr val="FFFFFF"/>
                </a:solidFill>
                <a:latin typeface="Century Gothic"/>
                <a:cs typeface="Century Gothic"/>
              </a:rPr>
              <a:t>responsabilidade</a:t>
            </a:r>
            <a:r>
              <a:rPr sz="1000" spc="160" dirty="0">
                <a:solidFill>
                  <a:srgbClr val="FFFFFF"/>
                </a:solidFill>
                <a:latin typeface="Century Gothic"/>
                <a:cs typeface="Century Gothic"/>
              </a:rPr>
              <a:t> </a:t>
            </a:r>
            <a:r>
              <a:rPr sz="1000" spc="-25" dirty="0">
                <a:solidFill>
                  <a:srgbClr val="FFFFFF"/>
                </a:solidFill>
                <a:latin typeface="Century Gothic"/>
                <a:cs typeface="Century Gothic"/>
              </a:rPr>
              <a:t>do </a:t>
            </a:r>
            <a:r>
              <a:rPr sz="1000" spc="135" dirty="0">
                <a:solidFill>
                  <a:srgbClr val="FFFFFF"/>
                </a:solidFill>
                <a:latin typeface="Century Gothic"/>
                <a:cs typeface="Century Gothic"/>
              </a:rPr>
              <a:t>RT</a:t>
            </a:r>
            <a:r>
              <a:rPr sz="1000" spc="50" dirty="0">
                <a:solidFill>
                  <a:srgbClr val="FFFFFF"/>
                </a:solidFill>
                <a:latin typeface="Century Gothic"/>
                <a:cs typeface="Century Gothic"/>
              </a:rPr>
              <a:t> </a:t>
            </a:r>
            <a:r>
              <a:rPr sz="1000" dirty="0">
                <a:solidFill>
                  <a:srgbClr val="FFFFFF"/>
                </a:solidFill>
                <a:latin typeface="Century Gothic"/>
                <a:cs typeface="Century Gothic"/>
              </a:rPr>
              <a:t>perante</a:t>
            </a:r>
            <a:r>
              <a:rPr sz="1000" spc="55" dirty="0">
                <a:solidFill>
                  <a:srgbClr val="FFFFFF"/>
                </a:solidFill>
                <a:latin typeface="Century Gothic"/>
                <a:cs typeface="Century Gothic"/>
              </a:rPr>
              <a:t> </a:t>
            </a:r>
            <a:r>
              <a:rPr sz="1000" dirty="0">
                <a:solidFill>
                  <a:srgbClr val="FFFFFF"/>
                </a:solidFill>
                <a:latin typeface="Century Gothic"/>
                <a:cs typeface="Century Gothic"/>
              </a:rPr>
              <a:t>á</a:t>
            </a:r>
            <a:r>
              <a:rPr sz="1000" spc="55" dirty="0">
                <a:solidFill>
                  <a:srgbClr val="FFFFFF"/>
                </a:solidFill>
                <a:latin typeface="Century Gothic"/>
                <a:cs typeface="Century Gothic"/>
              </a:rPr>
              <a:t> </a:t>
            </a:r>
            <a:r>
              <a:rPr sz="1000" spc="-10" dirty="0">
                <a:solidFill>
                  <a:srgbClr val="FFFFFF"/>
                </a:solidFill>
                <a:latin typeface="Century Gothic"/>
                <a:cs typeface="Century Gothic"/>
              </a:rPr>
              <a:t>sociedade.</a:t>
            </a:r>
            <a:endParaRPr sz="1000">
              <a:latin typeface="Century Gothic"/>
              <a:cs typeface="Century Gothic"/>
            </a:endParaRPr>
          </a:p>
        </p:txBody>
      </p:sp>
      <p:sp>
        <p:nvSpPr>
          <p:cNvPr id="15" name="object 15"/>
          <p:cNvSpPr/>
          <p:nvPr/>
        </p:nvSpPr>
        <p:spPr>
          <a:xfrm>
            <a:off x="5629841" y="5933216"/>
            <a:ext cx="393700" cy="314325"/>
          </a:xfrm>
          <a:custGeom>
            <a:avLst/>
            <a:gdLst/>
            <a:ahLst/>
            <a:cxnLst/>
            <a:rect l="l" t="t" r="r" b="b"/>
            <a:pathLst>
              <a:path w="393700" h="314325">
                <a:moveTo>
                  <a:pt x="196761" y="0"/>
                </a:moveTo>
                <a:lnTo>
                  <a:pt x="0" y="314007"/>
                </a:lnTo>
                <a:lnTo>
                  <a:pt x="393522" y="314007"/>
                </a:lnTo>
                <a:lnTo>
                  <a:pt x="196761" y="0"/>
                </a:lnTo>
                <a:close/>
              </a:path>
            </a:pathLst>
          </a:custGeom>
          <a:solidFill>
            <a:srgbClr val="B9939C"/>
          </a:solidFill>
        </p:spPr>
        <p:txBody>
          <a:bodyPr wrap="square" lIns="0" tIns="0" rIns="0" bIns="0" rtlCol="0"/>
          <a:lstStyle/>
          <a:p>
            <a:endParaRPr/>
          </a:p>
        </p:txBody>
      </p:sp>
      <p:sp>
        <p:nvSpPr>
          <p:cNvPr id="16" name="object 16"/>
          <p:cNvSpPr/>
          <p:nvPr/>
        </p:nvSpPr>
        <p:spPr>
          <a:xfrm>
            <a:off x="8424711" y="5933216"/>
            <a:ext cx="393700" cy="314325"/>
          </a:xfrm>
          <a:custGeom>
            <a:avLst/>
            <a:gdLst/>
            <a:ahLst/>
            <a:cxnLst/>
            <a:rect l="l" t="t" r="r" b="b"/>
            <a:pathLst>
              <a:path w="393700" h="314325">
                <a:moveTo>
                  <a:pt x="196761" y="0"/>
                </a:moveTo>
                <a:lnTo>
                  <a:pt x="0" y="314007"/>
                </a:lnTo>
                <a:lnTo>
                  <a:pt x="393522" y="314007"/>
                </a:lnTo>
                <a:lnTo>
                  <a:pt x="196761" y="0"/>
                </a:lnTo>
                <a:close/>
              </a:path>
            </a:pathLst>
          </a:custGeom>
          <a:solidFill>
            <a:srgbClr val="B9939C"/>
          </a:solidFill>
        </p:spPr>
        <p:txBody>
          <a:bodyPr wrap="square" lIns="0" tIns="0" rIns="0" bIns="0" rtlCol="0"/>
          <a:lstStyle/>
          <a:p>
            <a:endParaRPr/>
          </a:p>
        </p:txBody>
      </p:sp>
      <p:sp>
        <p:nvSpPr>
          <p:cNvPr id="17" name="object 17"/>
          <p:cNvSpPr/>
          <p:nvPr/>
        </p:nvSpPr>
        <p:spPr>
          <a:xfrm>
            <a:off x="433975" y="6346661"/>
            <a:ext cx="11745595" cy="0"/>
          </a:xfrm>
          <a:custGeom>
            <a:avLst/>
            <a:gdLst/>
            <a:ahLst/>
            <a:cxnLst/>
            <a:rect l="l" t="t" r="r" b="b"/>
            <a:pathLst>
              <a:path w="11745595">
                <a:moveTo>
                  <a:pt x="0" y="0"/>
                </a:moveTo>
                <a:lnTo>
                  <a:pt x="11744998" y="0"/>
                </a:lnTo>
              </a:path>
            </a:pathLst>
          </a:custGeom>
          <a:ln w="38100">
            <a:solidFill>
              <a:srgbClr val="B3B3B3"/>
            </a:solidFill>
          </a:ln>
        </p:spPr>
        <p:txBody>
          <a:bodyPr wrap="square" lIns="0" tIns="0" rIns="0" bIns="0" rtlCol="0"/>
          <a:lstStyle/>
          <a:p>
            <a:endParaRPr/>
          </a:p>
        </p:txBody>
      </p:sp>
      <p:graphicFrame>
        <p:nvGraphicFramePr>
          <p:cNvPr id="18" name="object 18"/>
          <p:cNvGraphicFramePr>
            <a:graphicFrameLocks noGrp="1"/>
          </p:cNvGraphicFramePr>
          <p:nvPr/>
        </p:nvGraphicFramePr>
        <p:xfrm>
          <a:off x="2269096" y="6592354"/>
          <a:ext cx="9909809" cy="745490"/>
        </p:xfrm>
        <a:graphic>
          <a:graphicData uri="http://schemas.openxmlformats.org/drawingml/2006/table">
            <a:tbl>
              <a:tblPr firstRow="1" bandRow="1">
                <a:tableStyleId>{2D5ABB26-0587-4C30-8999-92F81FD0307C}</a:tableStyleId>
              </a:tblPr>
              <a:tblGrid>
                <a:gridCol w="1564005">
                  <a:extLst>
                    <a:ext uri="{9D8B030D-6E8A-4147-A177-3AD203B41FA5}">
                      <a16:colId xmlns:a16="http://schemas.microsoft.com/office/drawing/2014/main" val="20000"/>
                    </a:ext>
                  </a:extLst>
                </a:gridCol>
                <a:gridCol w="1564005">
                  <a:extLst>
                    <a:ext uri="{9D8B030D-6E8A-4147-A177-3AD203B41FA5}">
                      <a16:colId xmlns:a16="http://schemas.microsoft.com/office/drawing/2014/main" val="20001"/>
                    </a:ext>
                  </a:extLst>
                </a:gridCol>
                <a:gridCol w="2794635">
                  <a:extLst>
                    <a:ext uri="{9D8B030D-6E8A-4147-A177-3AD203B41FA5}">
                      <a16:colId xmlns:a16="http://schemas.microsoft.com/office/drawing/2014/main" val="20002"/>
                    </a:ext>
                  </a:extLst>
                </a:gridCol>
                <a:gridCol w="2423160">
                  <a:extLst>
                    <a:ext uri="{9D8B030D-6E8A-4147-A177-3AD203B41FA5}">
                      <a16:colId xmlns:a16="http://schemas.microsoft.com/office/drawing/2014/main" val="20003"/>
                    </a:ext>
                  </a:extLst>
                </a:gridCol>
                <a:gridCol w="1564004">
                  <a:extLst>
                    <a:ext uri="{9D8B030D-6E8A-4147-A177-3AD203B41FA5}">
                      <a16:colId xmlns:a16="http://schemas.microsoft.com/office/drawing/2014/main" val="20004"/>
                    </a:ext>
                  </a:extLst>
                </a:gridCol>
              </a:tblGrid>
              <a:tr h="745490">
                <a:tc>
                  <a:txBody>
                    <a:bodyPr/>
                    <a:lstStyle/>
                    <a:p>
                      <a:pPr>
                        <a:lnSpc>
                          <a:spcPct val="100000"/>
                        </a:lnSpc>
                        <a:spcBef>
                          <a:spcPts val="25"/>
                        </a:spcBef>
                      </a:pPr>
                      <a:endParaRPr sz="1000">
                        <a:latin typeface="Times New Roman"/>
                        <a:cs typeface="Times New Roman"/>
                      </a:endParaRPr>
                    </a:p>
                    <a:p>
                      <a:pPr marL="297180" marR="180340" indent="-105410">
                        <a:lnSpc>
                          <a:spcPct val="100000"/>
                        </a:lnSpc>
                      </a:pPr>
                      <a:r>
                        <a:rPr sz="1000" spc="60" dirty="0">
                          <a:solidFill>
                            <a:srgbClr val="FFFFFF"/>
                          </a:solidFill>
                          <a:latin typeface="Century Gothic"/>
                          <a:cs typeface="Century Gothic"/>
                        </a:rPr>
                        <a:t>Tornar</a:t>
                      </a:r>
                      <a:r>
                        <a:rPr sz="1000" spc="35" dirty="0">
                          <a:solidFill>
                            <a:srgbClr val="FFFFFF"/>
                          </a:solidFill>
                          <a:latin typeface="Century Gothic"/>
                          <a:cs typeface="Century Gothic"/>
                        </a:rPr>
                        <a:t> </a:t>
                      </a:r>
                      <a:r>
                        <a:rPr sz="1000" dirty="0">
                          <a:solidFill>
                            <a:srgbClr val="FFFFFF"/>
                          </a:solidFill>
                          <a:latin typeface="Century Gothic"/>
                          <a:cs typeface="Century Gothic"/>
                        </a:rPr>
                        <a:t>o</a:t>
                      </a:r>
                      <a:r>
                        <a:rPr sz="1000" spc="40" dirty="0">
                          <a:solidFill>
                            <a:srgbClr val="FFFFFF"/>
                          </a:solidFill>
                          <a:latin typeface="Century Gothic"/>
                          <a:cs typeface="Century Gothic"/>
                        </a:rPr>
                        <a:t> </a:t>
                      </a:r>
                      <a:r>
                        <a:rPr sz="1000" spc="-10" dirty="0">
                          <a:solidFill>
                            <a:srgbClr val="FFFFFF"/>
                          </a:solidFill>
                          <a:latin typeface="Century Gothic"/>
                          <a:cs typeface="Century Gothic"/>
                        </a:rPr>
                        <a:t>processo </a:t>
                      </a:r>
                      <a:r>
                        <a:rPr sz="1000" dirty="0">
                          <a:solidFill>
                            <a:srgbClr val="FFFFFF"/>
                          </a:solidFill>
                          <a:latin typeface="Century Gothic"/>
                          <a:cs typeface="Century Gothic"/>
                        </a:rPr>
                        <a:t>de</a:t>
                      </a:r>
                      <a:r>
                        <a:rPr sz="1000" spc="5" dirty="0">
                          <a:solidFill>
                            <a:srgbClr val="FFFFFF"/>
                          </a:solidFill>
                          <a:latin typeface="Century Gothic"/>
                          <a:cs typeface="Century Gothic"/>
                        </a:rPr>
                        <a:t> </a:t>
                      </a:r>
                      <a:r>
                        <a:rPr sz="1000" spc="-10" dirty="0">
                          <a:solidFill>
                            <a:srgbClr val="FFFFFF"/>
                          </a:solidFill>
                          <a:latin typeface="Century Gothic"/>
                          <a:cs typeface="Century Gothic"/>
                        </a:rPr>
                        <a:t>fiscalização </a:t>
                      </a:r>
                      <a:r>
                        <a:rPr sz="1000" spc="80" dirty="0">
                          <a:solidFill>
                            <a:srgbClr val="FFFFFF"/>
                          </a:solidFill>
                          <a:latin typeface="Century Gothic"/>
                          <a:cs typeface="Century Gothic"/>
                        </a:rPr>
                        <a:t>mais</a:t>
                      </a:r>
                      <a:r>
                        <a:rPr sz="1000" spc="65" dirty="0">
                          <a:solidFill>
                            <a:srgbClr val="FFFFFF"/>
                          </a:solidFill>
                          <a:latin typeface="Century Gothic"/>
                          <a:cs typeface="Century Gothic"/>
                        </a:rPr>
                        <a:t> </a:t>
                      </a:r>
                      <a:r>
                        <a:rPr sz="1000" spc="35" dirty="0">
                          <a:solidFill>
                            <a:srgbClr val="FFFFFF"/>
                          </a:solidFill>
                          <a:latin typeface="Century Gothic"/>
                          <a:cs typeface="Century Gothic"/>
                        </a:rPr>
                        <a:t>efetivo</a:t>
                      </a:r>
                      <a:endParaRPr sz="1000">
                        <a:latin typeface="Century Gothic"/>
                        <a:cs typeface="Century Gothic"/>
                      </a:endParaRPr>
                    </a:p>
                  </a:txBody>
                  <a:tcPr marL="0" marR="0" marT="3175" marB="0">
                    <a:solidFill>
                      <a:srgbClr val="742738"/>
                    </a:solidFill>
                  </a:tcPr>
                </a:tc>
                <a:tc>
                  <a:txBody>
                    <a:bodyPr/>
                    <a:lstStyle/>
                    <a:p>
                      <a:pPr>
                        <a:lnSpc>
                          <a:spcPct val="100000"/>
                        </a:lnSpc>
                        <a:spcBef>
                          <a:spcPts val="25"/>
                        </a:spcBef>
                      </a:pPr>
                      <a:endParaRPr sz="1000">
                        <a:latin typeface="Times New Roman"/>
                        <a:cs typeface="Times New Roman"/>
                      </a:endParaRPr>
                    </a:p>
                    <a:p>
                      <a:pPr marL="349885" marR="301625" indent="-2540" algn="ctr">
                        <a:lnSpc>
                          <a:spcPct val="100000"/>
                        </a:lnSpc>
                      </a:pPr>
                      <a:r>
                        <a:rPr sz="1000" spc="70" dirty="0">
                          <a:solidFill>
                            <a:srgbClr val="742738"/>
                          </a:solidFill>
                          <a:latin typeface="Century Gothic"/>
                          <a:cs typeface="Century Gothic"/>
                        </a:rPr>
                        <a:t>Aprimorar</a:t>
                      </a:r>
                      <a:r>
                        <a:rPr sz="1000" spc="80" dirty="0">
                          <a:solidFill>
                            <a:srgbClr val="742738"/>
                          </a:solidFill>
                          <a:latin typeface="Century Gothic"/>
                          <a:cs typeface="Century Gothic"/>
                        </a:rPr>
                        <a:t> </a:t>
                      </a:r>
                      <a:r>
                        <a:rPr sz="1000" spc="-50" dirty="0">
                          <a:solidFill>
                            <a:srgbClr val="742738"/>
                          </a:solidFill>
                          <a:latin typeface="Century Gothic"/>
                          <a:cs typeface="Century Gothic"/>
                        </a:rPr>
                        <a:t>a </a:t>
                      </a:r>
                      <a:r>
                        <a:rPr sz="1000" spc="-10" dirty="0">
                          <a:solidFill>
                            <a:srgbClr val="742738"/>
                          </a:solidFill>
                          <a:latin typeface="Century Gothic"/>
                          <a:cs typeface="Century Gothic"/>
                        </a:rPr>
                        <a:t>comunicação </a:t>
                      </a:r>
                      <a:r>
                        <a:rPr sz="1000" spc="55" dirty="0">
                          <a:solidFill>
                            <a:srgbClr val="742738"/>
                          </a:solidFill>
                          <a:latin typeface="Century Gothic"/>
                          <a:cs typeface="Century Gothic"/>
                        </a:rPr>
                        <a:t>institucional</a:t>
                      </a:r>
                      <a:endParaRPr sz="1000">
                        <a:latin typeface="Century Gothic"/>
                        <a:cs typeface="Century Gothic"/>
                      </a:endParaRPr>
                    </a:p>
                  </a:txBody>
                  <a:tcPr marL="0" marR="0" marT="3175" marB="0">
                    <a:solidFill>
                      <a:srgbClr val="E3E3E3"/>
                    </a:solidFill>
                  </a:tcPr>
                </a:tc>
                <a:tc>
                  <a:txBody>
                    <a:bodyPr/>
                    <a:lstStyle/>
                    <a:p>
                      <a:pPr>
                        <a:lnSpc>
                          <a:spcPct val="100000"/>
                        </a:lnSpc>
                        <a:spcBef>
                          <a:spcPts val="25"/>
                        </a:spcBef>
                      </a:pPr>
                      <a:endParaRPr sz="1000">
                        <a:latin typeface="Times New Roman"/>
                        <a:cs typeface="Times New Roman"/>
                      </a:endParaRPr>
                    </a:p>
                    <a:p>
                      <a:pPr marL="3810" algn="ctr">
                        <a:lnSpc>
                          <a:spcPct val="100000"/>
                        </a:lnSpc>
                      </a:pPr>
                      <a:r>
                        <a:rPr sz="1000" spc="55" dirty="0">
                          <a:solidFill>
                            <a:srgbClr val="FFFFFF"/>
                          </a:solidFill>
                          <a:latin typeface="Century Gothic"/>
                          <a:cs typeface="Century Gothic"/>
                        </a:rPr>
                        <a:t>Fortalecer</a:t>
                      </a:r>
                      <a:r>
                        <a:rPr sz="1000" spc="80" dirty="0">
                          <a:solidFill>
                            <a:srgbClr val="FFFFFF"/>
                          </a:solidFill>
                          <a:latin typeface="Century Gothic"/>
                          <a:cs typeface="Century Gothic"/>
                        </a:rPr>
                        <a:t> </a:t>
                      </a:r>
                      <a:r>
                        <a:rPr sz="1000" dirty="0">
                          <a:solidFill>
                            <a:srgbClr val="FFFFFF"/>
                          </a:solidFill>
                          <a:latin typeface="Century Gothic"/>
                          <a:cs typeface="Century Gothic"/>
                        </a:rPr>
                        <a:t>a</a:t>
                      </a:r>
                      <a:r>
                        <a:rPr sz="1000" spc="85" dirty="0">
                          <a:solidFill>
                            <a:srgbClr val="FFFFFF"/>
                          </a:solidFill>
                          <a:latin typeface="Century Gothic"/>
                          <a:cs typeface="Century Gothic"/>
                        </a:rPr>
                        <a:t> </a:t>
                      </a:r>
                      <a:r>
                        <a:rPr sz="1000" spc="55" dirty="0">
                          <a:solidFill>
                            <a:srgbClr val="FFFFFF"/>
                          </a:solidFill>
                          <a:latin typeface="Century Gothic"/>
                          <a:cs typeface="Century Gothic"/>
                        </a:rPr>
                        <a:t>imagem</a:t>
                      </a:r>
                      <a:r>
                        <a:rPr sz="1000" spc="75" dirty="0">
                          <a:solidFill>
                            <a:srgbClr val="FFFFFF"/>
                          </a:solidFill>
                          <a:latin typeface="Century Gothic"/>
                          <a:cs typeface="Century Gothic"/>
                        </a:rPr>
                        <a:t> </a:t>
                      </a:r>
                      <a:r>
                        <a:rPr sz="1000" dirty="0">
                          <a:solidFill>
                            <a:srgbClr val="FFFFFF"/>
                          </a:solidFill>
                          <a:latin typeface="Century Gothic"/>
                          <a:cs typeface="Century Gothic"/>
                        </a:rPr>
                        <a:t>do</a:t>
                      </a:r>
                      <a:r>
                        <a:rPr sz="1000" spc="390" dirty="0">
                          <a:solidFill>
                            <a:srgbClr val="FFFFFF"/>
                          </a:solidFill>
                          <a:latin typeface="Century Gothic"/>
                          <a:cs typeface="Century Gothic"/>
                        </a:rPr>
                        <a:t> </a:t>
                      </a:r>
                      <a:r>
                        <a:rPr sz="1000" dirty="0">
                          <a:solidFill>
                            <a:srgbClr val="FFFFFF"/>
                          </a:solidFill>
                          <a:latin typeface="Century Gothic"/>
                          <a:cs typeface="Century Gothic"/>
                        </a:rPr>
                        <a:t>CRMV-</a:t>
                      </a:r>
                      <a:r>
                        <a:rPr sz="1000" spc="-25" dirty="0">
                          <a:solidFill>
                            <a:srgbClr val="FFFFFF"/>
                          </a:solidFill>
                          <a:latin typeface="Century Gothic"/>
                          <a:cs typeface="Century Gothic"/>
                        </a:rPr>
                        <a:t>AM</a:t>
                      </a:r>
                      <a:endParaRPr sz="1000">
                        <a:latin typeface="Century Gothic"/>
                        <a:cs typeface="Century Gothic"/>
                      </a:endParaRPr>
                    </a:p>
                    <a:p>
                      <a:pPr marL="308610" marR="297180" algn="ctr">
                        <a:lnSpc>
                          <a:spcPct val="100000"/>
                        </a:lnSpc>
                      </a:pPr>
                      <a:r>
                        <a:rPr sz="1000" dirty="0">
                          <a:solidFill>
                            <a:srgbClr val="FFFFFF"/>
                          </a:solidFill>
                          <a:latin typeface="Century Gothic"/>
                          <a:cs typeface="Century Gothic"/>
                        </a:rPr>
                        <a:t>perante</a:t>
                      </a:r>
                      <a:r>
                        <a:rPr sz="1000" spc="90" dirty="0">
                          <a:solidFill>
                            <a:srgbClr val="FFFFFF"/>
                          </a:solidFill>
                          <a:latin typeface="Century Gothic"/>
                          <a:cs typeface="Century Gothic"/>
                        </a:rPr>
                        <a:t> </a:t>
                      </a:r>
                      <a:r>
                        <a:rPr sz="1000" spc="50" dirty="0">
                          <a:solidFill>
                            <a:srgbClr val="FFFFFF"/>
                          </a:solidFill>
                          <a:latin typeface="Century Gothic"/>
                          <a:cs typeface="Century Gothic"/>
                        </a:rPr>
                        <a:t>os</a:t>
                      </a:r>
                      <a:r>
                        <a:rPr sz="1000" spc="90" dirty="0">
                          <a:solidFill>
                            <a:srgbClr val="FFFFFF"/>
                          </a:solidFill>
                          <a:latin typeface="Century Gothic"/>
                          <a:cs typeface="Century Gothic"/>
                        </a:rPr>
                        <a:t> </a:t>
                      </a:r>
                      <a:r>
                        <a:rPr sz="1000" spc="65" dirty="0">
                          <a:solidFill>
                            <a:srgbClr val="FFFFFF"/>
                          </a:solidFill>
                          <a:latin typeface="Century Gothic"/>
                          <a:cs typeface="Century Gothic"/>
                        </a:rPr>
                        <a:t>profissionais</a:t>
                      </a:r>
                      <a:r>
                        <a:rPr sz="1000" spc="90" dirty="0">
                          <a:solidFill>
                            <a:srgbClr val="FFFFFF"/>
                          </a:solidFill>
                          <a:latin typeface="Century Gothic"/>
                          <a:cs typeface="Century Gothic"/>
                        </a:rPr>
                        <a:t> </a:t>
                      </a:r>
                      <a:r>
                        <a:rPr sz="1000" spc="65" dirty="0">
                          <a:solidFill>
                            <a:srgbClr val="FFFFFF"/>
                          </a:solidFill>
                          <a:latin typeface="Century Gothic"/>
                          <a:cs typeface="Century Gothic"/>
                        </a:rPr>
                        <a:t>inscritos </a:t>
                      </a:r>
                      <a:r>
                        <a:rPr sz="1000" dirty="0">
                          <a:solidFill>
                            <a:srgbClr val="FFFFFF"/>
                          </a:solidFill>
                          <a:latin typeface="Century Gothic"/>
                          <a:cs typeface="Century Gothic"/>
                        </a:rPr>
                        <a:t>e</a:t>
                      </a:r>
                      <a:r>
                        <a:rPr sz="1000" spc="-35" dirty="0">
                          <a:solidFill>
                            <a:srgbClr val="FFFFFF"/>
                          </a:solidFill>
                          <a:latin typeface="Century Gothic"/>
                          <a:cs typeface="Century Gothic"/>
                        </a:rPr>
                        <a:t> </a:t>
                      </a:r>
                      <a:r>
                        <a:rPr sz="1000" dirty="0">
                          <a:solidFill>
                            <a:srgbClr val="FFFFFF"/>
                          </a:solidFill>
                          <a:latin typeface="Century Gothic"/>
                          <a:cs typeface="Century Gothic"/>
                        </a:rPr>
                        <a:t>a</a:t>
                      </a:r>
                      <a:r>
                        <a:rPr sz="1000" spc="-35" dirty="0">
                          <a:solidFill>
                            <a:srgbClr val="FFFFFF"/>
                          </a:solidFill>
                          <a:latin typeface="Century Gothic"/>
                          <a:cs typeface="Century Gothic"/>
                        </a:rPr>
                        <a:t> </a:t>
                      </a:r>
                      <a:r>
                        <a:rPr sz="1000" spc="-10" dirty="0">
                          <a:solidFill>
                            <a:srgbClr val="FFFFFF"/>
                          </a:solidFill>
                          <a:latin typeface="Century Gothic"/>
                          <a:cs typeface="Century Gothic"/>
                        </a:rPr>
                        <a:t>sociedade</a:t>
                      </a:r>
                      <a:endParaRPr sz="1000">
                        <a:latin typeface="Century Gothic"/>
                        <a:cs typeface="Century Gothic"/>
                      </a:endParaRPr>
                    </a:p>
                  </a:txBody>
                  <a:tcPr marL="0" marR="0" marT="3175" marB="0">
                    <a:solidFill>
                      <a:srgbClr val="742738"/>
                    </a:solidFill>
                  </a:tcPr>
                </a:tc>
                <a:tc>
                  <a:txBody>
                    <a:bodyPr/>
                    <a:lstStyle/>
                    <a:p>
                      <a:pPr marL="271780" marR="226695" indent="60325">
                        <a:lnSpc>
                          <a:spcPct val="100000"/>
                        </a:lnSpc>
                        <a:spcBef>
                          <a:spcPts val="994"/>
                        </a:spcBef>
                      </a:pPr>
                      <a:r>
                        <a:rPr sz="1000" spc="45" dirty="0">
                          <a:solidFill>
                            <a:srgbClr val="742738"/>
                          </a:solidFill>
                          <a:latin typeface="Century Gothic"/>
                          <a:cs typeface="Century Gothic"/>
                        </a:rPr>
                        <a:t>Promover,</a:t>
                      </a:r>
                      <a:r>
                        <a:rPr sz="1000" spc="65" dirty="0">
                          <a:solidFill>
                            <a:srgbClr val="742738"/>
                          </a:solidFill>
                          <a:latin typeface="Century Gothic"/>
                          <a:cs typeface="Century Gothic"/>
                        </a:rPr>
                        <a:t> </a:t>
                      </a:r>
                      <a:r>
                        <a:rPr sz="1000" spc="-10" dirty="0">
                          <a:solidFill>
                            <a:srgbClr val="742738"/>
                          </a:solidFill>
                          <a:latin typeface="Century Gothic"/>
                          <a:cs typeface="Century Gothic"/>
                        </a:rPr>
                        <a:t>continuamente</a:t>
                      </a:r>
                      <a:r>
                        <a:rPr sz="1000" spc="500" dirty="0">
                          <a:solidFill>
                            <a:srgbClr val="742738"/>
                          </a:solidFill>
                          <a:latin typeface="Century Gothic"/>
                          <a:cs typeface="Century Gothic"/>
                        </a:rPr>
                        <a:t>  </a:t>
                      </a:r>
                      <a:r>
                        <a:rPr sz="1000" spc="20" dirty="0">
                          <a:solidFill>
                            <a:srgbClr val="742738"/>
                          </a:solidFill>
                          <a:latin typeface="Century Gothic"/>
                          <a:cs typeface="Century Gothic"/>
                        </a:rPr>
                        <a:t>o</a:t>
                      </a:r>
                      <a:r>
                        <a:rPr sz="1000" spc="120" dirty="0">
                          <a:solidFill>
                            <a:srgbClr val="742738"/>
                          </a:solidFill>
                          <a:latin typeface="Century Gothic"/>
                          <a:cs typeface="Century Gothic"/>
                        </a:rPr>
                        <a:t> </a:t>
                      </a:r>
                      <a:r>
                        <a:rPr sz="1000" spc="20" dirty="0">
                          <a:solidFill>
                            <a:srgbClr val="742738"/>
                          </a:solidFill>
                          <a:latin typeface="Century Gothic"/>
                          <a:cs typeface="Century Gothic"/>
                        </a:rPr>
                        <a:t>aperfeiçoamento</a:t>
                      </a:r>
                      <a:r>
                        <a:rPr sz="1000" spc="140" dirty="0">
                          <a:solidFill>
                            <a:srgbClr val="742738"/>
                          </a:solidFill>
                          <a:latin typeface="Century Gothic"/>
                          <a:cs typeface="Century Gothic"/>
                        </a:rPr>
                        <a:t> </a:t>
                      </a:r>
                      <a:r>
                        <a:rPr sz="1000" spc="20" dirty="0">
                          <a:solidFill>
                            <a:srgbClr val="742738"/>
                          </a:solidFill>
                          <a:latin typeface="Century Gothic"/>
                          <a:cs typeface="Century Gothic"/>
                        </a:rPr>
                        <a:t>das</a:t>
                      </a:r>
                      <a:r>
                        <a:rPr sz="1000" spc="135" dirty="0">
                          <a:solidFill>
                            <a:srgbClr val="742738"/>
                          </a:solidFill>
                          <a:latin typeface="Century Gothic"/>
                          <a:cs typeface="Century Gothic"/>
                        </a:rPr>
                        <a:t> </a:t>
                      </a:r>
                      <a:r>
                        <a:rPr sz="1000" spc="55" dirty="0">
                          <a:solidFill>
                            <a:srgbClr val="742738"/>
                          </a:solidFill>
                          <a:latin typeface="Century Gothic"/>
                          <a:cs typeface="Century Gothic"/>
                        </a:rPr>
                        <a:t>Nor-</a:t>
                      </a:r>
                      <a:endParaRPr sz="1000">
                        <a:latin typeface="Century Gothic"/>
                        <a:cs typeface="Century Gothic"/>
                      </a:endParaRPr>
                    </a:p>
                    <a:p>
                      <a:pPr marL="393700">
                        <a:lnSpc>
                          <a:spcPct val="100000"/>
                        </a:lnSpc>
                      </a:pPr>
                      <a:r>
                        <a:rPr sz="1000" spc="70" dirty="0">
                          <a:solidFill>
                            <a:srgbClr val="742738"/>
                          </a:solidFill>
                          <a:latin typeface="Century Gothic"/>
                          <a:cs typeface="Century Gothic"/>
                        </a:rPr>
                        <a:t>mas</a:t>
                      </a:r>
                      <a:r>
                        <a:rPr sz="1000" spc="85" dirty="0">
                          <a:solidFill>
                            <a:srgbClr val="742738"/>
                          </a:solidFill>
                          <a:latin typeface="Century Gothic"/>
                          <a:cs typeface="Century Gothic"/>
                        </a:rPr>
                        <a:t> </a:t>
                      </a:r>
                      <a:r>
                        <a:rPr sz="1000" spc="10" dirty="0">
                          <a:solidFill>
                            <a:srgbClr val="742738"/>
                          </a:solidFill>
                          <a:latin typeface="Century Gothic"/>
                          <a:cs typeface="Century Gothic"/>
                        </a:rPr>
                        <a:t>referente</a:t>
                      </a:r>
                      <a:r>
                        <a:rPr sz="1000" spc="80" dirty="0">
                          <a:solidFill>
                            <a:srgbClr val="742738"/>
                          </a:solidFill>
                          <a:latin typeface="Century Gothic"/>
                          <a:cs typeface="Century Gothic"/>
                        </a:rPr>
                        <a:t> </a:t>
                      </a:r>
                      <a:r>
                        <a:rPr sz="1000" dirty="0">
                          <a:solidFill>
                            <a:srgbClr val="742738"/>
                          </a:solidFill>
                          <a:latin typeface="Century Gothic"/>
                          <a:cs typeface="Century Gothic"/>
                        </a:rPr>
                        <a:t>à</a:t>
                      </a:r>
                      <a:r>
                        <a:rPr sz="1000" spc="80" dirty="0">
                          <a:solidFill>
                            <a:srgbClr val="742738"/>
                          </a:solidFill>
                          <a:latin typeface="Century Gothic"/>
                          <a:cs typeface="Century Gothic"/>
                        </a:rPr>
                        <a:t> </a:t>
                      </a:r>
                      <a:r>
                        <a:rPr sz="1000" spc="10" dirty="0">
                          <a:solidFill>
                            <a:srgbClr val="742738"/>
                          </a:solidFill>
                          <a:latin typeface="Century Gothic"/>
                          <a:cs typeface="Century Gothic"/>
                        </a:rPr>
                        <a:t>MV</a:t>
                      </a:r>
                      <a:r>
                        <a:rPr sz="1000" spc="75" dirty="0">
                          <a:solidFill>
                            <a:srgbClr val="742738"/>
                          </a:solidFill>
                          <a:latin typeface="Century Gothic"/>
                          <a:cs typeface="Century Gothic"/>
                        </a:rPr>
                        <a:t> </a:t>
                      </a:r>
                      <a:r>
                        <a:rPr sz="1000" spc="125" dirty="0">
                          <a:solidFill>
                            <a:srgbClr val="742738"/>
                          </a:solidFill>
                          <a:latin typeface="Century Gothic"/>
                          <a:cs typeface="Century Gothic"/>
                        </a:rPr>
                        <a:t>E</a:t>
                      </a:r>
                      <a:r>
                        <a:rPr sz="1000" spc="80" dirty="0">
                          <a:solidFill>
                            <a:srgbClr val="742738"/>
                          </a:solidFill>
                          <a:latin typeface="Century Gothic"/>
                          <a:cs typeface="Century Gothic"/>
                        </a:rPr>
                        <a:t> </a:t>
                      </a:r>
                      <a:r>
                        <a:rPr sz="1000" spc="165" dirty="0">
                          <a:solidFill>
                            <a:srgbClr val="742738"/>
                          </a:solidFill>
                          <a:latin typeface="Century Gothic"/>
                          <a:cs typeface="Century Gothic"/>
                        </a:rPr>
                        <a:t>ZT</a:t>
                      </a:r>
                      <a:endParaRPr sz="1000">
                        <a:latin typeface="Century Gothic"/>
                        <a:cs typeface="Century Gothic"/>
                      </a:endParaRPr>
                    </a:p>
                  </a:txBody>
                  <a:tcPr marL="0" marR="0" marT="126364" marB="0">
                    <a:solidFill>
                      <a:srgbClr val="E3E3E3"/>
                    </a:solidFill>
                  </a:tcPr>
                </a:tc>
                <a:tc>
                  <a:txBody>
                    <a:bodyPr/>
                    <a:lstStyle/>
                    <a:p>
                      <a:pPr>
                        <a:lnSpc>
                          <a:spcPct val="100000"/>
                        </a:lnSpc>
                        <a:spcBef>
                          <a:spcPts val="25"/>
                        </a:spcBef>
                      </a:pPr>
                      <a:endParaRPr sz="1000">
                        <a:latin typeface="Times New Roman"/>
                        <a:cs typeface="Times New Roman"/>
                      </a:endParaRPr>
                    </a:p>
                    <a:p>
                      <a:pPr marL="122555" marR="111125" algn="ctr">
                        <a:lnSpc>
                          <a:spcPct val="100000"/>
                        </a:lnSpc>
                      </a:pPr>
                      <a:r>
                        <a:rPr sz="1000" spc="10" dirty="0">
                          <a:solidFill>
                            <a:srgbClr val="FFFFFF"/>
                          </a:solidFill>
                          <a:latin typeface="Century Gothic"/>
                          <a:cs typeface="Century Gothic"/>
                        </a:rPr>
                        <a:t>Consolidar</a:t>
                      </a:r>
                      <a:r>
                        <a:rPr sz="1000" spc="145" dirty="0">
                          <a:solidFill>
                            <a:srgbClr val="FFFFFF"/>
                          </a:solidFill>
                          <a:latin typeface="Century Gothic"/>
                          <a:cs typeface="Century Gothic"/>
                        </a:rPr>
                        <a:t> </a:t>
                      </a:r>
                      <a:r>
                        <a:rPr sz="1000" spc="10" dirty="0">
                          <a:solidFill>
                            <a:srgbClr val="FFFFFF"/>
                          </a:solidFill>
                          <a:latin typeface="Century Gothic"/>
                          <a:cs typeface="Century Gothic"/>
                        </a:rPr>
                        <a:t>e</a:t>
                      </a:r>
                      <a:r>
                        <a:rPr sz="1000" spc="145" dirty="0">
                          <a:solidFill>
                            <a:srgbClr val="FFFFFF"/>
                          </a:solidFill>
                          <a:latin typeface="Century Gothic"/>
                          <a:cs typeface="Century Gothic"/>
                        </a:rPr>
                        <a:t> </a:t>
                      </a:r>
                      <a:r>
                        <a:rPr sz="1000" spc="-10" dirty="0">
                          <a:solidFill>
                            <a:srgbClr val="FFFFFF"/>
                          </a:solidFill>
                          <a:latin typeface="Century Gothic"/>
                          <a:cs typeface="Century Gothic"/>
                        </a:rPr>
                        <a:t>buscar </a:t>
                      </a:r>
                      <a:r>
                        <a:rPr sz="1000" dirty="0">
                          <a:solidFill>
                            <a:srgbClr val="FFFFFF"/>
                          </a:solidFill>
                          <a:latin typeface="Century Gothic"/>
                          <a:cs typeface="Century Gothic"/>
                        </a:rPr>
                        <a:t>novas</a:t>
                      </a:r>
                      <a:r>
                        <a:rPr sz="1000" spc="270" dirty="0">
                          <a:solidFill>
                            <a:srgbClr val="FFFFFF"/>
                          </a:solidFill>
                          <a:latin typeface="Century Gothic"/>
                          <a:cs typeface="Century Gothic"/>
                        </a:rPr>
                        <a:t> </a:t>
                      </a:r>
                      <a:r>
                        <a:rPr sz="1000" spc="35" dirty="0">
                          <a:solidFill>
                            <a:srgbClr val="FFFFFF"/>
                          </a:solidFill>
                          <a:latin typeface="Century Gothic"/>
                          <a:cs typeface="Century Gothic"/>
                        </a:rPr>
                        <a:t>parcerias </a:t>
                      </a:r>
                      <a:r>
                        <a:rPr sz="1000" spc="-10" dirty="0">
                          <a:solidFill>
                            <a:srgbClr val="FFFFFF"/>
                          </a:solidFill>
                          <a:latin typeface="Century Gothic"/>
                          <a:cs typeface="Century Gothic"/>
                        </a:rPr>
                        <a:t>estratégicas</a:t>
                      </a:r>
                      <a:endParaRPr sz="1000">
                        <a:latin typeface="Century Gothic"/>
                        <a:cs typeface="Century Gothic"/>
                      </a:endParaRPr>
                    </a:p>
                  </a:txBody>
                  <a:tcPr marL="0" marR="0" marT="3175" marB="0">
                    <a:solidFill>
                      <a:srgbClr val="742738"/>
                    </a:solidFill>
                  </a:tcPr>
                </a:tc>
                <a:extLst>
                  <a:ext uri="{0D108BD9-81ED-4DB2-BD59-A6C34878D82A}">
                    <a16:rowId xmlns:a16="http://schemas.microsoft.com/office/drawing/2014/main" val="10000"/>
                  </a:ext>
                </a:extLst>
              </a:tr>
            </a:tbl>
          </a:graphicData>
        </a:graphic>
      </p:graphicFrame>
      <p:sp>
        <p:nvSpPr>
          <p:cNvPr id="19" name="object 19"/>
          <p:cNvSpPr/>
          <p:nvPr/>
        </p:nvSpPr>
        <p:spPr>
          <a:xfrm>
            <a:off x="5303137" y="7475472"/>
            <a:ext cx="393700" cy="314325"/>
          </a:xfrm>
          <a:custGeom>
            <a:avLst/>
            <a:gdLst/>
            <a:ahLst/>
            <a:cxnLst/>
            <a:rect l="l" t="t" r="r" b="b"/>
            <a:pathLst>
              <a:path w="393700" h="314325">
                <a:moveTo>
                  <a:pt x="196761" y="0"/>
                </a:moveTo>
                <a:lnTo>
                  <a:pt x="0" y="314007"/>
                </a:lnTo>
                <a:lnTo>
                  <a:pt x="393522" y="314007"/>
                </a:lnTo>
                <a:lnTo>
                  <a:pt x="196761" y="0"/>
                </a:lnTo>
                <a:close/>
              </a:path>
            </a:pathLst>
          </a:custGeom>
          <a:solidFill>
            <a:srgbClr val="B9939C"/>
          </a:solidFill>
        </p:spPr>
        <p:txBody>
          <a:bodyPr wrap="square" lIns="0" tIns="0" rIns="0" bIns="0" rtlCol="0"/>
          <a:lstStyle/>
          <a:p>
            <a:endParaRPr/>
          </a:p>
        </p:txBody>
      </p:sp>
      <p:sp>
        <p:nvSpPr>
          <p:cNvPr id="20" name="object 20"/>
          <p:cNvSpPr/>
          <p:nvPr/>
        </p:nvSpPr>
        <p:spPr>
          <a:xfrm>
            <a:off x="8738576" y="7475472"/>
            <a:ext cx="393700" cy="314325"/>
          </a:xfrm>
          <a:custGeom>
            <a:avLst/>
            <a:gdLst/>
            <a:ahLst/>
            <a:cxnLst/>
            <a:rect l="l" t="t" r="r" b="b"/>
            <a:pathLst>
              <a:path w="393700" h="314325">
                <a:moveTo>
                  <a:pt x="196761" y="0"/>
                </a:moveTo>
                <a:lnTo>
                  <a:pt x="0" y="314007"/>
                </a:lnTo>
                <a:lnTo>
                  <a:pt x="393522" y="314007"/>
                </a:lnTo>
                <a:lnTo>
                  <a:pt x="196761" y="0"/>
                </a:lnTo>
                <a:close/>
              </a:path>
            </a:pathLst>
          </a:custGeom>
          <a:solidFill>
            <a:srgbClr val="B9939C"/>
          </a:solidFill>
        </p:spPr>
        <p:txBody>
          <a:bodyPr wrap="square" lIns="0" tIns="0" rIns="0" bIns="0" rtlCol="0"/>
          <a:lstStyle/>
          <a:p>
            <a:endParaRPr/>
          </a:p>
        </p:txBody>
      </p:sp>
      <p:sp>
        <p:nvSpPr>
          <p:cNvPr id="21" name="object 21"/>
          <p:cNvSpPr/>
          <p:nvPr/>
        </p:nvSpPr>
        <p:spPr>
          <a:xfrm>
            <a:off x="433975" y="7930676"/>
            <a:ext cx="11745595" cy="0"/>
          </a:xfrm>
          <a:custGeom>
            <a:avLst/>
            <a:gdLst/>
            <a:ahLst/>
            <a:cxnLst/>
            <a:rect l="l" t="t" r="r" b="b"/>
            <a:pathLst>
              <a:path w="11745595">
                <a:moveTo>
                  <a:pt x="0" y="0"/>
                </a:moveTo>
                <a:lnTo>
                  <a:pt x="11744998" y="0"/>
                </a:lnTo>
              </a:path>
            </a:pathLst>
          </a:custGeom>
          <a:ln w="38100">
            <a:solidFill>
              <a:srgbClr val="B3B3B3"/>
            </a:solidFill>
          </a:ln>
        </p:spPr>
        <p:txBody>
          <a:bodyPr wrap="square" lIns="0" tIns="0" rIns="0" bIns="0" rtlCol="0"/>
          <a:lstStyle/>
          <a:p>
            <a:endParaRPr/>
          </a:p>
        </p:txBody>
      </p:sp>
      <p:sp>
        <p:nvSpPr>
          <p:cNvPr id="22" name="object 22"/>
          <p:cNvSpPr txBox="1"/>
          <p:nvPr/>
        </p:nvSpPr>
        <p:spPr>
          <a:xfrm>
            <a:off x="4387100" y="8038033"/>
            <a:ext cx="2225675" cy="373380"/>
          </a:xfrm>
          <a:prstGeom prst="rect">
            <a:avLst/>
          </a:prstGeom>
          <a:solidFill>
            <a:srgbClr val="E3E3E3"/>
          </a:solidFill>
        </p:spPr>
        <p:txBody>
          <a:bodyPr vert="horz" wrap="square" lIns="0" tIns="106045" rIns="0" bIns="0" rtlCol="0">
            <a:spAutoFit/>
          </a:bodyPr>
          <a:lstStyle/>
          <a:p>
            <a:pPr marL="79375">
              <a:lnSpc>
                <a:spcPct val="100000"/>
              </a:lnSpc>
              <a:spcBef>
                <a:spcPts val="835"/>
              </a:spcBef>
            </a:pPr>
            <a:r>
              <a:rPr sz="1000" spc="105" dirty="0">
                <a:solidFill>
                  <a:srgbClr val="742738"/>
                </a:solidFill>
                <a:latin typeface="Century Gothic"/>
                <a:cs typeface="Century Gothic"/>
              </a:rPr>
              <a:t>PESSOAS</a:t>
            </a:r>
            <a:r>
              <a:rPr sz="1000" spc="70" dirty="0">
                <a:solidFill>
                  <a:srgbClr val="742738"/>
                </a:solidFill>
                <a:latin typeface="Century Gothic"/>
                <a:cs typeface="Century Gothic"/>
              </a:rPr>
              <a:t> </a:t>
            </a:r>
            <a:r>
              <a:rPr sz="1000" spc="125" dirty="0">
                <a:solidFill>
                  <a:srgbClr val="742738"/>
                </a:solidFill>
                <a:latin typeface="Century Gothic"/>
                <a:cs typeface="Century Gothic"/>
              </a:rPr>
              <a:t>E</a:t>
            </a:r>
            <a:r>
              <a:rPr sz="1000" spc="75" dirty="0">
                <a:solidFill>
                  <a:srgbClr val="742738"/>
                </a:solidFill>
                <a:latin typeface="Century Gothic"/>
                <a:cs typeface="Century Gothic"/>
              </a:rPr>
              <a:t> </a:t>
            </a:r>
            <a:r>
              <a:rPr sz="1000" spc="125" dirty="0">
                <a:solidFill>
                  <a:srgbClr val="742738"/>
                </a:solidFill>
                <a:latin typeface="Century Gothic"/>
                <a:cs typeface="Century Gothic"/>
              </a:rPr>
              <a:t>INFRAESTRUTURA</a:t>
            </a:r>
            <a:endParaRPr sz="1000">
              <a:latin typeface="Century Gothic"/>
              <a:cs typeface="Century Gothic"/>
            </a:endParaRPr>
          </a:p>
        </p:txBody>
      </p:sp>
      <p:sp>
        <p:nvSpPr>
          <p:cNvPr id="23" name="object 23"/>
          <p:cNvSpPr txBox="1"/>
          <p:nvPr/>
        </p:nvSpPr>
        <p:spPr>
          <a:xfrm>
            <a:off x="7822539" y="8038033"/>
            <a:ext cx="2225675" cy="373380"/>
          </a:xfrm>
          <a:prstGeom prst="rect">
            <a:avLst/>
          </a:prstGeom>
          <a:solidFill>
            <a:srgbClr val="E3E3E3"/>
          </a:solidFill>
        </p:spPr>
        <p:txBody>
          <a:bodyPr vert="horz" wrap="square" lIns="0" tIns="106045" rIns="0" bIns="0" rtlCol="0">
            <a:spAutoFit/>
          </a:bodyPr>
          <a:lstStyle/>
          <a:p>
            <a:pPr marL="233679">
              <a:lnSpc>
                <a:spcPct val="100000"/>
              </a:lnSpc>
              <a:spcBef>
                <a:spcPts val="835"/>
              </a:spcBef>
            </a:pPr>
            <a:r>
              <a:rPr sz="1000" spc="100" dirty="0">
                <a:solidFill>
                  <a:srgbClr val="742738"/>
                </a:solidFill>
                <a:latin typeface="Century Gothic"/>
                <a:cs typeface="Century Gothic"/>
              </a:rPr>
              <a:t>RECURSOS</a:t>
            </a:r>
            <a:r>
              <a:rPr sz="1000" spc="85" dirty="0">
                <a:solidFill>
                  <a:srgbClr val="742738"/>
                </a:solidFill>
                <a:latin typeface="Century Gothic"/>
                <a:cs typeface="Century Gothic"/>
              </a:rPr>
              <a:t> </a:t>
            </a:r>
            <a:r>
              <a:rPr sz="1000" spc="80" dirty="0">
                <a:solidFill>
                  <a:srgbClr val="742738"/>
                </a:solidFill>
                <a:latin typeface="Century Gothic"/>
                <a:cs typeface="Century Gothic"/>
              </a:rPr>
              <a:t>FINANCEIROS</a:t>
            </a:r>
            <a:endParaRPr sz="1000">
              <a:latin typeface="Century Gothic"/>
              <a:cs typeface="Century Gothic"/>
            </a:endParaRPr>
          </a:p>
        </p:txBody>
      </p:sp>
      <p:sp>
        <p:nvSpPr>
          <p:cNvPr id="24" name="object 24"/>
          <p:cNvSpPr txBox="1"/>
          <p:nvPr/>
        </p:nvSpPr>
        <p:spPr>
          <a:xfrm>
            <a:off x="1002919" y="8651506"/>
            <a:ext cx="2981960" cy="746125"/>
          </a:xfrm>
          <a:prstGeom prst="rect">
            <a:avLst/>
          </a:prstGeom>
          <a:solidFill>
            <a:srgbClr val="742738"/>
          </a:solidFill>
        </p:spPr>
        <p:txBody>
          <a:bodyPr vert="horz" wrap="square" lIns="0" tIns="126364" rIns="0" bIns="0" rtlCol="0">
            <a:spAutoFit/>
          </a:bodyPr>
          <a:lstStyle/>
          <a:p>
            <a:pPr marL="128270" marR="120650" indent="3175" algn="ctr">
              <a:lnSpc>
                <a:spcPct val="100000"/>
              </a:lnSpc>
              <a:spcBef>
                <a:spcPts val="994"/>
              </a:spcBef>
            </a:pPr>
            <a:r>
              <a:rPr sz="1000" spc="60" dirty="0">
                <a:solidFill>
                  <a:srgbClr val="FFFFFF"/>
                </a:solidFill>
                <a:latin typeface="Century Gothic"/>
                <a:cs typeface="Century Gothic"/>
              </a:rPr>
              <a:t>Desenvolver</a:t>
            </a:r>
            <a:r>
              <a:rPr sz="1000" spc="190" dirty="0">
                <a:solidFill>
                  <a:srgbClr val="FFFFFF"/>
                </a:solidFill>
                <a:latin typeface="Century Gothic"/>
                <a:cs typeface="Century Gothic"/>
              </a:rPr>
              <a:t> </a:t>
            </a:r>
            <a:r>
              <a:rPr sz="1000" spc="20" dirty="0">
                <a:solidFill>
                  <a:srgbClr val="FFFFFF"/>
                </a:solidFill>
                <a:latin typeface="Century Gothic"/>
                <a:cs typeface="Century Gothic"/>
              </a:rPr>
              <a:t>competências</a:t>
            </a:r>
            <a:r>
              <a:rPr sz="1000" spc="190" dirty="0">
                <a:solidFill>
                  <a:srgbClr val="FFFFFF"/>
                </a:solidFill>
                <a:latin typeface="Century Gothic"/>
                <a:cs typeface="Century Gothic"/>
              </a:rPr>
              <a:t> </a:t>
            </a:r>
            <a:r>
              <a:rPr sz="1000" spc="-25" dirty="0">
                <a:solidFill>
                  <a:srgbClr val="FFFFFF"/>
                </a:solidFill>
                <a:latin typeface="Century Gothic"/>
                <a:cs typeface="Century Gothic"/>
              </a:rPr>
              <a:t>dos </a:t>
            </a:r>
            <a:r>
              <a:rPr sz="1000" spc="50" dirty="0">
                <a:solidFill>
                  <a:srgbClr val="FFFFFF"/>
                </a:solidFill>
                <a:latin typeface="Century Gothic"/>
                <a:cs typeface="Century Gothic"/>
              </a:rPr>
              <a:t>integrantes</a:t>
            </a:r>
            <a:r>
              <a:rPr sz="1000" spc="105" dirty="0">
                <a:solidFill>
                  <a:srgbClr val="FFFFFF"/>
                </a:solidFill>
                <a:latin typeface="Century Gothic"/>
                <a:cs typeface="Century Gothic"/>
              </a:rPr>
              <a:t> </a:t>
            </a:r>
            <a:r>
              <a:rPr sz="1000" dirty="0">
                <a:solidFill>
                  <a:srgbClr val="FFFFFF"/>
                </a:solidFill>
                <a:latin typeface="Century Gothic"/>
                <a:cs typeface="Century Gothic"/>
              </a:rPr>
              <a:t>do</a:t>
            </a:r>
            <a:r>
              <a:rPr sz="1000" spc="105" dirty="0">
                <a:solidFill>
                  <a:srgbClr val="FFFFFF"/>
                </a:solidFill>
                <a:latin typeface="Century Gothic"/>
                <a:cs typeface="Century Gothic"/>
              </a:rPr>
              <a:t> </a:t>
            </a:r>
            <a:r>
              <a:rPr sz="1000" dirty="0">
                <a:solidFill>
                  <a:srgbClr val="FFFFFF"/>
                </a:solidFill>
                <a:latin typeface="Century Gothic"/>
                <a:cs typeface="Century Gothic"/>
              </a:rPr>
              <a:t>CRMV-AM</a:t>
            </a:r>
            <a:r>
              <a:rPr sz="1000" spc="455" dirty="0">
                <a:solidFill>
                  <a:srgbClr val="FFFFFF"/>
                </a:solidFill>
                <a:latin typeface="Century Gothic"/>
                <a:cs typeface="Century Gothic"/>
              </a:rPr>
              <a:t> </a:t>
            </a:r>
            <a:r>
              <a:rPr sz="1000" dirty="0">
                <a:solidFill>
                  <a:srgbClr val="FFFFFF"/>
                </a:solidFill>
                <a:latin typeface="Century Gothic"/>
                <a:cs typeface="Century Gothic"/>
              </a:rPr>
              <a:t>em</a:t>
            </a:r>
            <a:r>
              <a:rPr sz="1000" spc="105" dirty="0">
                <a:solidFill>
                  <a:srgbClr val="FFFFFF"/>
                </a:solidFill>
                <a:latin typeface="Century Gothic"/>
                <a:cs typeface="Century Gothic"/>
              </a:rPr>
              <a:t> </a:t>
            </a:r>
            <a:r>
              <a:rPr sz="1000" spc="-10" dirty="0">
                <a:solidFill>
                  <a:srgbClr val="FFFFFF"/>
                </a:solidFill>
                <a:latin typeface="Century Gothic"/>
                <a:cs typeface="Century Gothic"/>
              </a:rPr>
              <a:t>consonân- </a:t>
            </a:r>
            <a:r>
              <a:rPr sz="1000" dirty="0">
                <a:solidFill>
                  <a:srgbClr val="FFFFFF"/>
                </a:solidFill>
                <a:latin typeface="Century Gothic"/>
                <a:cs typeface="Century Gothic"/>
              </a:rPr>
              <a:t>cia</a:t>
            </a:r>
            <a:r>
              <a:rPr sz="1000" spc="95" dirty="0">
                <a:solidFill>
                  <a:srgbClr val="FFFFFF"/>
                </a:solidFill>
                <a:latin typeface="Century Gothic"/>
                <a:cs typeface="Century Gothic"/>
              </a:rPr>
              <a:t> </a:t>
            </a:r>
            <a:r>
              <a:rPr sz="1000" dirty="0">
                <a:solidFill>
                  <a:srgbClr val="FFFFFF"/>
                </a:solidFill>
                <a:latin typeface="Century Gothic"/>
                <a:cs typeface="Century Gothic"/>
              </a:rPr>
              <a:t>com</a:t>
            </a:r>
            <a:r>
              <a:rPr sz="1000" spc="95" dirty="0">
                <a:solidFill>
                  <a:srgbClr val="FFFFFF"/>
                </a:solidFill>
                <a:latin typeface="Century Gothic"/>
                <a:cs typeface="Century Gothic"/>
              </a:rPr>
              <a:t> </a:t>
            </a:r>
            <a:r>
              <a:rPr sz="1000" spc="50" dirty="0">
                <a:solidFill>
                  <a:srgbClr val="FFFFFF"/>
                </a:solidFill>
                <a:latin typeface="Century Gothic"/>
                <a:cs typeface="Century Gothic"/>
              </a:rPr>
              <a:t>os</a:t>
            </a:r>
            <a:r>
              <a:rPr sz="1000" spc="95" dirty="0">
                <a:solidFill>
                  <a:srgbClr val="FFFFFF"/>
                </a:solidFill>
                <a:latin typeface="Century Gothic"/>
                <a:cs typeface="Century Gothic"/>
              </a:rPr>
              <a:t> </a:t>
            </a:r>
            <a:r>
              <a:rPr sz="1000" dirty="0">
                <a:solidFill>
                  <a:srgbClr val="FFFFFF"/>
                </a:solidFill>
                <a:latin typeface="Century Gothic"/>
                <a:cs typeface="Century Gothic"/>
              </a:rPr>
              <a:t>valores</a:t>
            </a:r>
            <a:r>
              <a:rPr sz="1000" spc="95" dirty="0">
                <a:solidFill>
                  <a:srgbClr val="FFFFFF"/>
                </a:solidFill>
                <a:latin typeface="Century Gothic"/>
                <a:cs typeface="Century Gothic"/>
              </a:rPr>
              <a:t> </a:t>
            </a:r>
            <a:r>
              <a:rPr sz="1000" spc="55" dirty="0">
                <a:solidFill>
                  <a:srgbClr val="FFFFFF"/>
                </a:solidFill>
                <a:latin typeface="Century Gothic"/>
                <a:cs typeface="Century Gothic"/>
              </a:rPr>
              <a:t>institucionais</a:t>
            </a:r>
            <a:endParaRPr sz="1000">
              <a:latin typeface="Century Gothic"/>
              <a:cs typeface="Century Gothic"/>
            </a:endParaRPr>
          </a:p>
        </p:txBody>
      </p:sp>
      <p:sp>
        <p:nvSpPr>
          <p:cNvPr id="25" name="object 25"/>
          <p:cNvSpPr txBox="1"/>
          <p:nvPr/>
        </p:nvSpPr>
        <p:spPr>
          <a:xfrm>
            <a:off x="3984358" y="8651506"/>
            <a:ext cx="1564005" cy="746125"/>
          </a:xfrm>
          <a:prstGeom prst="rect">
            <a:avLst/>
          </a:prstGeom>
          <a:solidFill>
            <a:srgbClr val="E3E3E3"/>
          </a:solidFill>
        </p:spPr>
        <p:txBody>
          <a:bodyPr vert="horz" wrap="square" lIns="0" tIns="3175" rIns="0" bIns="0" rtlCol="0">
            <a:spAutoFit/>
          </a:bodyPr>
          <a:lstStyle/>
          <a:p>
            <a:pPr>
              <a:lnSpc>
                <a:spcPct val="100000"/>
              </a:lnSpc>
              <a:spcBef>
                <a:spcPts val="25"/>
              </a:spcBef>
            </a:pPr>
            <a:endParaRPr sz="1000">
              <a:latin typeface="Times New Roman"/>
              <a:cs typeface="Times New Roman"/>
            </a:endParaRPr>
          </a:p>
          <a:p>
            <a:pPr algn="ctr">
              <a:lnSpc>
                <a:spcPct val="100000"/>
              </a:lnSpc>
            </a:pPr>
            <a:r>
              <a:rPr sz="1000" spc="55" dirty="0">
                <a:solidFill>
                  <a:srgbClr val="742738"/>
                </a:solidFill>
                <a:latin typeface="Century Gothic"/>
                <a:cs typeface="Century Gothic"/>
              </a:rPr>
              <a:t>Melhorar</a:t>
            </a:r>
            <a:r>
              <a:rPr sz="1000" spc="75" dirty="0">
                <a:solidFill>
                  <a:srgbClr val="742738"/>
                </a:solidFill>
                <a:latin typeface="Century Gothic"/>
                <a:cs typeface="Century Gothic"/>
              </a:rPr>
              <a:t> </a:t>
            </a:r>
            <a:r>
              <a:rPr sz="1000" spc="-50" dirty="0">
                <a:solidFill>
                  <a:srgbClr val="742738"/>
                </a:solidFill>
                <a:latin typeface="Century Gothic"/>
                <a:cs typeface="Century Gothic"/>
              </a:rPr>
              <a:t>a</a:t>
            </a:r>
            <a:endParaRPr sz="1000">
              <a:latin typeface="Century Gothic"/>
              <a:cs typeface="Century Gothic"/>
            </a:endParaRPr>
          </a:p>
          <a:p>
            <a:pPr algn="ctr">
              <a:lnSpc>
                <a:spcPct val="100000"/>
              </a:lnSpc>
            </a:pPr>
            <a:r>
              <a:rPr sz="1000" spc="65" dirty="0">
                <a:solidFill>
                  <a:srgbClr val="742738"/>
                </a:solidFill>
                <a:latin typeface="Century Gothic"/>
                <a:cs typeface="Century Gothic"/>
              </a:rPr>
              <a:t>infraestrutura</a:t>
            </a:r>
            <a:endParaRPr sz="1000">
              <a:latin typeface="Century Gothic"/>
              <a:cs typeface="Century Gothic"/>
            </a:endParaRPr>
          </a:p>
          <a:p>
            <a:pPr marL="40640" algn="ctr">
              <a:lnSpc>
                <a:spcPct val="100000"/>
              </a:lnSpc>
            </a:pPr>
            <a:r>
              <a:rPr sz="1000" dirty="0">
                <a:solidFill>
                  <a:srgbClr val="742738"/>
                </a:solidFill>
                <a:latin typeface="Century Gothic"/>
                <a:cs typeface="Century Gothic"/>
              </a:rPr>
              <a:t>fisica,</a:t>
            </a:r>
            <a:r>
              <a:rPr sz="1000" spc="225" dirty="0">
                <a:solidFill>
                  <a:srgbClr val="742738"/>
                </a:solidFill>
                <a:latin typeface="Century Gothic"/>
                <a:cs typeface="Century Gothic"/>
              </a:rPr>
              <a:t> </a:t>
            </a:r>
            <a:r>
              <a:rPr sz="1000" spc="-10" dirty="0">
                <a:solidFill>
                  <a:srgbClr val="742738"/>
                </a:solidFill>
                <a:latin typeface="Century Gothic"/>
                <a:cs typeface="Century Gothic"/>
              </a:rPr>
              <a:t>tecnológica</a:t>
            </a:r>
            <a:endParaRPr sz="1000">
              <a:latin typeface="Century Gothic"/>
              <a:cs typeface="Century Gothic"/>
            </a:endParaRPr>
          </a:p>
        </p:txBody>
      </p:sp>
      <p:sp>
        <p:nvSpPr>
          <p:cNvPr id="26" name="object 26"/>
          <p:cNvSpPr txBox="1"/>
          <p:nvPr/>
        </p:nvSpPr>
        <p:spPr>
          <a:xfrm>
            <a:off x="5548312" y="8651506"/>
            <a:ext cx="2981960" cy="746125"/>
          </a:xfrm>
          <a:prstGeom prst="rect">
            <a:avLst/>
          </a:prstGeom>
          <a:solidFill>
            <a:srgbClr val="742738"/>
          </a:solidFill>
        </p:spPr>
        <p:txBody>
          <a:bodyPr vert="horz" wrap="square" lIns="0" tIns="126364" rIns="0" bIns="0" rtlCol="0">
            <a:spAutoFit/>
          </a:bodyPr>
          <a:lstStyle/>
          <a:p>
            <a:pPr marL="38735" algn="ctr">
              <a:lnSpc>
                <a:spcPct val="100000"/>
              </a:lnSpc>
              <a:spcBef>
                <a:spcPts val="994"/>
              </a:spcBef>
            </a:pPr>
            <a:r>
              <a:rPr sz="1000" spc="75" dirty="0">
                <a:solidFill>
                  <a:srgbClr val="FFFFFF"/>
                </a:solidFill>
                <a:latin typeface="Century Gothic"/>
                <a:cs typeface="Century Gothic"/>
              </a:rPr>
              <a:t>Promover</a:t>
            </a:r>
            <a:r>
              <a:rPr sz="1000" spc="15" dirty="0">
                <a:solidFill>
                  <a:srgbClr val="FFFFFF"/>
                </a:solidFill>
                <a:latin typeface="Century Gothic"/>
                <a:cs typeface="Century Gothic"/>
              </a:rPr>
              <a:t> </a:t>
            </a:r>
            <a:r>
              <a:rPr sz="1000" dirty="0">
                <a:solidFill>
                  <a:srgbClr val="FFFFFF"/>
                </a:solidFill>
                <a:latin typeface="Century Gothic"/>
                <a:cs typeface="Century Gothic"/>
              </a:rPr>
              <a:t>a</a:t>
            </a:r>
            <a:r>
              <a:rPr sz="1000" spc="20" dirty="0">
                <a:solidFill>
                  <a:srgbClr val="FFFFFF"/>
                </a:solidFill>
                <a:latin typeface="Century Gothic"/>
                <a:cs typeface="Century Gothic"/>
              </a:rPr>
              <a:t> </a:t>
            </a:r>
            <a:r>
              <a:rPr sz="1000" spc="45" dirty="0">
                <a:solidFill>
                  <a:srgbClr val="FFFFFF"/>
                </a:solidFill>
                <a:latin typeface="Century Gothic"/>
                <a:cs typeface="Century Gothic"/>
              </a:rPr>
              <a:t>reestruturação</a:t>
            </a:r>
            <a:endParaRPr sz="1000">
              <a:latin typeface="Century Gothic"/>
              <a:cs typeface="Century Gothic"/>
            </a:endParaRPr>
          </a:p>
          <a:p>
            <a:pPr marL="36830" algn="ctr">
              <a:lnSpc>
                <a:spcPct val="100000"/>
              </a:lnSpc>
            </a:pPr>
            <a:r>
              <a:rPr sz="1000" spc="10" dirty="0">
                <a:solidFill>
                  <a:srgbClr val="FFFFFF"/>
                </a:solidFill>
                <a:latin typeface="Century Gothic"/>
                <a:cs typeface="Century Gothic"/>
              </a:rPr>
              <a:t>organizacional</a:t>
            </a:r>
            <a:r>
              <a:rPr sz="1000" spc="120" dirty="0">
                <a:solidFill>
                  <a:srgbClr val="FFFFFF"/>
                </a:solidFill>
                <a:latin typeface="Century Gothic"/>
                <a:cs typeface="Century Gothic"/>
              </a:rPr>
              <a:t> </a:t>
            </a:r>
            <a:r>
              <a:rPr sz="1000" dirty="0">
                <a:solidFill>
                  <a:srgbClr val="FFFFFF"/>
                </a:solidFill>
                <a:latin typeface="Century Gothic"/>
                <a:cs typeface="Century Gothic"/>
              </a:rPr>
              <a:t>para</a:t>
            </a:r>
            <a:r>
              <a:rPr sz="1000" spc="125" dirty="0">
                <a:solidFill>
                  <a:srgbClr val="FFFFFF"/>
                </a:solidFill>
                <a:latin typeface="Century Gothic"/>
                <a:cs typeface="Century Gothic"/>
              </a:rPr>
              <a:t> </a:t>
            </a:r>
            <a:r>
              <a:rPr sz="1000" spc="70" dirty="0">
                <a:solidFill>
                  <a:srgbClr val="FFFFFF"/>
                </a:solidFill>
                <a:latin typeface="Century Gothic"/>
                <a:cs typeface="Century Gothic"/>
              </a:rPr>
              <a:t>otimizar</a:t>
            </a:r>
            <a:r>
              <a:rPr sz="1000" spc="120" dirty="0">
                <a:solidFill>
                  <a:srgbClr val="FFFFFF"/>
                </a:solidFill>
                <a:latin typeface="Century Gothic"/>
                <a:cs typeface="Century Gothic"/>
              </a:rPr>
              <a:t> </a:t>
            </a:r>
            <a:r>
              <a:rPr sz="1000" spc="-50" dirty="0">
                <a:solidFill>
                  <a:srgbClr val="FFFFFF"/>
                </a:solidFill>
                <a:latin typeface="Century Gothic"/>
                <a:cs typeface="Century Gothic"/>
              </a:rPr>
              <a:t>a</a:t>
            </a:r>
            <a:endParaRPr sz="1000">
              <a:latin typeface="Century Gothic"/>
              <a:cs typeface="Century Gothic"/>
            </a:endParaRPr>
          </a:p>
          <a:p>
            <a:pPr marL="3810" algn="ctr">
              <a:lnSpc>
                <a:spcPct val="100000"/>
              </a:lnSpc>
            </a:pPr>
            <a:r>
              <a:rPr sz="1000" dirty="0">
                <a:solidFill>
                  <a:srgbClr val="FFFFFF"/>
                </a:solidFill>
                <a:latin typeface="Century Gothic"/>
                <a:cs typeface="Century Gothic"/>
              </a:rPr>
              <a:t>gestão</a:t>
            </a:r>
            <a:r>
              <a:rPr sz="1000" spc="204" dirty="0">
                <a:solidFill>
                  <a:srgbClr val="FFFFFF"/>
                </a:solidFill>
                <a:latin typeface="Century Gothic"/>
                <a:cs typeface="Century Gothic"/>
              </a:rPr>
              <a:t> </a:t>
            </a:r>
            <a:r>
              <a:rPr sz="1000" dirty="0">
                <a:solidFill>
                  <a:srgbClr val="FFFFFF"/>
                </a:solidFill>
                <a:latin typeface="Century Gothic"/>
                <a:cs typeface="Century Gothic"/>
              </a:rPr>
              <a:t>do</a:t>
            </a:r>
            <a:r>
              <a:rPr sz="1000" spc="204" dirty="0">
                <a:solidFill>
                  <a:srgbClr val="FFFFFF"/>
                </a:solidFill>
                <a:latin typeface="Century Gothic"/>
                <a:cs typeface="Century Gothic"/>
              </a:rPr>
              <a:t> </a:t>
            </a:r>
            <a:r>
              <a:rPr sz="1000" dirty="0">
                <a:solidFill>
                  <a:srgbClr val="FFFFFF"/>
                </a:solidFill>
                <a:latin typeface="Century Gothic"/>
                <a:cs typeface="Century Gothic"/>
              </a:rPr>
              <a:t>CRMV-</a:t>
            </a:r>
            <a:r>
              <a:rPr sz="1000" spc="-25" dirty="0">
                <a:solidFill>
                  <a:srgbClr val="FFFFFF"/>
                </a:solidFill>
                <a:latin typeface="Century Gothic"/>
                <a:cs typeface="Century Gothic"/>
              </a:rPr>
              <a:t>AM</a:t>
            </a:r>
            <a:endParaRPr sz="1000">
              <a:latin typeface="Century Gothic"/>
              <a:cs typeface="Century Gothic"/>
            </a:endParaRPr>
          </a:p>
        </p:txBody>
      </p:sp>
      <p:sp>
        <p:nvSpPr>
          <p:cNvPr id="27" name="object 27"/>
          <p:cNvSpPr/>
          <p:nvPr/>
        </p:nvSpPr>
        <p:spPr>
          <a:xfrm>
            <a:off x="8771651" y="8804890"/>
            <a:ext cx="314325" cy="393700"/>
          </a:xfrm>
          <a:custGeom>
            <a:avLst/>
            <a:gdLst/>
            <a:ahLst/>
            <a:cxnLst/>
            <a:rect l="l" t="t" r="r" b="b"/>
            <a:pathLst>
              <a:path w="314325" h="393700">
                <a:moveTo>
                  <a:pt x="314007" y="0"/>
                </a:moveTo>
                <a:lnTo>
                  <a:pt x="0" y="196761"/>
                </a:lnTo>
                <a:lnTo>
                  <a:pt x="314007" y="393522"/>
                </a:lnTo>
                <a:lnTo>
                  <a:pt x="314007" y="0"/>
                </a:lnTo>
                <a:close/>
              </a:path>
            </a:pathLst>
          </a:custGeom>
          <a:solidFill>
            <a:srgbClr val="B9939C"/>
          </a:solidFill>
        </p:spPr>
        <p:txBody>
          <a:bodyPr wrap="square" lIns="0" tIns="0" rIns="0" bIns="0" rtlCol="0"/>
          <a:lstStyle/>
          <a:p>
            <a:endParaRPr/>
          </a:p>
        </p:txBody>
      </p:sp>
      <p:sp>
        <p:nvSpPr>
          <p:cNvPr id="28" name="object 28"/>
          <p:cNvSpPr/>
          <p:nvPr/>
        </p:nvSpPr>
        <p:spPr>
          <a:xfrm>
            <a:off x="9227640" y="8651519"/>
            <a:ext cx="0" cy="746125"/>
          </a:xfrm>
          <a:custGeom>
            <a:avLst/>
            <a:gdLst/>
            <a:ahLst/>
            <a:cxnLst/>
            <a:rect l="l" t="t" r="r" b="b"/>
            <a:pathLst>
              <a:path h="746125">
                <a:moveTo>
                  <a:pt x="0" y="745705"/>
                </a:moveTo>
                <a:lnTo>
                  <a:pt x="0" y="0"/>
                </a:lnTo>
              </a:path>
            </a:pathLst>
          </a:custGeom>
          <a:ln w="38100">
            <a:solidFill>
              <a:srgbClr val="B3B3B3"/>
            </a:solidFill>
          </a:ln>
        </p:spPr>
        <p:txBody>
          <a:bodyPr wrap="square" lIns="0" tIns="0" rIns="0" bIns="0" rtlCol="0"/>
          <a:lstStyle/>
          <a:p>
            <a:endParaRPr/>
          </a:p>
        </p:txBody>
      </p:sp>
      <p:sp>
        <p:nvSpPr>
          <p:cNvPr id="29" name="object 29"/>
          <p:cNvSpPr txBox="1"/>
          <p:nvPr/>
        </p:nvSpPr>
        <p:spPr>
          <a:xfrm>
            <a:off x="9449968" y="8651506"/>
            <a:ext cx="2160270" cy="746125"/>
          </a:xfrm>
          <a:prstGeom prst="rect">
            <a:avLst/>
          </a:prstGeom>
          <a:solidFill>
            <a:srgbClr val="E3E3E3"/>
          </a:solidFill>
        </p:spPr>
        <p:txBody>
          <a:bodyPr vert="horz" wrap="square" lIns="0" tIns="3175" rIns="0" bIns="0" rtlCol="0">
            <a:spAutoFit/>
          </a:bodyPr>
          <a:lstStyle/>
          <a:p>
            <a:pPr>
              <a:lnSpc>
                <a:spcPct val="100000"/>
              </a:lnSpc>
              <a:spcBef>
                <a:spcPts val="25"/>
              </a:spcBef>
            </a:pPr>
            <a:endParaRPr sz="1000">
              <a:latin typeface="Times New Roman"/>
              <a:cs typeface="Times New Roman"/>
            </a:endParaRPr>
          </a:p>
          <a:p>
            <a:pPr marL="181610" marR="95885" algn="ctr">
              <a:lnSpc>
                <a:spcPct val="100000"/>
              </a:lnSpc>
            </a:pPr>
            <a:r>
              <a:rPr sz="1000" spc="45" dirty="0">
                <a:solidFill>
                  <a:srgbClr val="742738"/>
                </a:solidFill>
                <a:latin typeface="Century Gothic"/>
                <a:cs typeface="Century Gothic"/>
              </a:rPr>
              <a:t>Garantir</a:t>
            </a:r>
            <a:r>
              <a:rPr sz="1000" spc="15" dirty="0">
                <a:solidFill>
                  <a:srgbClr val="742738"/>
                </a:solidFill>
                <a:latin typeface="Century Gothic"/>
                <a:cs typeface="Century Gothic"/>
              </a:rPr>
              <a:t> </a:t>
            </a:r>
            <a:r>
              <a:rPr sz="1000" dirty="0">
                <a:solidFill>
                  <a:srgbClr val="742738"/>
                </a:solidFill>
                <a:latin typeface="Century Gothic"/>
                <a:cs typeface="Century Gothic"/>
              </a:rPr>
              <a:t>a</a:t>
            </a:r>
            <a:r>
              <a:rPr sz="1000" spc="20" dirty="0">
                <a:solidFill>
                  <a:srgbClr val="742738"/>
                </a:solidFill>
                <a:latin typeface="Century Gothic"/>
                <a:cs typeface="Century Gothic"/>
              </a:rPr>
              <a:t> </a:t>
            </a:r>
            <a:r>
              <a:rPr sz="1000" spc="50" dirty="0">
                <a:solidFill>
                  <a:srgbClr val="742738"/>
                </a:solidFill>
                <a:latin typeface="Century Gothic"/>
                <a:cs typeface="Century Gothic"/>
              </a:rPr>
              <a:t>sustentabilidade </a:t>
            </a:r>
            <a:r>
              <a:rPr sz="1000" spc="10" dirty="0">
                <a:solidFill>
                  <a:srgbClr val="742738"/>
                </a:solidFill>
                <a:latin typeface="Century Gothic"/>
                <a:cs typeface="Century Gothic"/>
              </a:rPr>
              <a:t>orçamentária</a:t>
            </a:r>
            <a:r>
              <a:rPr sz="1000" spc="125" dirty="0">
                <a:solidFill>
                  <a:srgbClr val="742738"/>
                </a:solidFill>
                <a:latin typeface="Century Gothic"/>
                <a:cs typeface="Century Gothic"/>
              </a:rPr>
              <a:t> </a:t>
            </a:r>
            <a:r>
              <a:rPr sz="1000" spc="10" dirty="0">
                <a:solidFill>
                  <a:srgbClr val="742738"/>
                </a:solidFill>
                <a:latin typeface="Century Gothic"/>
                <a:cs typeface="Century Gothic"/>
              </a:rPr>
              <a:t>e</a:t>
            </a:r>
            <a:r>
              <a:rPr sz="1000" spc="125" dirty="0">
                <a:solidFill>
                  <a:srgbClr val="742738"/>
                </a:solidFill>
                <a:latin typeface="Century Gothic"/>
                <a:cs typeface="Century Gothic"/>
              </a:rPr>
              <a:t> </a:t>
            </a:r>
            <a:r>
              <a:rPr sz="1000" spc="-10" dirty="0">
                <a:solidFill>
                  <a:srgbClr val="742738"/>
                </a:solidFill>
                <a:latin typeface="Century Gothic"/>
                <a:cs typeface="Century Gothic"/>
              </a:rPr>
              <a:t>financeira</a:t>
            </a:r>
            <a:r>
              <a:rPr sz="1000" spc="500" dirty="0">
                <a:solidFill>
                  <a:srgbClr val="742738"/>
                </a:solidFill>
                <a:latin typeface="Century Gothic"/>
                <a:cs typeface="Century Gothic"/>
              </a:rPr>
              <a:t> </a:t>
            </a:r>
            <a:r>
              <a:rPr sz="1000" dirty="0">
                <a:solidFill>
                  <a:srgbClr val="742738"/>
                </a:solidFill>
                <a:latin typeface="Century Gothic"/>
                <a:cs typeface="Century Gothic"/>
              </a:rPr>
              <a:t>do</a:t>
            </a:r>
            <a:r>
              <a:rPr sz="1000" spc="215" dirty="0">
                <a:solidFill>
                  <a:srgbClr val="742738"/>
                </a:solidFill>
                <a:latin typeface="Century Gothic"/>
                <a:cs typeface="Century Gothic"/>
              </a:rPr>
              <a:t> </a:t>
            </a:r>
            <a:r>
              <a:rPr sz="1000" dirty="0">
                <a:solidFill>
                  <a:srgbClr val="742738"/>
                </a:solidFill>
                <a:latin typeface="Century Gothic"/>
                <a:cs typeface="Century Gothic"/>
              </a:rPr>
              <a:t>CRMV-</a:t>
            </a:r>
            <a:r>
              <a:rPr sz="1000" spc="-25" dirty="0">
                <a:solidFill>
                  <a:srgbClr val="742738"/>
                </a:solidFill>
                <a:latin typeface="Century Gothic"/>
                <a:cs typeface="Century Gothic"/>
              </a:rPr>
              <a:t>AM</a:t>
            </a:r>
            <a:endParaRPr sz="1000">
              <a:latin typeface="Century Gothic"/>
              <a:cs typeface="Century Gothic"/>
            </a:endParaRPr>
          </a:p>
        </p:txBody>
      </p:sp>
      <p:sp>
        <p:nvSpPr>
          <p:cNvPr id="30" name="object 30"/>
          <p:cNvSpPr txBox="1"/>
          <p:nvPr/>
        </p:nvSpPr>
        <p:spPr>
          <a:xfrm>
            <a:off x="419299" y="1984550"/>
            <a:ext cx="11154410" cy="1305560"/>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8B3044"/>
                </a:solidFill>
                <a:latin typeface="Century Gothic"/>
                <a:cs typeface="Century Gothic"/>
              </a:rPr>
              <a:t>MISSÃO</a:t>
            </a:r>
            <a:endParaRPr sz="1400">
              <a:latin typeface="Century Gothic"/>
              <a:cs typeface="Century Gothic"/>
            </a:endParaRPr>
          </a:p>
          <a:p>
            <a:pPr marL="12700" marR="5080">
              <a:lnSpc>
                <a:spcPct val="100000"/>
              </a:lnSpc>
            </a:pPr>
            <a:r>
              <a:rPr sz="1400" dirty="0">
                <a:solidFill>
                  <a:srgbClr val="8B3044"/>
                </a:solidFill>
                <a:latin typeface="Century Gothic"/>
                <a:cs typeface="Century Gothic"/>
              </a:rPr>
              <a:t>Garantir</a:t>
            </a:r>
            <a:r>
              <a:rPr sz="1400" spc="10" dirty="0">
                <a:solidFill>
                  <a:srgbClr val="8B3044"/>
                </a:solidFill>
                <a:latin typeface="Century Gothic"/>
                <a:cs typeface="Century Gothic"/>
              </a:rPr>
              <a:t> </a:t>
            </a:r>
            <a:r>
              <a:rPr sz="1400" spc="-150" dirty="0">
                <a:solidFill>
                  <a:srgbClr val="8B3044"/>
                </a:solidFill>
                <a:latin typeface="Century Gothic"/>
                <a:cs typeface="Century Gothic"/>
              </a:rPr>
              <a:t>a</a:t>
            </a:r>
            <a:r>
              <a:rPr sz="1400" spc="10" dirty="0">
                <a:solidFill>
                  <a:srgbClr val="8B3044"/>
                </a:solidFill>
                <a:latin typeface="Century Gothic"/>
                <a:cs typeface="Century Gothic"/>
              </a:rPr>
              <a:t> </a:t>
            </a:r>
            <a:r>
              <a:rPr sz="1400" spc="-25" dirty="0">
                <a:solidFill>
                  <a:srgbClr val="8B3044"/>
                </a:solidFill>
                <a:latin typeface="Century Gothic"/>
                <a:cs typeface="Century Gothic"/>
              </a:rPr>
              <a:t>valorização</a:t>
            </a:r>
            <a:r>
              <a:rPr sz="1400" spc="10" dirty="0">
                <a:solidFill>
                  <a:srgbClr val="8B3044"/>
                </a:solidFill>
                <a:latin typeface="Century Gothic"/>
                <a:cs typeface="Century Gothic"/>
              </a:rPr>
              <a:t> </a:t>
            </a:r>
            <a:r>
              <a:rPr sz="1400" spc="-80" dirty="0">
                <a:solidFill>
                  <a:srgbClr val="8B3044"/>
                </a:solidFill>
                <a:latin typeface="Century Gothic"/>
                <a:cs typeface="Century Gothic"/>
              </a:rPr>
              <a:t>e</a:t>
            </a:r>
            <a:r>
              <a:rPr sz="1400" spc="15" dirty="0">
                <a:solidFill>
                  <a:srgbClr val="8B3044"/>
                </a:solidFill>
                <a:latin typeface="Century Gothic"/>
                <a:cs typeface="Century Gothic"/>
              </a:rPr>
              <a:t> </a:t>
            </a:r>
            <a:r>
              <a:rPr sz="1400" spc="-150" dirty="0">
                <a:solidFill>
                  <a:srgbClr val="8B3044"/>
                </a:solidFill>
                <a:latin typeface="Century Gothic"/>
                <a:cs typeface="Century Gothic"/>
              </a:rPr>
              <a:t>a</a:t>
            </a:r>
            <a:r>
              <a:rPr sz="1400" spc="10" dirty="0">
                <a:solidFill>
                  <a:srgbClr val="8B3044"/>
                </a:solidFill>
                <a:latin typeface="Century Gothic"/>
                <a:cs typeface="Century Gothic"/>
              </a:rPr>
              <a:t> </a:t>
            </a:r>
            <a:r>
              <a:rPr sz="1400" spc="-35" dirty="0">
                <a:solidFill>
                  <a:srgbClr val="8B3044"/>
                </a:solidFill>
                <a:latin typeface="Century Gothic"/>
                <a:cs typeface="Century Gothic"/>
              </a:rPr>
              <a:t>excelência</a:t>
            </a:r>
            <a:r>
              <a:rPr sz="1400" spc="1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5" dirty="0">
                <a:solidFill>
                  <a:srgbClr val="8B3044"/>
                </a:solidFill>
                <a:latin typeface="Century Gothic"/>
                <a:cs typeface="Century Gothic"/>
              </a:rPr>
              <a:t> </a:t>
            </a:r>
            <a:r>
              <a:rPr sz="1400" dirty="0">
                <a:solidFill>
                  <a:srgbClr val="8B3044"/>
                </a:solidFill>
                <a:latin typeface="Century Gothic"/>
                <a:cs typeface="Century Gothic"/>
              </a:rPr>
              <a:t>Medicina</a:t>
            </a:r>
            <a:r>
              <a:rPr sz="1400" spc="10" dirty="0">
                <a:solidFill>
                  <a:srgbClr val="8B3044"/>
                </a:solidFill>
                <a:latin typeface="Century Gothic"/>
                <a:cs typeface="Century Gothic"/>
              </a:rPr>
              <a:t> </a:t>
            </a:r>
            <a:r>
              <a:rPr sz="1400" dirty="0">
                <a:solidFill>
                  <a:srgbClr val="8B3044"/>
                </a:solidFill>
                <a:latin typeface="Century Gothic"/>
                <a:cs typeface="Century Gothic"/>
              </a:rPr>
              <a:t>Veterinária</a:t>
            </a:r>
            <a:r>
              <a:rPr sz="1400" spc="10" dirty="0">
                <a:solidFill>
                  <a:srgbClr val="8B3044"/>
                </a:solidFill>
                <a:latin typeface="Century Gothic"/>
                <a:cs typeface="Century Gothic"/>
              </a:rPr>
              <a:t> </a:t>
            </a:r>
            <a:r>
              <a:rPr sz="1400" spc="-80" dirty="0">
                <a:solidFill>
                  <a:srgbClr val="8B3044"/>
                </a:solidFill>
                <a:latin typeface="Century Gothic"/>
                <a:cs typeface="Century Gothic"/>
              </a:rPr>
              <a:t>e</a:t>
            </a:r>
            <a:r>
              <a:rPr sz="1400" spc="15" dirty="0">
                <a:solidFill>
                  <a:srgbClr val="8B3044"/>
                </a:solidFill>
                <a:latin typeface="Century Gothic"/>
                <a:cs typeface="Century Gothic"/>
              </a:rPr>
              <a:t> </a:t>
            </a:r>
            <a:r>
              <a:rPr sz="1400" dirty="0">
                <a:solidFill>
                  <a:srgbClr val="8B3044"/>
                </a:solidFill>
                <a:latin typeface="Century Gothic"/>
                <a:cs typeface="Century Gothic"/>
              </a:rPr>
              <a:t>Zootecnia,</a:t>
            </a:r>
            <a:r>
              <a:rPr sz="1400" spc="10" dirty="0">
                <a:solidFill>
                  <a:srgbClr val="8B3044"/>
                </a:solidFill>
                <a:latin typeface="Century Gothic"/>
                <a:cs typeface="Century Gothic"/>
              </a:rPr>
              <a:t> </a:t>
            </a:r>
            <a:r>
              <a:rPr sz="1400" dirty="0">
                <a:solidFill>
                  <a:srgbClr val="8B3044"/>
                </a:solidFill>
                <a:latin typeface="Century Gothic"/>
                <a:cs typeface="Century Gothic"/>
              </a:rPr>
              <a:t>por</a:t>
            </a:r>
            <a:r>
              <a:rPr sz="1400" spc="10" dirty="0">
                <a:solidFill>
                  <a:srgbClr val="8B3044"/>
                </a:solidFill>
                <a:latin typeface="Century Gothic"/>
                <a:cs typeface="Century Gothic"/>
              </a:rPr>
              <a:t> </a:t>
            </a:r>
            <a:r>
              <a:rPr sz="1400" dirty="0">
                <a:solidFill>
                  <a:srgbClr val="8B3044"/>
                </a:solidFill>
                <a:latin typeface="Century Gothic"/>
                <a:cs typeface="Century Gothic"/>
              </a:rPr>
              <a:t>meio</a:t>
            </a:r>
            <a:r>
              <a:rPr sz="1400" spc="15" dirty="0">
                <a:solidFill>
                  <a:srgbClr val="8B3044"/>
                </a:solidFill>
                <a:latin typeface="Century Gothic"/>
                <a:cs typeface="Century Gothic"/>
              </a:rPr>
              <a:t> </a:t>
            </a:r>
            <a:r>
              <a:rPr sz="1400" spc="-3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55" dirty="0">
                <a:solidFill>
                  <a:srgbClr val="8B3044"/>
                </a:solidFill>
                <a:latin typeface="Century Gothic"/>
                <a:cs typeface="Century Gothic"/>
              </a:rPr>
              <a:t>ações</a:t>
            </a:r>
            <a:r>
              <a:rPr sz="1400" spc="10" dirty="0">
                <a:solidFill>
                  <a:srgbClr val="8B3044"/>
                </a:solidFill>
                <a:latin typeface="Century Gothic"/>
                <a:cs typeface="Century Gothic"/>
              </a:rPr>
              <a:t> </a:t>
            </a:r>
            <a:r>
              <a:rPr sz="1400" dirty="0">
                <a:solidFill>
                  <a:srgbClr val="8B3044"/>
                </a:solidFill>
                <a:latin typeface="Century Gothic"/>
                <a:cs typeface="Century Gothic"/>
              </a:rPr>
              <a:t>regulamentadoras,</a:t>
            </a:r>
            <a:r>
              <a:rPr sz="1400" spc="15" dirty="0">
                <a:solidFill>
                  <a:srgbClr val="8B3044"/>
                </a:solidFill>
                <a:latin typeface="Century Gothic"/>
                <a:cs typeface="Century Gothic"/>
              </a:rPr>
              <a:t> </a:t>
            </a:r>
            <a:r>
              <a:rPr sz="1400" spc="-10" dirty="0">
                <a:solidFill>
                  <a:srgbClr val="8B3044"/>
                </a:solidFill>
                <a:latin typeface="Century Gothic"/>
                <a:cs typeface="Century Gothic"/>
              </a:rPr>
              <a:t>educacionais, </a:t>
            </a:r>
            <a:r>
              <a:rPr sz="1400" dirty="0">
                <a:solidFill>
                  <a:srgbClr val="8B3044"/>
                </a:solidFill>
                <a:latin typeface="Century Gothic"/>
                <a:cs typeface="Century Gothic"/>
              </a:rPr>
              <a:t>fiscalizadoras,</a:t>
            </a:r>
            <a:r>
              <a:rPr sz="1400" spc="25" dirty="0">
                <a:solidFill>
                  <a:srgbClr val="8B3044"/>
                </a:solidFill>
                <a:latin typeface="Century Gothic"/>
                <a:cs typeface="Century Gothic"/>
              </a:rPr>
              <a:t> </a:t>
            </a:r>
            <a:r>
              <a:rPr sz="1400" dirty="0">
                <a:solidFill>
                  <a:srgbClr val="8B3044"/>
                </a:solidFill>
                <a:latin typeface="Century Gothic"/>
                <a:cs typeface="Century Gothic"/>
              </a:rPr>
              <a:t>éticas</a:t>
            </a:r>
            <a:r>
              <a:rPr sz="1400" spc="30" dirty="0">
                <a:solidFill>
                  <a:srgbClr val="8B3044"/>
                </a:solidFill>
                <a:latin typeface="Century Gothic"/>
                <a:cs typeface="Century Gothic"/>
              </a:rPr>
              <a:t> </a:t>
            </a:r>
            <a:r>
              <a:rPr sz="1400" spc="-80" dirty="0">
                <a:solidFill>
                  <a:srgbClr val="8B3044"/>
                </a:solidFill>
                <a:latin typeface="Century Gothic"/>
                <a:cs typeface="Century Gothic"/>
              </a:rPr>
              <a:t>e</a:t>
            </a:r>
            <a:r>
              <a:rPr sz="1400" spc="25" dirty="0">
                <a:solidFill>
                  <a:srgbClr val="8B3044"/>
                </a:solidFill>
                <a:latin typeface="Century Gothic"/>
                <a:cs typeface="Century Gothic"/>
              </a:rPr>
              <a:t> </a:t>
            </a:r>
            <a:r>
              <a:rPr sz="1400" dirty="0">
                <a:solidFill>
                  <a:srgbClr val="8B3044"/>
                </a:solidFill>
                <a:latin typeface="Century Gothic"/>
                <a:cs typeface="Century Gothic"/>
              </a:rPr>
              <a:t>políticas,</a:t>
            </a:r>
            <a:r>
              <a:rPr sz="1400" spc="30" dirty="0">
                <a:solidFill>
                  <a:srgbClr val="8B3044"/>
                </a:solidFill>
                <a:latin typeface="Century Gothic"/>
                <a:cs typeface="Century Gothic"/>
              </a:rPr>
              <a:t> </a:t>
            </a:r>
            <a:r>
              <a:rPr sz="1400" dirty="0">
                <a:solidFill>
                  <a:srgbClr val="8B3044"/>
                </a:solidFill>
                <a:latin typeface="Century Gothic"/>
                <a:cs typeface="Century Gothic"/>
              </a:rPr>
              <a:t>buscando</a:t>
            </a:r>
            <a:r>
              <a:rPr sz="1400" spc="25" dirty="0">
                <a:solidFill>
                  <a:srgbClr val="8B3044"/>
                </a:solidFill>
                <a:latin typeface="Century Gothic"/>
                <a:cs typeface="Century Gothic"/>
              </a:rPr>
              <a:t> </a:t>
            </a:r>
            <a:r>
              <a:rPr sz="1400" spc="-150" dirty="0">
                <a:solidFill>
                  <a:srgbClr val="8B3044"/>
                </a:solidFill>
                <a:latin typeface="Century Gothic"/>
                <a:cs typeface="Century Gothic"/>
              </a:rPr>
              <a:t>a</a:t>
            </a:r>
            <a:r>
              <a:rPr sz="1400" spc="30" dirty="0">
                <a:solidFill>
                  <a:srgbClr val="8B3044"/>
                </a:solidFill>
                <a:latin typeface="Century Gothic"/>
                <a:cs typeface="Century Gothic"/>
              </a:rPr>
              <a:t> </a:t>
            </a:r>
            <a:r>
              <a:rPr sz="1400" spc="-10" dirty="0">
                <a:solidFill>
                  <a:srgbClr val="8B3044"/>
                </a:solidFill>
                <a:latin typeface="Century Gothic"/>
                <a:cs typeface="Century Gothic"/>
              </a:rPr>
              <a:t>qualidade</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de</a:t>
            </a:r>
            <a:r>
              <a:rPr sz="1400" spc="30" dirty="0">
                <a:solidFill>
                  <a:srgbClr val="8B3044"/>
                </a:solidFill>
                <a:latin typeface="Century Gothic"/>
                <a:cs typeface="Century Gothic"/>
              </a:rPr>
              <a:t> </a:t>
            </a:r>
            <a:r>
              <a:rPr sz="1400" spc="-10" dirty="0">
                <a:solidFill>
                  <a:srgbClr val="8B3044"/>
                </a:solidFill>
                <a:latin typeface="Century Gothic"/>
                <a:cs typeface="Century Gothic"/>
              </a:rPr>
              <a:t>vida</a:t>
            </a:r>
            <a:r>
              <a:rPr sz="1400" spc="2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0" dirty="0">
                <a:solidFill>
                  <a:srgbClr val="8B3044"/>
                </a:solidFill>
                <a:latin typeface="Century Gothic"/>
                <a:cs typeface="Century Gothic"/>
              </a:rPr>
              <a:t> </a:t>
            </a:r>
            <a:r>
              <a:rPr sz="1400" spc="-25" dirty="0">
                <a:solidFill>
                  <a:srgbClr val="8B3044"/>
                </a:solidFill>
                <a:latin typeface="Century Gothic"/>
                <a:cs typeface="Century Gothic"/>
              </a:rPr>
              <a:t>sociedade</a:t>
            </a:r>
            <a:r>
              <a:rPr sz="1400" spc="25" dirty="0">
                <a:solidFill>
                  <a:srgbClr val="8B3044"/>
                </a:solidFill>
                <a:latin typeface="Century Gothic"/>
                <a:cs typeface="Century Gothic"/>
              </a:rPr>
              <a:t> </a:t>
            </a:r>
            <a:r>
              <a:rPr sz="1400" dirty="0">
                <a:solidFill>
                  <a:srgbClr val="8B3044"/>
                </a:solidFill>
                <a:latin typeface="Century Gothic"/>
                <a:cs typeface="Century Gothic"/>
              </a:rPr>
              <a:t>amazonense</a:t>
            </a:r>
            <a:r>
              <a:rPr sz="1400" spc="30" dirty="0">
                <a:solidFill>
                  <a:srgbClr val="8B3044"/>
                </a:solidFill>
                <a:latin typeface="Century Gothic"/>
                <a:cs typeface="Century Gothic"/>
              </a:rPr>
              <a:t> </a:t>
            </a:r>
            <a:r>
              <a:rPr sz="1400" dirty="0">
                <a:solidFill>
                  <a:srgbClr val="8B3044"/>
                </a:solidFill>
                <a:latin typeface="Century Gothic"/>
                <a:cs typeface="Century Gothic"/>
              </a:rPr>
              <a:t>em</a:t>
            </a:r>
            <a:r>
              <a:rPr sz="1400" spc="25" dirty="0">
                <a:solidFill>
                  <a:srgbClr val="8B3044"/>
                </a:solidFill>
                <a:latin typeface="Century Gothic"/>
                <a:cs typeface="Century Gothic"/>
              </a:rPr>
              <a:t> </a:t>
            </a:r>
            <a:r>
              <a:rPr sz="1400" dirty="0">
                <a:solidFill>
                  <a:srgbClr val="8B3044"/>
                </a:solidFill>
                <a:latin typeface="Century Gothic"/>
                <a:cs typeface="Century Gothic"/>
              </a:rPr>
              <a:t>equilíbrio</a:t>
            </a:r>
            <a:r>
              <a:rPr sz="1400" spc="30" dirty="0">
                <a:solidFill>
                  <a:srgbClr val="8B3044"/>
                </a:solidFill>
                <a:latin typeface="Century Gothic"/>
                <a:cs typeface="Century Gothic"/>
              </a:rPr>
              <a:t> </a:t>
            </a:r>
            <a:r>
              <a:rPr sz="1400" dirty="0">
                <a:solidFill>
                  <a:srgbClr val="8B3044"/>
                </a:solidFill>
                <a:latin typeface="Century Gothic"/>
                <a:cs typeface="Century Gothic"/>
              </a:rPr>
              <a:t>com</a:t>
            </a:r>
            <a:r>
              <a:rPr sz="1400" spc="30" dirty="0">
                <a:solidFill>
                  <a:srgbClr val="8B3044"/>
                </a:solidFill>
                <a:latin typeface="Century Gothic"/>
                <a:cs typeface="Century Gothic"/>
              </a:rPr>
              <a:t> </a:t>
            </a:r>
            <a:r>
              <a:rPr sz="1400" spc="-150" dirty="0">
                <a:solidFill>
                  <a:srgbClr val="8B3044"/>
                </a:solidFill>
                <a:latin typeface="Century Gothic"/>
                <a:cs typeface="Century Gothic"/>
              </a:rPr>
              <a:t>a</a:t>
            </a:r>
            <a:r>
              <a:rPr sz="1400" spc="25" dirty="0">
                <a:solidFill>
                  <a:srgbClr val="8B3044"/>
                </a:solidFill>
                <a:latin typeface="Century Gothic"/>
                <a:cs typeface="Century Gothic"/>
              </a:rPr>
              <a:t> </a:t>
            </a:r>
            <a:r>
              <a:rPr sz="1400" spc="-10" dirty="0">
                <a:solidFill>
                  <a:srgbClr val="8B3044"/>
                </a:solidFill>
                <a:latin typeface="Century Gothic"/>
                <a:cs typeface="Century Gothic"/>
              </a:rPr>
              <a:t>biodiversidade</a:t>
            </a:r>
            <a:endParaRPr sz="1400">
              <a:latin typeface="Century Gothic"/>
              <a:cs typeface="Century Gothic"/>
            </a:endParaRPr>
          </a:p>
          <a:p>
            <a:pPr marL="12700">
              <a:lnSpc>
                <a:spcPct val="100000"/>
              </a:lnSpc>
              <a:spcBef>
                <a:spcPts val="1680"/>
              </a:spcBef>
            </a:pPr>
            <a:r>
              <a:rPr sz="1400" spc="40" dirty="0">
                <a:solidFill>
                  <a:srgbClr val="8B3044"/>
                </a:solidFill>
                <a:latin typeface="Century Gothic"/>
                <a:cs typeface="Century Gothic"/>
              </a:rPr>
              <a:t>VISÃO</a:t>
            </a:r>
            <a:endParaRPr sz="1400">
              <a:latin typeface="Century Gothic"/>
              <a:cs typeface="Century Gothic"/>
            </a:endParaRPr>
          </a:p>
          <a:p>
            <a:pPr marL="12700">
              <a:lnSpc>
                <a:spcPct val="100000"/>
              </a:lnSpc>
            </a:pPr>
            <a:r>
              <a:rPr sz="1400" spc="70" dirty="0">
                <a:solidFill>
                  <a:srgbClr val="8B3044"/>
                </a:solidFill>
                <a:latin typeface="Century Gothic"/>
                <a:cs typeface="Century Gothic"/>
              </a:rPr>
              <a:t>Ser</a:t>
            </a:r>
            <a:r>
              <a:rPr sz="1400" spc="10" dirty="0">
                <a:solidFill>
                  <a:srgbClr val="8B3044"/>
                </a:solidFill>
                <a:latin typeface="Century Gothic"/>
                <a:cs typeface="Century Gothic"/>
              </a:rPr>
              <a:t> </a:t>
            </a:r>
            <a:r>
              <a:rPr sz="1400" spc="-10" dirty="0">
                <a:solidFill>
                  <a:srgbClr val="8B3044"/>
                </a:solidFill>
                <a:latin typeface="Century Gothic"/>
                <a:cs typeface="Century Gothic"/>
              </a:rPr>
              <a:t>reconhecido</a:t>
            </a:r>
            <a:r>
              <a:rPr sz="1400" spc="10" dirty="0">
                <a:solidFill>
                  <a:srgbClr val="8B3044"/>
                </a:solidFill>
                <a:latin typeface="Century Gothic"/>
                <a:cs typeface="Century Gothic"/>
              </a:rPr>
              <a:t> </a:t>
            </a:r>
            <a:r>
              <a:rPr sz="1400" dirty="0">
                <a:solidFill>
                  <a:srgbClr val="8B3044"/>
                </a:solidFill>
                <a:latin typeface="Century Gothic"/>
                <a:cs typeface="Century Gothic"/>
              </a:rPr>
              <a:t>como</a:t>
            </a:r>
            <a:r>
              <a:rPr sz="1400" spc="15" dirty="0">
                <a:solidFill>
                  <a:srgbClr val="8B3044"/>
                </a:solidFill>
                <a:latin typeface="Century Gothic"/>
                <a:cs typeface="Century Gothic"/>
              </a:rPr>
              <a:t> </a:t>
            </a:r>
            <a:r>
              <a:rPr sz="1400" spc="-10" dirty="0">
                <a:solidFill>
                  <a:srgbClr val="8B3044"/>
                </a:solidFill>
                <a:latin typeface="Century Gothic"/>
                <a:cs typeface="Century Gothic"/>
              </a:rPr>
              <a:t>órgão</a:t>
            </a:r>
            <a:r>
              <a:rPr sz="1400" spc="10" dirty="0">
                <a:solidFill>
                  <a:srgbClr val="8B3044"/>
                </a:solidFill>
                <a:latin typeface="Century Gothic"/>
                <a:cs typeface="Century Gothic"/>
              </a:rPr>
              <a:t> </a:t>
            </a:r>
            <a:r>
              <a:rPr sz="1400" spc="-3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25" dirty="0">
                <a:solidFill>
                  <a:srgbClr val="8B3044"/>
                </a:solidFill>
                <a:latin typeface="Century Gothic"/>
                <a:cs typeface="Century Gothic"/>
              </a:rPr>
              <a:t>valorização</a:t>
            </a:r>
            <a:r>
              <a:rPr sz="1400" spc="15" dirty="0">
                <a:solidFill>
                  <a:srgbClr val="8B3044"/>
                </a:solidFill>
                <a:latin typeface="Century Gothic"/>
                <a:cs typeface="Century Gothic"/>
              </a:rPr>
              <a:t> </a:t>
            </a:r>
            <a:r>
              <a:rPr sz="1400" dirty="0">
                <a:solidFill>
                  <a:srgbClr val="8B3044"/>
                </a:solidFill>
                <a:latin typeface="Century Gothic"/>
                <a:cs typeface="Century Gothic"/>
              </a:rPr>
              <a:t>profissional,</a:t>
            </a:r>
            <a:r>
              <a:rPr sz="1400" spc="10" dirty="0">
                <a:solidFill>
                  <a:srgbClr val="8B3044"/>
                </a:solidFill>
                <a:latin typeface="Century Gothic"/>
                <a:cs typeface="Century Gothic"/>
              </a:rPr>
              <a:t> </a:t>
            </a:r>
            <a:r>
              <a:rPr sz="1400" dirty="0">
                <a:solidFill>
                  <a:srgbClr val="8B3044"/>
                </a:solidFill>
                <a:latin typeface="Century Gothic"/>
                <a:cs typeface="Century Gothic"/>
              </a:rPr>
              <a:t>atuando</a:t>
            </a:r>
            <a:r>
              <a:rPr sz="1400" spc="15" dirty="0">
                <a:solidFill>
                  <a:srgbClr val="8B3044"/>
                </a:solidFill>
                <a:latin typeface="Century Gothic"/>
                <a:cs typeface="Century Gothic"/>
              </a:rPr>
              <a:t> </a:t>
            </a:r>
            <a:r>
              <a:rPr sz="1400" dirty="0">
                <a:solidFill>
                  <a:srgbClr val="8B3044"/>
                </a:solidFill>
                <a:latin typeface="Century Gothic"/>
                <a:cs typeface="Century Gothic"/>
              </a:rPr>
              <a:t>com</a:t>
            </a:r>
            <a:r>
              <a:rPr sz="1400" spc="10" dirty="0">
                <a:solidFill>
                  <a:srgbClr val="8B3044"/>
                </a:solidFill>
                <a:latin typeface="Century Gothic"/>
                <a:cs typeface="Century Gothic"/>
              </a:rPr>
              <a:t> </a:t>
            </a:r>
            <a:r>
              <a:rPr sz="1400" spc="-35" dirty="0">
                <a:solidFill>
                  <a:srgbClr val="8B3044"/>
                </a:solidFill>
                <a:latin typeface="Century Gothic"/>
                <a:cs typeface="Century Gothic"/>
              </a:rPr>
              <a:t>excelência</a:t>
            </a:r>
            <a:r>
              <a:rPr sz="1400" spc="10" dirty="0">
                <a:solidFill>
                  <a:srgbClr val="8B3044"/>
                </a:solidFill>
                <a:latin typeface="Century Gothic"/>
                <a:cs typeface="Century Gothic"/>
              </a:rPr>
              <a:t> </a:t>
            </a:r>
            <a:r>
              <a:rPr sz="1400" dirty="0">
                <a:solidFill>
                  <a:srgbClr val="8B3044"/>
                </a:solidFill>
                <a:latin typeface="Century Gothic"/>
                <a:cs typeface="Century Gothic"/>
              </a:rPr>
              <a:t>em</a:t>
            </a:r>
            <a:r>
              <a:rPr sz="1400" spc="15" dirty="0">
                <a:solidFill>
                  <a:srgbClr val="8B3044"/>
                </a:solidFill>
                <a:latin typeface="Century Gothic"/>
                <a:cs typeface="Century Gothic"/>
              </a:rPr>
              <a:t> </a:t>
            </a:r>
            <a:r>
              <a:rPr sz="1400" spc="-20" dirty="0">
                <a:solidFill>
                  <a:srgbClr val="8B3044"/>
                </a:solidFill>
                <a:latin typeface="Century Gothic"/>
                <a:cs typeface="Century Gothic"/>
              </a:rPr>
              <a:t>defesa</a:t>
            </a:r>
            <a:r>
              <a:rPr sz="1400" spc="1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5" dirty="0">
                <a:solidFill>
                  <a:srgbClr val="8B3044"/>
                </a:solidFill>
                <a:latin typeface="Century Gothic"/>
                <a:cs typeface="Century Gothic"/>
              </a:rPr>
              <a:t> </a:t>
            </a:r>
            <a:r>
              <a:rPr sz="1400" spc="-10" dirty="0">
                <a:solidFill>
                  <a:srgbClr val="8B3044"/>
                </a:solidFill>
                <a:latin typeface="Century Gothic"/>
                <a:cs typeface="Century Gothic"/>
              </a:rPr>
              <a:t>sociedade.</a:t>
            </a:r>
            <a:endParaRPr sz="1400">
              <a:latin typeface="Century Gothic"/>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2599999" cy="10080000"/>
          </a:xfrm>
          <a:prstGeom prst="rect">
            <a:avLst/>
          </a:prstGeom>
        </p:spPr>
      </p:pic>
      <p:sp>
        <p:nvSpPr>
          <p:cNvPr id="3" name="object 3"/>
          <p:cNvSpPr txBox="1"/>
          <p:nvPr/>
        </p:nvSpPr>
        <p:spPr>
          <a:xfrm>
            <a:off x="3566975" y="3413353"/>
            <a:ext cx="5466715" cy="2674620"/>
          </a:xfrm>
          <a:prstGeom prst="rect">
            <a:avLst/>
          </a:prstGeom>
        </p:spPr>
        <p:txBody>
          <a:bodyPr vert="horz" wrap="square" lIns="0" tIns="12700" rIns="0" bIns="0" rtlCol="0">
            <a:spAutoFit/>
          </a:bodyPr>
          <a:lstStyle/>
          <a:p>
            <a:pPr algn="ctr">
              <a:lnSpc>
                <a:spcPct val="100000"/>
              </a:lnSpc>
              <a:spcBef>
                <a:spcPts val="100"/>
              </a:spcBef>
            </a:pPr>
            <a:r>
              <a:rPr sz="2200" spc="90" dirty="0">
                <a:solidFill>
                  <a:srgbClr val="03658C"/>
                </a:solidFill>
                <a:latin typeface="Century Gothic"/>
                <a:cs typeface="Century Gothic"/>
              </a:rPr>
              <a:t>EXERCÍCIO</a:t>
            </a:r>
            <a:r>
              <a:rPr sz="2200" spc="25" dirty="0">
                <a:solidFill>
                  <a:srgbClr val="03658C"/>
                </a:solidFill>
                <a:latin typeface="Century Gothic"/>
                <a:cs typeface="Century Gothic"/>
              </a:rPr>
              <a:t> </a:t>
            </a:r>
            <a:r>
              <a:rPr sz="2200" spc="75" dirty="0">
                <a:solidFill>
                  <a:srgbClr val="03658C"/>
                </a:solidFill>
                <a:latin typeface="Century Gothic"/>
                <a:cs typeface="Century Gothic"/>
              </a:rPr>
              <a:t>202</a:t>
            </a:r>
            <a:r>
              <a:rPr lang="pt-BR" sz="2200" spc="75" dirty="0">
                <a:solidFill>
                  <a:srgbClr val="03658C"/>
                </a:solidFill>
                <a:latin typeface="Century Gothic"/>
                <a:cs typeface="Century Gothic"/>
              </a:rPr>
              <a:t>3</a:t>
            </a:r>
            <a:endParaRPr sz="2200" dirty="0">
              <a:latin typeface="Century Gothic"/>
              <a:cs typeface="Century Gothic"/>
            </a:endParaRPr>
          </a:p>
          <a:p>
            <a:pPr marL="45720" marR="38735" algn="ctr">
              <a:lnSpc>
                <a:spcPct val="100000"/>
              </a:lnSpc>
              <a:spcBef>
                <a:spcPts val="1800"/>
              </a:spcBef>
            </a:pPr>
            <a:r>
              <a:rPr sz="1600" spc="80" dirty="0">
                <a:solidFill>
                  <a:srgbClr val="03658C"/>
                </a:solidFill>
                <a:latin typeface="Century Gothic"/>
                <a:cs typeface="Century Gothic"/>
              </a:rPr>
              <a:t>CONSELHO</a:t>
            </a:r>
            <a:r>
              <a:rPr sz="1600" spc="10" dirty="0">
                <a:solidFill>
                  <a:srgbClr val="03658C"/>
                </a:solidFill>
                <a:latin typeface="Century Gothic"/>
                <a:cs typeface="Century Gothic"/>
              </a:rPr>
              <a:t> </a:t>
            </a:r>
            <a:r>
              <a:rPr sz="1600" spc="80" dirty="0">
                <a:solidFill>
                  <a:srgbClr val="03658C"/>
                </a:solidFill>
                <a:latin typeface="Century Gothic"/>
                <a:cs typeface="Century Gothic"/>
              </a:rPr>
              <a:t>REGIONAL</a:t>
            </a:r>
            <a:r>
              <a:rPr sz="1600" spc="10" dirty="0">
                <a:solidFill>
                  <a:srgbClr val="03658C"/>
                </a:solidFill>
                <a:latin typeface="Century Gothic"/>
                <a:cs typeface="Century Gothic"/>
              </a:rPr>
              <a:t> </a:t>
            </a:r>
            <a:r>
              <a:rPr sz="1600" spc="160" dirty="0">
                <a:solidFill>
                  <a:srgbClr val="03658C"/>
                </a:solidFill>
                <a:latin typeface="Century Gothic"/>
                <a:cs typeface="Century Gothic"/>
              </a:rPr>
              <a:t>DE</a:t>
            </a:r>
            <a:r>
              <a:rPr sz="1600" spc="10" dirty="0">
                <a:solidFill>
                  <a:srgbClr val="03658C"/>
                </a:solidFill>
                <a:latin typeface="Century Gothic"/>
                <a:cs typeface="Century Gothic"/>
              </a:rPr>
              <a:t> </a:t>
            </a:r>
            <a:r>
              <a:rPr sz="1600" spc="75" dirty="0">
                <a:solidFill>
                  <a:srgbClr val="03658C"/>
                </a:solidFill>
                <a:latin typeface="Century Gothic"/>
                <a:cs typeface="Century Gothic"/>
              </a:rPr>
              <a:t>MEDICINA</a:t>
            </a:r>
            <a:r>
              <a:rPr sz="1600" spc="10" dirty="0">
                <a:solidFill>
                  <a:srgbClr val="03658C"/>
                </a:solidFill>
                <a:latin typeface="Century Gothic"/>
                <a:cs typeface="Century Gothic"/>
              </a:rPr>
              <a:t> </a:t>
            </a:r>
            <a:r>
              <a:rPr sz="1600" spc="120" dirty="0">
                <a:solidFill>
                  <a:srgbClr val="03658C"/>
                </a:solidFill>
                <a:latin typeface="Century Gothic"/>
                <a:cs typeface="Century Gothic"/>
              </a:rPr>
              <a:t>VETERINÁRIA </a:t>
            </a:r>
            <a:r>
              <a:rPr sz="1600" dirty="0">
                <a:solidFill>
                  <a:srgbClr val="03658C"/>
                </a:solidFill>
                <a:latin typeface="Century Gothic"/>
                <a:cs typeface="Century Gothic"/>
              </a:rPr>
              <a:t>DO</a:t>
            </a:r>
            <a:r>
              <a:rPr sz="1600" spc="55" dirty="0">
                <a:solidFill>
                  <a:srgbClr val="03658C"/>
                </a:solidFill>
                <a:latin typeface="Century Gothic"/>
                <a:cs typeface="Century Gothic"/>
              </a:rPr>
              <a:t> </a:t>
            </a:r>
            <a:r>
              <a:rPr sz="1600" spc="110" dirty="0">
                <a:solidFill>
                  <a:srgbClr val="03658C"/>
                </a:solidFill>
                <a:latin typeface="Century Gothic"/>
                <a:cs typeface="Century Gothic"/>
              </a:rPr>
              <a:t>ESTADO</a:t>
            </a:r>
            <a:r>
              <a:rPr sz="1600" spc="55" dirty="0">
                <a:solidFill>
                  <a:srgbClr val="03658C"/>
                </a:solidFill>
                <a:latin typeface="Century Gothic"/>
                <a:cs typeface="Century Gothic"/>
              </a:rPr>
              <a:t> </a:t>
            </a:r>
            <a:r>
              <a:rPr sz="1600" dirty="0">
                <a:solidFill>
                  <a:srgbClr val="03658C"/>
                </a:solidFill>
                <a:latin typeface="Century Gothic"/>
                <a:cs typeface="Century Gothic"/>
              </a:rPr>
              <a:t>DO</a:t>
            </a:r>
            <a:r>
              <a:rPr sz="1600" spc="55" dirty="0">
                <a:solidFill>
                  <a:srgbClr val="03658C"/>
                </a:solidFill>
                <a:latin typeface="Century Gothic"/>
                <a:cs typeface="Century Gothic"/>
              </a:rPr>
              <a:t> </a:t>
            </a:r>
            <a:r>
              <a:rPr sz="1600" spc="65" dirty="0">
                <a:solidFill>
                  <a:srgbClr val="03658C"/>
                </a:solidFill>
                <a:latin typeface="Century Gothic"/>
                <a:cs typeface="Century Gothic"/>
              </a:rPr>
              <a:t>AMAZONAS</a:t>
            </a:r>
            <a:endParaRPr sz="1600" dirty="0">
              <a:latin typeface="Century Gothic"/>
              <a:cs typeface="Century Gothic"/>
            </a:endParaRPr>
          </a:p>
          <a:p>
            <a:pPr marL="1539875">
              <a:lnSpc>
                <a:spcPts val="1780"/>
              </a:lnSpc>
            </a:pPr>
            <a:r>
              <a:rPr sz="1500" dirty="0">
                <a:solidFill>
                  <a:srgbClr val="03658C"/>
                </a:solidFill>
                <a:latin typeface="Century Gothic"/>
                <a:cs typeface="Century Gothic"/>
              </a:rPr>
              <a:t>CNPJ:</a:t>
            </a:r>
            <a:r>
              <a:rPr sz="1500" spc="55" dirty="0">
                <a:solidFill>
                  <a:srgbClr val="03658C"/>
                </a:solidFill>
                <a:latin typeface="Century Gothic"/>
                <a:cs typeface="Century Gothic"/>
              </a:rPr>
              <a:t> </a:t>
            </a:r>
            <a:r>
              <a:rPr sz="1500" dirty="0">
                <a:solidFill>
                  <a:srgbClr val="03658C"/>
                </a:solidFill>
                <a:latin typeface="Century Gothic"/>
                <a:cs typeface="Century Gothic"/>
              </a:rPr>
              <a:t>04.619.672/0001-</a:t>
            </a:r>
            <a:r>
              <a:rPr sz="1500" spc="50" dirty="0">
                <a:solidFill>
                  <a:srgbClr val="03658C"/>
                </a:solidFill>
                <a:latin typeface="Century Gothic"/>
                <a:cs typeface="Century Gothic"/>
              </a:rPr>
              <a:t>30</a:t>
            </a:r>
            <a:endParaRPr sz="1500" dirty="0">
              <a:latin typeface="Century Gothic"/>
              <a:cs typeface="Century Gothic"/>
            </a:endParaRPr>
          </a:p>
          <a:p>
            <a:pPr marL="12700" marR="5080" indent="373380">
              <a:lnSpc>
                <a:spcPct val="100000"/>
              </a:lnSpc>
            </a:pPr>
            <a:r>
              <a:rPr sz="1500" dirty="0">
                <a:solidFill>
                  <a:srgbClr val="03658C"/>
                </a:solidFill>
                <a:latin typeface="Century Gothic"/>
                <a:cs typeface="Century Gothic"/>
              </a:rPr>
              <a:t>Rua</a:t>
            </a:r>
            <a:r>
              <a:rPr sz="1500" spc="60" dirty="0">
                <a:solidFill>
                  <a:srgbClr val="03658C"/>
                </a:solidFill>
                <a:latin typeface="Century Gothic"/>
                <a:cs typeface="Century Gothic"/>
              </a:rPr>
              <a:t> </a:t>
            </a:r>
            <a:r>
              <a:rPr sz="1500" spc="80" dirty="0">
                <a:solidFill>
                  <a:srgbClr val="03658C"/>
                </a:solidFill>
                <a:latin typeface="Century Gothic"/>
                <a:cs typeface="Century Gothic"/>
              </a:rPr>
              <a:t>B,</a:t>
            </a:r>
            <a:r>
              <a:rPr sz="1500" spc="60" dirty="0">
                <a:solidFill>
                  <a:srgbClr val="03658C"/>
                </a:solidFill>
                <a:latin typeface="Century Gothic"/>
                <a:cs typeface="Century Gothic"/>
              </a:rPr>
              <a:t> </a:t>
            </a:r>
            <a:r>
              <a:rPr sz="1500" spc="-30" dirty="0">
                <a:solidFill>
                  <a:srgbClr val="03658C"/>
                </a:solidFill>
                <a:latin typeface="Century Gothic"/>
                <a:cs typeface="Century Gothic"/>
              </a:rPr>
              <a:t>Quadra</a:t>
            </a:r>
            <a:r>
              <a:rPr sz="1500" spc="60" dirty="0">
                <a:solidFill>
                  <a:srgbClr val="03658C"/>
                </a:solidFill>
                <a:latin typeface="Century Gothic"/>
                <a:cs typeface="Century Gothic"/>
              </a:rPr>
              <a:t> </a:t>
            </a:r>
            <a:r>
              <a:rPr sz="1500" dirty="0">
                <a:solidFill>
                  <a:srgbClr val="03658C"/>
                </a:solidFill>
                <a:latin typeface="Century Gothic"/>
                <a:cs typeface="Century Gothic"/>
              </a:rPr>
              <a:t>03,</a:t>
            </a:r>
            <a:r>
              <a:rPr sz="1500" spc="65" dirty="0">
                <a:solidFill>
                  <a:srgbClr val="03658C"/>
                </a:solidFill>
                <a:latin typeface="Century Gothic"/>
                <a:cs typeface="Century Gothic"/>
              </a:rPr>
              <a:t> </a:t>
            </a:r>
            <a:r>
              <a:rPr sz="1500" dirty="0">
                <a:solidFill>
                  <a:srgbClr val="03658C"/>
                </a:solidFill>
                <a:latin typeface="Century Gothic"/>
                <a:cs typeface="Century Gothic"/>
              </a:rPr>
              <a:t>n°</a:t>
            </a:r>
            <a:r>
              <a:rPr sz="1500" spc="60" dirty="0">
                <a:solidFill>
                  <a:srgbClr val="03658C"/>
                </a:solidFill>
                <a:latin typeface="Century Gothic"/>
                <a:cs typeface="Century Gothic"/>
              </a:rPr>
              <a:t> </a:t>
            </a:r>
            <a:r>
              <a:rPr sz="1500" spc="-85" dirty="0">
                <a:solidFill>
                  <a:srgbClr val="03658C"/>
                </a:solidFill>
                <a:latin typeface="Century Gothic"/>
                <a:cs typeface="Century Gothic"/>
              </a:rPr>
              <a:t>01,</a:t>
            </a:r>
            <a:r>
              <a:rPr sz="1500" spc="60" dirty="0">
                <a:solidFill>
                  <a:srgbClr val="03658C"/>
                </a:solidFill>
                <a:latin typeface="Century Gothic"/>
                <a:cs typeface="Century Gothic"/>
              </a:rPr>
              <a:t> </a:t>
            </a:r>
            <a:r>
              <a:rPr sz="1500" dirty="0">
                <a:solidFill>
                  <a:srgbClr val="03658C"/>
                </a:solidFill>
                <a:latin typeface="Century Gothic"/>
                <a:cs typeface="Century Gothic"/>
              </a:rPr>
              <a:t>Conjunto</a:t>
            </a:r>
            <a:r>
              <a:rPr sz="1500" spc="65" dirty="0">
                <a:solidFill>
                  <a:srgbClr val="03658C"/>
                </a:solidFill>
                <a:latin typeface="Century Gothic"/>
                <a:cs typeface="Century Gothic"/>
              </a:rPr>
              <a:t> </a:t>
            </a:r>
            <a:r>
              <a:rPr sz="1500" dirty="0">
                <a:solidFill>
                  <a:srgbClr val="03658C"/>
                </a:solidFill>
                <a:latin typeface="Century Gothic"/>
                <a:cs typeface="Century Gothic"/>
              </a:rPr>
              <a:t>Jardim</a:t>
            </a:r>
            <a:r>
              <a:rPr sz="1500" spc="60" dirty="0">
                <a:solidFill>
                  <a:srgbClr val="03658C"/>
                </a:solidFill>
                <a:latin typeface="Century Gothic"/>
                <a:cs typeface="Century Gothic"/>
              </a:rPr>
              <a:t> </a:t>
            </a:r>
            <a:r>
              <a:rPr sz="1500" spc="-10" dirty="0">
                <a:solidFill>
                  <a:srgbClr val="03658C"/>
                </a:solidFill>
                <a:latin typeface="Century Gothic"/>
                <a:cs typeface="Century Gothic"/>
              </a:rPr>
              <a:t>Yolanda </a:t>
            </a:r>
            <a:r>
              <a:rPr sz="1500" dirty="0">
                <a:solidFill>
                  <a:srgbClr val="03658C"/>
                </a:solidFill>
                <a:latin typeface="Century Gothic"/>
                <a:cs typeface="Century Gothic"/>
              </a:rPr>
              <a:t>Parque </a:t>
            </a:r>
            <a:r>
              <a:rPr sz="1500" spc="50" dirty="0">
                <a:solidFill>
                  <a:srgbClr val="03658C"/>
                </a:solidFill>
                <a:latin typeface="Century Gothic"/>
                <a:cs typeface="Century Gothic"/>
              </a:rPr>
              <a:t>Dez</a:t>
            </a:r>
            <a:r>
              <a:rPr sz="1500" dirty="0">
                <a:solidFill>
                  <a:srgbClr val="03658C"/>
                </a:solidFill>
                <a:latin typeface="Century Gothic"/>
                <a:cs typeface="Century Gothic"/>
              </a:rPr>
              <a:t> </a:t>
            </a:r>
            <a:r>
              <a:rPr sz="1500" spc="-10" dirty="0">
                <a:solidFill>
                  <a:srgbClr val="03658C"/>
                </a:solidFill>
                <a:latin typeface="Century Gothic"/>
                <a:cs typeface="Century Gothic"/>
              </a:rPr>
              <a:t>de</a:t>
            </a:r>
            <a:r>
              <a:rPr sz="1500" spc="5" dirty="0">
                <a:solidFill>
                  <a:srgbClr val="03658C"/>
                </a:solidFill>
                <a:latin typeface="Century Gothic"/>
                <a:cs typeface="Century Gothic"/>
              </a:rPr>
              <a:t> </a:t>
            </a:r>
            <a:r>
              <a:rPr sz="1500" dirty="0">
                <a:solidFill>
                  <a:srgbClr val="03658C"/>
                </a:solidFill>
                <a:latin typeface="Century Gothic"/>
                <a:cs typeface="Century Gothic"/>
              </a:rPr>
              <a:t>Novembro, Manaus</a:t>
            </a:r>
            <a:r>
              <a:rPr sz="1500" spc="5" dirty="0">
                <a:solidFill>
                  <a:srgbClr val="03658C"/>
                </a:solidFill>
                <a:latin typeface="Century Gothic"/>
                <a:cs typeface="Century Gothic"/>
              </a:rPr>
              <a:t> </a:t>
            </a:r>
            <a:r>
              <a:rPr sz="1500" spc="70" dirty="0">
                <a:solidFill>
                  <a:srgbClr val="03658C"/>
                </a:solidFill>
                <a:latin typeface="Century Gothic"/>
                <a:cs typeface="Century Gothic"/>
              </a:rPr>
              <a:t>-</a:t>
            </a:r>
            <a:r>
              <a:rPr sz="1500" dirty="0">
                <a:solidFill>
                  <a:srgbClr val="03658C"/>
                </a:solidFill>
                <a:latin typeface="Century Gothic"/>
                <a:cs typeface="Century Gothic"/>
              </a:rPr>
              <a:t> AM</a:t>
            </a:r>
            <a:r>
              <a:rPr sz="1500" spc="5" dirty="0">
                <a:solidFill>
                  <a:srgbClr val="03658C"/>
                </a:solidFill>
                <a:latin typeface="Century Gothic"/>
                <a:cs typeface="Century Gothic"/>
              </a:rPr>
              <a:t> </a:t>
            </a:r>
            <a:r>
              <a:rPr sz="1500" spc="70" dirty="0">
                <a:solidFill>
                  <a:srgbClr val="03658C"/>
                </a:solidFill>
                <a:latin typeface="Century Gothic"/>
                <a:cs typeface="Century Gothic"/>
              </a:rPr>
              <a:t>-</a:t>
            </a:r>
            <a:r>
              <a:rPr sz="1500" dirty="0">
                <a:solidFill>
                  <a:srgbClr val="03658C"/>
                </a:solidFill>
                <a:latin typeface="Century Gothic"/>
                <a:cs typeface="Century Gothic"/>
              </a:rPr>
              <a:t> </a:t>
            </a:r>
            <a:r>
              <a:rPr sz="1500" spc="75" dirty="0">
                <a:solidFill>
                  <a:srgbClr val="03658C"/>
                </a:solidFill>
                <a:latin typeface="Century Gothic"/>
                <a:cs typeface="Century Gothic"/>
              </a:rPr>
              <a:t>CEP</a:t>
            </a:r>
            <a:r>
              <a:rPr sz="1500" spc="5" dirty="0">
                <a:solidFill>
                  <a:srgbClr val="03658C"/>
                </a:solidFill>
                <a:latin typeface="Century Gothic"/>
                <a:cs typeface="Century Gothic"/>
              </a:rPr>
              <a:t> </a:t>
            </a:r>
            <a:r>
              <a:rPr sz="1500" spc="60" dirty="0">
                <a:solidFill>
                  <a:srgbClr val="03658C"/>
                </a:solidFill>
                <a:latin typeface="Century Gothic"/>
                <a:cs typeface="Century Gothic"/>
              </a:rPr>
              <a:t>69055-</a:t>
            </a:r>
            <a:r>
              <a:rPr sz="1500" spc="100" dirty="0">
                <a:solidFill>
                  <a:srgbClr val="03658C"/>
                </a:solidFill>
                <a:latin typeface="Century Gothic"/>
                <a:cs typeface="Century Gothic"/>
              </a:rPr>
              <a:t>090</a:t>
            </a:r>
            <a:endParaRPr sz="1500" dirty="0">
              <a:latin typeface="Century Gothic"/>
              <a:cs typeface="Century Gothic"/>
            </a:endParaRPr>
          </a:p>
          <a:p>
            <a:pPr algn="ctr">
              <a:lnSpc>
                <a:spcPct val="100000"/>
              </a:lnSpc>
            </a:pPr>
            <a:r>
              <a:rPr sz="1500" dirty="0">
                <a:solidFill>
                  <a:srgbClr val="03658C"/>
                </a:solidFill>
                <a:latin typeface="Century Gothic"/>
                <a:cs typeface="Century Gothic"/>
              </a:rPr>
              <a:t>+55</a:t>
            </a:r>
            <a:r>
              <a:rPr sz="1500" spc="-45" dirty="0">
                <a:solidFill>
                  <a:srgbClr val="03658C"/>
                </a:solidFill>
                <a:latin typeface="Century Gothic"/>
                <a:cs typeface="Century Gothic"/>
              </a:rPr>
              <a:t> </a:t>
            </a:r>
            <a:r>
              <a:rPr sz="1500" dirty="0">
                <a:solidFill>
                  <a:srgbClr val="03658C"/>
                </a:solidFill>
                <a:latin typeface="Century Gothic"/>
                <a:cs typeface="Century Gothic"/>
              </a:rPr>
              <a:t>(92)</a:t>
            </a:r>
            <a:r>
              <a:rPr sz="1500" spc="-35" dirty="0">
                <a:solidFill>
                  <a:srgbClr val="03658C"/>
                </a:solidFill>
                <a:latin typeface="Century Gothic"/>
                <a:cs typeface="Century Gothic"/>
              </a:rPr>
              <a:t> </a:t>
            </a:r>
            <a:r>
              <a:rPr sz="1500" spc="60" dirty="0">
                <a:solidFill>
                  <a:srgbClr val="03658C"/>
                </a:solidFill>
                <a:latin typeface="Century Gothic"/>
                <a:cs typeface="Century Gothic"/>
              </a:rPr>
              <a:t>3304-</a:t>
            </a:r>
            <a:r>
              <a:rPr sz="1500" dirty="0">
                <a:solidFill>
                  <a:srgbClr val="03658C"/>
                </a:solidFill>
                <a:latin typeface="Century Gothic"/>
                <a:cs typeface="Century Gothic"/>
              </a:rPr>
              <a:t>3014</a:t>
            </a:r>
            <a:r>
              <a:rPr sz="1500" spc="-35" dirty="0">
                <a:solidFill>
                  <a:srgbClr val="03658C"/>
                </a:solidFill>
                <a:latin typeface="Century Gothic"/>
                <a:cs typeface="Century Gothic"/>
              </a:rPr>
              <a:t> </a:t>
            </a:r>
            <a:r>
              <a:rPr sz="1500" spc="-150" dirty="0">
                <a:solidFill>
                  <a:srgbClr val="03658C"/>
                </a:solidFill>
                <a:latin typeface="Century Gothic"/>
                <a:cs typeface="Century Gothic"/>
              </a:rPr>
              <a:t>/</a:t>
            </a:r>
            <a:r>
              <a:rPr sz="1500" spc="-25" dirty="0">
                <a:solidFill>
                  <a:srgbClr val="03658C"/>
                </a:solidFill>
                <a:latin typeface="Century Gothic"/>
                <a:cs typeface="Century Gothic"/>
              </a:rPr>
              <a:t> </a:t>
            </a:r>
            <a:r>
              <a:rPr sz="1500" dirty="0">
                <a:solidFill>
                  <a:srgbClr val="03658C"/>
                </a:solidFill>
                <a:latin typeface="Century Gothic"/>
                <a:cs typeface="Century Gothic"/>
              </a:rPr>
              <a:t>(92)</a:t>
            </a:r>
            <a:r>
              <a:rPr sz="1500" spc="-35" dirty="0">
                <a:solidFill>
                  <a:srgbClr val="03658C"/>
                </a:solidFill>
                <a:latin typeface="Century Gothic"/>
                <a:cs typeface="Century Gothic"/>
              </a:rPr>
              <a:t> </a:t>
            </a:r>
            <a:r>
              <a:rPr sz="1500" spc="70" dirty="0">
                <a:solidFill>
                  <a:srgbClr val="03658C"/>
                </a:solidFill>
                <a:latin typeface="Century Gothic"/>
                <a:cs typeface="Century Gothic"/>
              </a:rPr>
              <a:t>99459-</a:t>
            </a:r>
            <a:r>
              <a:rPr sz="1500" spc="-20" dirty="0">
                <a:solidFill>
                  <a:srgbClr val="03658C"/>
                </a:solidFill>
                <a:latin typeface="Century Gothic"/>
                <a:cs typeface="Century Gothic"/>
              </a:rPr>
              <a:t>3110</a:t>
            </a:r>
            <a:endParaRPr sz="1500" dirty="0">
              <a:latin typeface="Century Gothic"/>
              <a:cs typeface="Century Gothic"/>
            </a:endParaRPr>
          </a:p>
          <a:p>
            <a:pPr marL="1216025" marR="1208405" algn="ctr">
              <a:lnSpc>
                <a:spcPct val="100000"/>
              </a:lnSpc>
            </a:pPr>
            <a:r>
              <a:rPr sz="1500" spc="-10" dirty="0">
                <a:solidFill>
                  <a:srgbClr val="03658C"/>
                </a:solidFill>
                <a:latin typeface="Century Gothic"/>
                <a:cs typeface="Century Gothic"/>
                <a:hlinkClick r:id="rId3"/>
              </a:rPr>
              <a:t>administrativo@crmv.am.gov.br</a:t>
            </a:r>
            <a:r>
              <a:rPr sz="1500" spc="-10" dirty="0">
                <a:solidFill>
                  <a:srgbClr val="03658C"/>
                </a:solidFill>
                <a:latin typeface="Century Gothic"/>
                <a:cs typeface="Century Gothic"/>
              </a:rPr>
              <a:t> </a:t>
            </a:r>
            <a:r>
              <a:rPr sz="1500" dirty="0">
                <a:solidFill>
                  <a:srgbClr val="03658C"/>
                </a:solidFill>
                <a:latin typeface="Century Gothic"/>
                <a:cs typeface="Century Gothic"/>
              </a:rPr>
              <a:t>Horário</a:t>
            </a:r>
            <a:r>
              <a:rPr sz="1500" spc="70" dirty="0">
                <a:solidFill>
                  <a:srgbClr val="03658C"/>
                </a:solidFill>
                <a:latin typeface="Century Gothic"/>
                <a:cs typeface="Century Gothic"/>
              </a:rPr>
              <a:t> </a:t>
            </a:r>
            <a:r>
              <a:rPr sz="1500" spc="-10" dirty="0">
                <a:solidFill>
                  <a:srgbClr val="03658C"/>
                </a:solidFill>
                <a:latin typeface="Century Gothic"/>
                <a:cs typeface="Century Gothic"/>
              </a:rPr>
              <a:t>de</a:t>
            </a:r>
            <a:r>
              <a:rPr sz="1500" spc="75" dirty="0">
                <a:solidFill>
                  <a:srgbClr val="03658C"/>
                </a:solidFill>
                <a:latin typeface="Century Gothic"/>
                <a:cs typeface="Century Gothic"/>
              </a:rPr>
              <a:t> </a:t>
            </a:r>
            <a:r>
              <a:rPr sz="1500" spc="-10" dirty="0">
                <a:solidFill>
                  <a:srgbClr val="03658C"/>
                </a:solidFill>
                <a:latin typeface="Century Gothic"/>
                <a:cs typeface="Century Gothic"/>
              </a:rPr>
              <a:t>funcionamento:</a:t>
            </a:r>
            <a:endParaRPr sz="1500" dirty="0">
              <a:latin typeface="Century Gothic"/>
              <a:cs typeface="Century Gothic"/>
            </a:endParaRPr>
          </a:p>
          <a:p>
            <a:pPr algn="ctr">
              <a:lnSpc>
                <a:spcPct val="100000"/>
              </a:lnSpc>
            </a:pPr>
            <a:r>
              <a:rPr sz="1500" spc="-10" dirty="0">
                <a:solidFill>
                  <a:srgbClr val="03658C"/>
                </a:solidFill>
                <a:latin typeface="Century Gothic"/>
                <a:cs typeface="Century Gothic"/>
              </a:rPr>
              <a:t>de</a:t>
            </a:r>
            <a:r>
              <a:rPr sz="1500" spc="-25" dirty="0">
                <a:solidFill>
                  <a:srgbClr val="03658C"/>
                </a:solidFill>
                <a:latin typeface="Century Gothic"/>
                <a:cs typeface="Century Gothic"/>
              </a:rPr>
              <a:t> </a:t>
            </a:r>
            <a:r>
              <a:rPr sz="1500" dirty="0">
                <a:solidFill>
                  <a:srgbClr val="03658C"/>
                </a:solidFill>
                <a:latin typeface="Century Gothic"/>
                <a:cs typeface="Century Gothic"/>
              </a:rPr>
              <a:t>segunda</a:t>
            </a:r>
            <a:r>
              <a:rPr sz="1500" spc="-20" dirty="0">
                <a:solidFill>
                  <a:srgbClr val="03658C"/>
                </a:solidFill>
                <a:latin typeface="Century Gothic"/>
                <a:cs typeface="Century Gothic"/>
              </a:rPr>
              <a:t> </a:t>
            </a:r>
            <a:r>
              <a:rPr sz="1500" spc="-150" dirty="0">
                <a:solidFill>
                  <a:srgbClr val="03658C"/>
                </a:solidFill>
                <a:latin typeface="Century Gothic"/>
                <a:cs typeface="Century Gothic"/>
              </a:rPr>
              <a:t>à</a:t>
            </a:r>
            <a:r>
              <a:rPr sz="1500" spc="-25" dirty="0">
                <a:solidFill>
                  <a:srgbClr val="03658C"/>
                </a:solidFill>
                <a:latin typeface="Century Gothic"/>
                <a:cs typeface="Century Gothic"/>
              </a:rPr>
              <a:t> </a:t>
            </a:r>
            <a:r>
              <a:rPr sz="1500" dirty="0">
                <a:solidFill>
                  <a:srgbClr val="03658C"/>
                </a:solidFill>
                <a:latin typeface="Century Gothic"/>
                <a:cs typeface="Century Gothic"/>
              </a:rPr>
              <a:t>sexta,</a:t>
            </a:r>
            <a:r>
              <a:rPr sz="1500" spc="-20" dirty="0">
                <a:solidFill>
                  <a:srgbClr val="03658C"/>
                </a:solidFill>
                <a:latin typeface="Century Gothic"/>
                <a:cs typeface="Century Gothic"/>
              </a:rPr>
              <a:t> </a:t>
            </a:r>
            <a:r>
              <a:rPr sz="1500" dirty="0">
                <a:solidFill>
                  <a:srgbClr val="03658C"/>
                </a:solidFill>
                <a:latin typeface="Century Gothic"/>
                <a:cs typeface="Century Gothic"/>
              </a:rPr>
              <a:t>das</a:t>
            </a:r>
            <a:r>
              <a:rPr sz="1500" spc="-25" dirty="0">
                <a:solidFill>
                  <a:srgbClr val="03658C"/>
                </a:solidFill>
                <a:latin typeface="Century Gothic"/>
                <a:cs typeface="Century Gothic"/>
              </a:rPr>
              <a:t> </a:t>
            </a:r>
            <a:r>
              <a:rPr sz="1500" spc="125" dirty="0">
                <a:solidFill>
                  <a:srgbClr val="03658C"/>
                </a:solidFill>
                <a:latin typeface="Century Gothic"/>
                <a:cs typeface="Century Gothic"/>
              </a:rPr>
              <a:t>8h00</a:t>
            </a:r>
            <a:r>
              <a:rPr sz="1500" spc="-20" dirty="0">
                <a:solidFill>
                  <a:srgbClr val="03658C"/>
                </a:solidFill>
                <a:latin typeface="Century Gothic"/>
                <a:cs typeface="Century Gothic"/>
              </a:rPr>
              <a:t> </a:t>
            </a:r>
            <a:r>
              <a:rPr sz="1500" dirty="0">
                <a:solidFill>
                  <a:srgbClr val="03658C"/>
                </a:solidFill>
                <a:latin typeface="Century Gothic"/>
                <a:cs typeface="Century Gothic"/>
              </a:rPr>
              <a:t>às</a:t>
            </a:r>
            <a:r>
              <a:rPr sz="1500" spc="-20" dirty="0">
                <a:solidFill>
                  <a:srgbClr val="03658C"/>
                </a:solidFill>
                <a:latin typeface="Century Gothic"/>
                <a:cs typeface="Century Gothic"/>
              </a:rPr>
              <a:t> </a:t>
            </a:r>
            <a:r>
              <a:rPr sz="1500" spc="-10" dirty="0">
                <a:solidFill>
                  <a:srgbClr val="03658C"/>
                </a:solidFill>
                <a:latin typeface="Century Gothic"/>
                <a:cs typeface="Century Gothic"/>
              </a:rPr>
              <a:t>17h00</a:t>
            </a:r>
            <a:endParaRPr sz="1500" dirty="0">
              <a:latin typeface="Century Gothic"/>
              <a:cs typeface="Century Gothic"/>
            </a:endParaRPr>
          </a:p>
        </p:txBody>
      </p:sp>
      <p:sp>
        <p:nvSpPr>
          <p:cNvPr id="4" name="object 4"/>
          <p:cNvSpPr txBox="1"/>
          <p:nvPr/>
        </p:nvSpPr>
        <p:spPr>
          <a:xfrm>
            <a:off x="5695741" y="8927610"/>
            <a:ext cx="1215390" cy="452120"/>
          </a:xfrm>
          <a:prstGeom prst="rect">
            <a:avLst/>
          </a:prstGeom>
        </p:spPr>
        <p:txBody>
          <a:bodyPr vert="horz" wrap="square" lIns="0" tIns="12700" rIns="0" bIns="0" rtlCol="0">
            <a:spAutoFit/>
          </a:bodyPr>
          <a:lstStyle/>
          <a:p>
            <a:pPr marL="84455" marR="5080" indent="-72390">
              <a:lnSpc>
                <a:spcPct val="100000"/>
              </a:lnSpc>
              <a:spcBef>
                <a:spcPts val="100"/>
              </a:spcBef>
            </a:pPr>
            <a:r>
              <a:rPr sz="1400" dirty="0">
                <a:solidFill>
                  <a:srgbClr val="03658C"/>
                </a:solidFill>
                <a:latin typeface="Century Gothic"/>
                <a:cs typeface="Century Gothic"/>
              </a:rPr>
              <a:t>Manaus</a:t>
            </a:r>
            <a:r>
              <a:rPr sz="1400" spc="105" dirty="0">
                <a:solidFill>
                  <a:srgbClr val="03658C"/>
                </a:solidFill>
                <a:latin typeface="Century Gothic"/>
                <a:cs typeface="Century Gothic"/>
              </a:rPr>
              <a:t> </a:t>
            </a:r>
            <a:r>
              <a:rPr sz="1400" spc="70" dirty="0">
                <a:solidFill>
                  <a:srgbClr val="03658C"/>
                </a:solidFill>
                <a:latin typeface="Century Gothic"/>
                <a:cs typeface="Century Gothic"/>
              </a:rPr>
              <a:t>-</a:t>
            </a:r>
            <a:r>
              <a:rPr sz="1400" spc="105" dirty="0">
                <a:solidFill>
                  <a:srgbClr val="03658C"/>
                </a:solidFill>
                <a:latin typeface="Century Gothic"/>
                <a:cs typeface="Century Gothic"/>
              </a:rPr>
              <a:t> </a:t>
            </a:r>
            <a:r>
              <a:rPr sz="1400" spc="-25" dirty="0">
                <a:solidFill>
                  <a:srgbClr val="03658C"/>
                </a:solidFill>
                <a:latin typeface="Century Gothic"/>
                <a:cs typeface="Century Gothic"/>
              </a:rPr>
              <a:t>AM </a:t>
            </a:r>
            <a:r>
              <a:rPr sz="1400" dirty="0" err="1">
                <a:solidFill>
                  <a:srgbClr val="03658C"/>
                </a:solidFill>
                <a:latin typeface="Century Gothic"/>
                <a:cs typeface="Century Gothic"/>
              </a:rPr>
              <a:t>Março</a:t>
            </a:r>
            <a:r>
              <a:rPr sz="1400" spc="-65" dirty="0">
                <a:solidFill>
                  <a:srgbClr val="03658C"/>
                </a:solidFill>
                <a:latin typeface="Century Gothic"/>
                <a:cs typeface="Century Gothic"/>
              </a:rPr>
              <a:t> </a:t>
            </a:r>
            <a:r>
              <a:rPr sz="1400" spc="45" dirty="0">
                <a:solidFill>
                  <a:srgbClr val="03658C"/>
                </a:solidFill>
                <a:latin typeface="Century Gothic"/>
                <a:cs typeface="Century Gothic"/>
              </a:rPr>
              <a:t>202</a:t>
            </a:r>
            <a:r>
              <a:rPr lang="pt-BR" sz="1400" spc="45" dirty="0">
                <a:solidFill>
                  <a:srgbClr val="03658C"/>
                </a:solidFill>
                <a:latin typeface="Century Gothic"/>
                <a:cs typeface="Century Gothic"/>
              </a:rPr>
              <a:t>4</a:t>
            </a:r>
            <a:endParaRPr sz="1400" dirty="0">
              <a:latin typeface="Century Gothic"/>
              <a:cs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8545" cy="197490"/>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646363"/>
                </a:solidFill>
                <a:latin typeface="Century Gothic"/>
                <a:cs typeface="Century Gothic"/>
              </a:rPr>
              <a:t>20</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1428121" y="1908611"/>
            <a:ext cx="9993630" cy="515620"/>
          </a:xfrm>
          <a:prstGeom prst="rect">
            <a:avLst/>
          </a:prstGeom>
        </p:spPr>
        <p:txBody>
          <a:bodyPr vert="horz" wrap="square" lIns="0" tIns="12700" rIns="0" bIns="0" rtlCol="0">
            <a:spAutoFit/>
          </a:bodyPr>
          <a:lstStyle/>
          <a:p>
            <a:pPr marL="12700">
              <a:lnSpc>
                <a:spcPts val="2230"/>
              </a:lnSpc>
              <a:spcBef>
                <a:spcPts val="100"/>
              </a:spcBef>
            </a:pPr>
            <a:r>
              <a:rPr sz="1900" dirty="0">
                <a:solidFill>
                  <a:srgbClr val="742738"/>
                </a:solidFill>
                <a:latin typeface="Century Gothic"/>
                <a:cs typeface="Century Gothic"/>
              </a:rPr>
              <a:t>Atribuições</a:t>
            </a:r>
            <a:r>
              <a:rPr sz="1900" spc="60" dirty="0">
                <a:solidFill>
                  <a:srgbClr val="742738"/>
                </a:solidFill>
                <a:latin typeface="Century Gothic"/>
                <a:cs typeface="Century Gothic"/>
              </a:rPr>
              <a:t> </a:t>
            </a:r>
            <a:r>
              <a:rPr sz="1900" dirty="0">
                <a:solidFill>
                  <a:srgbClr val="742738"/>
                </a:solidFill>
                <a:latin typeface="Century Gothic"/>
                <a:cs typeface="Century Gothic"/>
              </a:rPr>
              <a:t>do</a:t>
            </a:r>
            <a:r>
              <a:rPr sz="1900" spc="60" dirty="0">
                <a:solidFill>
                  <a:srgbClr val="742738"/>
                </a:solidFill>
                <a:latin typeface="Century Gothic"/>
                <a:cs typeface="Century Gothic"/>
              </a:rPr>
              <a:t> </a:t>
            </a:r>
            <a:r>
              <a:rPr sz="1900" dirty="0">
                <a:solidFill>
                  <a:srgbClr val="742738"/>
                </a:solidFill>
                <a:latin typeface="Century Gothic"/>
                <a:cs typeface="Century Gothic"/>
              </a:rPr>
              <a:t>Conselho</a:t>
            </a:r>
            <a:r>
              <a:rPr sz="1900" spc="60" dirty="0">
                <a:solidFill>
                  <a:srgbClr val="742738"/>
                </a:solidFill>
                <a:latin typeface="Century Gothic"/>
                <a:cs typeface="Century Gothic"/>
              </a:rPr>
              <a:t> </a:t>
            </a:r>
            <a:r>
              <a:rPr sz="1900" dirty="0">
                <a:solidFill>
                  <a:srgbClr val="742738"/>
                </a:solidFill>
                <a:latin typeface="Century Gothic"/>
                <a:cs typeface="Century Gothic"/>
              </a:rPr>
              <a:t>Regional</a:t>
            </a:r>
            <a:r>
              <a:rPr sz="1900" spc="60" dirty="0">
                <a:solidFill>
                  <a:srgbClr val="742738"/>
                </a:solidFill>
                <a:latin typeface="Century Gothic"/>
                <a:cs typeface="Century Gothic"/>
              </a:rPr>
              <a:t> </a:t>
            </a:r>
            <a:r>
              <a:rPr sz="1900" spc="-30" dirty="0">
                <a:solidFill>
                  <a:srgbClr val="742738"/>
                </a:solidFill>
                <a:latin typeface="Century Gothic"/>
                <a:cs typeface="Century Gothic"/>
              </a:rPr>
              <a:t>de</a:t>
            </a:r>
            <a:r>
              <a:rPr sz="1900" spc="60" dirty="0">
                <a:solidFill>
                  <a:srgbClr val="742738"/>
                </a:solidFill>
                <a:latin typeface="Century Gothic"/>
                <a:cs typeface="Century Gothic"/>
              </a:rPr>
              <a:t> </a:t>
            </a:r>
            <a:r>
              <a:rPr sz="1900" dirty="0">
                <a:solidFill>
                  <a:srgbClr val="742738"/>
                </a:solidFill>
                <a:latin typeface="Century Gothic"/>
                <a:cs typeface="Century Gothic"/>
              </a:rPr>
              <a:t>Medicina</a:t>
            </a:r>
            <a:r>
              <a:rPr sz="1900" spc="60" dirty="0">
                <a:solidFill>
                  <a:srgbClr val="742738"/>
                </a:solidFill>
                <a:latin typeface="Century Gothic"/>
                <a:cs typeface="Century Gothic"/>
              </a:rPr>
              <a:t> </a:t>
            </a:r>
            <a:r>
              <a:rPr sz="1900" dirty="0">
                <a:solidFill>
                  <a:srgbClr val="742738"/>
                </a:solidFill>
                <a:latin typeface="Century Gothic"/>
                <a:cs typeface="Century Gothic"/>
              </a:rPr>
              <a:t>Veterinária</a:t>
            </a:r>
            <a:r>
              <a:rPr sz="1900" spc="60" dirty="0">
                <a:solidFill>
                  <a:srgbClr val="742738"/>
                </a:solidFill>
                <a:latin typeface="Century Gothic"/>
                <a:cs typeface="Century Gothic"/>
              </a:rPr>
              <a:t> </a:t>
            </a:r>
            <a:r>
              <a:rPr sz="1900" dirty="0">
                <a:solidFill>
                  <a:srgbClr val="742738"/>
                </a:solidFill>
                <a:latin typeface="Century Gothic"/>
                <a:cs typeface="Century Gothic"/>
              </a:rPr>
              <a:t>do</a:t>
            </a:r>
            <a:r>
              <a:rPr sz="1900" spc="60" dirty="0">
                <a:solidFill>
                  <a:srgbClr val="742738"/>
                </a:solidFill>
                <a:latin typeface="Century Gothic"/>
                <a:cs typeface="Century Gothic"/>
              </a:rPr>
              <a:t> </a:t>
            </a:r>
            <a:r>
              <a:rPr sz="1900" dirty="0">
                <a:solidFill>
                  <a:srgbClr val="742738"/>
                </a:solidFill>
                <a:latin typeface="Century Gothic"/>
                <a:cs typeface="Century Gothic"/>
              </a:rPr>
              <a:t>Estado</a:t>
            </a:r>
            <a:r>
              <a:rPr sz="1900" spc="65" dirty="0">
                <a:solidFill>
                  <a:srgbClr val="742738"/>
                </a:solidFill>
                <a:latin typeface="Century Gothic"/>
                <a:cs typeface="Century Gothic"/>
              </a:rPr>
              <a:t> </a:t>
            </a:r>
            <a:r>
              <a:rPr sz="1900" dirty="0">
                <a:solidFill>
                  <a:srgbClr val="742738"/>
                </a:solidFill>
                <a:latin typeface="Century Gothic"/>
                <a:cs typeface="Century Gothic"/>
              </a:rPr>
              <a:t>do</a:t>
            </a:r>
            <a:r>
              <a:rPr sz="1900" spc="60" dirty="0">
                <a:solidFill>
                  <a:srgbClr val="742738"/>
                </a:solidFill>
                <a:latin typeface="Century Gothic"/>
                <a:cs typeface="Century Gothic"/>
              </a:rPr>
              <a:t> </a:t>
            </a:r>
            <a:r>
              <a:rPr sz="1900" spc="-10" dirty="0">
                <a:solidFill>
                  <a:srgbClr val="742738"/>
                </a:solidFill>
                <a:latin typeface="Century Gothic"/>
                <a:cs typeface="Century Gothic"/>
              </a:rPr>
              <a:t>Amazonas</a:t>
            </a:r>
            <a:endParaRPr sz="1900">
              <a:latin typeface="Century Gothic"/>
              <a:cs typeface="Century Gothic"/>
            </a:endParaRPr>
          </a:p>
          <a:p>
            <a:pPr marL="12700">
              <a:lnSpc>
                <a:spcPts val="1630"/>
              </a:lnSpc>
            </a:pPr>
            <a:r>
              <a:rPr sz="1400" dirty="0">
                <a:solidFill>
                  <a:srgbClr val="742738"/>
                </a:solidFill>
                <a:latin typeface="Century Gothic"/>
                <a:cs typeface="Century Gothic"/>
              </a:rPr>
              <a:t>Resolução</a:t>
            </a:r>
            <a:r>
              <a:rPr sz="1400" spc="-15" dirty="0">
                <a:solidFill>
                  <a:srgbClr val="742738"/>
                </a:solidFill>
                <a:latin typeface="Century Gothic"/>
                <a:cs typeface="Century Gothic"/>
              </a:rPr>
              <a:t> </a:t>
            </a:r>
            <a:r>
              <a:rPr sz="1400" spc="75" dirty="0">
                <a:solidFill>
                  <a:srgbClr val="742738"/>
                </a:solidFill>
                <a:latin typeface="Century Gothic"/>
                <a:cs typeface="Century Gothic"/>
              </a:rPr>
              <a:t>Nº</a:t>
            </a:r>
            <a:r>
              <a:rPr sz="1400" spc="-15" dirty="0">
                <a:solidFill>
                  <a:srgbClr val="742738"/>
                </a:solidFill>
                <a:latin typeface="Century Gothic"/>
                <a:cs typeface="Century Gothic"/>
              </a:rPr>
              <a:t> </a:t>
            </a:r>
            <a:r>
              <a:rPr sz="1400" spc="-70" dirty="0">
                <a:solidFill>
                  <a:srgbClr val="742738"/>
                </a:solidFill>
                <a:latin typeface="Century Gothic"/>
                <a:cs typeface="Century Gothic"/>
              </a:rPr>
              <a:t>591,</a:t>
            </a:r>
            <a:r>
              <a:rPr sz="1400" spc="-15" dirty="0">
                <a:solidFill>
                  <a:srgbClr val="742738"/>
                </a:solidFill>
                <a:latin typeface="Century Gothic"/>
                <a:cs typeface="Century Gothic"/>
              </a:rPr>
              <a:t> </a:t>
            </a:r>
            <a:r>
              <a:rPr sz="1400" spc="-30" dirty="0">
                <a:solidFill>
                  <a:srgbClr val="742738"/>
                </a:solidFill>
                <a:latin typeface="Century Gothic"/>
                <a:cs typeface="Century Gothic"/>
              </a:rPr>
              <a:t>de</a:t>
            </a:r>
            <a:r>
              <a:rPr sz="1400" spc="-15" dirty="0">
                <a:solidFill>
                  <a:srgbClr val="742738"/>
                </a:solidFill>
                <a:latin typeface="Century Gothic"/>
                <a:cs typeface="Century Gothic"/>
              </a:rPr>
              <a:t> </a:t>
            </a:r>
            <a:r>
              <a:rPr sz="1400" dirty="0">
                <a:solidFill>
                  <a:srgbClr val="742738"/>
                </a:solidFill>
                <a:latin typeface="Century Gothic"/>
                <a:cs typeface="Century Gothic"/>
              </a:rPr>
              <a:t>26</a:t>
            </a:r>
            <a:r>
              <a:rPr sz="1400" spc="-15" dirty="0">
                <a:solidFill>
                  <a:srgbClr val="742738"/>
                </a:solidFill>
                <a:latin typeface="Century Gothic"/>
                <a:cs typeface="Century Gothic"/>
              </a:rPr>
              <a:t> </a:t>
            </a:r>
            <a:r>
              <a:rPr sz="1400" spc="-30" dirty="0">
                <a:solidFill>
                  <a:srgbClr val="742738"/>
                </a:solidFill>
                <a:latin typeface="Century Gothic"/>
                <a:cs typeface="Century Gothic"/>
              </a:rPr>
              <a:t>de</a:t>
            </a:r>
            <a:r>
              <a:rPr sz="1400" spc="-15" dirty="0">
                <a:solidFill>
                  <a:srgbClr val="742738"/>
                </a:solidFill>
                <a:latin typeface="Century Gothic"/>
                <a:cs typeface="Century Gothic"/>
              </a:rPr>
              <a:t> </a:t>
            </a:r>
            <a:r>
              <a:rPr sz="1400" spc="65" dirty="0">
                <a:solidFill>
                  <a:srgbClr val="742738"/>
                </a:solidFill>
                <a:latin typeface="Century Gothic"/>
                <a:cs typeface="Century Gothic"/>
              </a:rPr>
              <a:t>junho</a:t>
            </a:r>
            <a:r>
              <a:rPr sz="1400" spc="-15" dirty="0">
                <a:solidFill>
                  <a:srgbClr val="742738"/>
                </a:solidFill>
                <a:latin typeface="Century Gothic"/>
                <a:cs typeface="Century Gothic"/>
              </a:rPr>
              <a:t> </a:t>
            </a:r>
            <a:r>
              <a:rPr sz="1400" spc="-30" dirty="0">
                <a:solidFill>
                  <a:srgbClr val="742738"/>
                </a:solidFill>
                <a:latin typeface="Century Gothic"/>
                <a:cs typeface="Century Gothic"/>
              </a:rPr>
              <a:t>de</a:t>
            </a:r>
            <a:r>
              <a:rPr sz="1400" spc="-15" dirty="0">
                <a:solidFill>
                  <a:srgbClr val="742738"/>
                </a:solidFill>
                <a:latin typeface="Century Gothic"/>
                <a:cs typeface="Century Gothic"/>
              </a:rPr>
              <a:t> </a:t>
            </a:r>
            <a:r>
              <a:rPr sz="1400" spc="-20" dirty="0">
                <a:solidFill>
                  <a:srgbClr val="742738"/>
                </a:solidFill>
                <a:latin typeface="Century Gothic"/>
                <a:cs typeface="Century Gothic"/>
              </a:rPr>
              <a:t>1992</a:t>
            </a:r>
            <a:endParaRPr sz="1400">
              <a:latin typeface="Century Gothic"/>
              <a:cs typeface="Century Gothic"/>
            </a:endParaRPr>
          </a:p>
        </p:txBody>
      </p:sp>
      <p:sp>
        <p:nvSpPr>
          <p:cNvPr id="4" name="object 4"/>
          <p:cNvSpPr txBox="1"/>
          <p:nvPr/>
        </p:nvSpPr>
        <p:spPr>
          <a:xfrm>
            <a:off x="419284" y="2759765"/>
            <a:ext cx="5805170" cy="109220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30" dirty="0">
                <a:solidFill>
                  <a:srgbClr val="8B3044"/>
                </a:solidFill>
                <a:latin typeface="Century Gothic"/>
                <a:cs typeface="Century Gothic"/>
              </a:rPr>
              <a:t>Art.</a:t>
            </a:r>
            <a:r>
              <a:rPr sz="1400" spc="-10" dirty="0">
                <a:solidFill>
                  <a:srgbClr val="8B3044"/>
                </a:solidFill>
                <a:latin typeface="Century Gothic"/>
                <a:cs typeface="Century Gothic"/>
              </a:rPr>
              <a:t> </a:t>
            </a:r>
            <a:r>
              <a:rPr sz="1400" spc="35" dirty="0">
                <a:solidFill>
                  <a:srgbClr val="8B3044"/>
                </a:solidFill>
                <a:latin typeface="Century Gothic"/>
                <a:cs typeface="Century Gothic"/>
              </a:rPr>
              <a:t>2º</a:t>
            </a:r>
            <a:r>
              <a:rPr sz="1400" spc="-1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10" dirty="0">
                <a:solidFill>
                  <a:srgbClr val="8B3044"/>
                </a:solidFill>
                <a:latin typeface="Century Gothic"/>
                <a:cs typeface="Century Gothic"/>
              </a:rPr>
              <a:t> </a:t>
            </a:r>
            <a:r>
              <a:rPr sz="1400" spc="15" dirty="0">
                <a:solidFill>
                  <a:srgbClr val="8B3044"/>
                </a:solidFill>
                <a:latin typeface="Century Gothic"/>
                <a:cs typeface="Century Gothic"/>
              </a:rPr>
              <a:t>CRMVs</a:t>
            </a:r>
            <a:r>
              <a:rPr sz="1400" spc="-10" dirty="0">
                <a:solidFill>
                  <a:srgbClr val="8B3044"/>
                </a:solidFill>
                <a:latin typeface="Century Gothic"/>
                <a:cs typeface="Century Gothic"/>
              </a:rPr>
              <a:t> </a:t>
            </a:r>
            <a:r>
              <a:rPr sz="1400" spc="15" dirty="0">
                <a:solidFill>
                  <a:srgbClr val="8B3044"/>
                </a:solidFill>
                <a:latin typeface="Century Gothic"/>
                <a:cs typeface="Century Gothic"/>
              </a:rPr>
              <a:t>têm,</a:t>
            </a:r>
            <a:r>
              <a:rPr sz="1400" spc="-10" dirty="0">
                <a:solidFill>
                  <a:srgbClr val="8B3044"/>
                </a:solidFill>
                <a:latin typeface="Century Gothic"/>
                <a:cs typeface="Century Gothic"/>
              </a:rPr>
              <a:t> </a:t>
            </a:r>
            <a:r>
              <a:rPr sz="1400" spc="30" dirty="0">
                <a:solidFill>
                  <a:srgbClr val="8B3044"/>
                </a:solidFill>
                <a:latin typeface="Century Gothic"/>
                <a:cs typeface="Century Gothic"/>
              </a:rPr>
              <a:t>por</a:t>
            </a:r>
            <a:r>
              <a:rPr sz="1400" spc="-10" dirty="0">
                <a:solidFill>
                  <a:srgbClr val="8B3044"/>
                </a:solidFill>
                <a:latin typeface="Century Gothic"/>
                <a:cs typeface="Century Gothic"/>
              </a:rPr>
              <a:t> finalidade, </a:t>
            </a:r>
            <a:r>
              <a:rPr sz="1400" spc="30" dirty="0">
                <a:solidFill>
                  <a:srgbClr val="8B3044"/>
                </a:solidFill>
                <a:latin typeface="Century Gothic"/>
                <a:cs typeface="Century Gothic"/>
              </a:rPr>
              <a:t>orientar</a:t>
            </a:r>
            <a:r>
              <a:rPr sz="1400" spc="-1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0" dirty="0">
                <a:solidFill>
                  <a:srgbClr val="8B3044"/>
                </a:solidFill>
                <a:latin typeface="Century Gothic"/>
                <a:cs typeface="Century Gothic"/>
              </a:rPr>
              <a:t> </a:t>
            </a:r>
            <a:r>
              <a:rPr sz="1400" spc="30" dirty="0">
                <a:solidFill>
                  <a:srgbClr val="8B3044"/>
                </a:solidFill>
                <a:latin typeface="Century Gothic"/>
                <a:cs typeface="Century Gothic"/>
              </a:rPr>
              <a:t>fiscalizar</a:t>
            </a:r>
            <a:r>
              <a:rPr sz="1400" spc="-1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0" dirty="0">
                <a:solidFill>
                  <a:srgbClr val="8B3044"/>
                </a:solidFill>
                <a:latin typeface="Century Gothic"/>
                <a:cs typeface="Century Gothic"/>
              </a:rPr>
              <a:t> </a:t>
            </a:r>
            <a:r>
              <a:rPr sz="1400" spc="5" dirty="0">
                <a:solidFill>
                  <a:srgbClr val="8B3044"/>
                </a:solidFill>
                <a:latin typeface="Century Gothic"/>
                <a:cs typeface="Century Gothic"/>
              </a:rPr>
              <a:t>exercí-</a:t>
            </a:r>
            <a:r>
              <a:rPr sz="1400" spc="55" dirty="0">
                <a:solidFill>
                  <a:srgbClr val="8B3044"/>
                </a:solidFill>
                <a:latin typeface="Century Gothic"/>
                <a:cs typeface="Century Gothic"/>
              </a:rPr>
              <a:t> </a:t>
            </a:r>
            <a:r>
              <a:rPr sz="1400" spc="-25" dirty="0">
                <a:solidFill>
                  <a:srgbClr val="8B3044"/>
                </a:solidFill>
                <a:latin typeface="Century Gothic"/>
                <a:cs typeface="Century Gothic"/>
              </a:rPr>
              <a:t>cio</a:t>
            </a:r>
            <a:r>
              <a:rPr sz="1400" spc="-60"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60" dirty="0">
                <a:solidFill>
                  <a:srgbClr val="8B3044"/>
                </a:solidFill>
                <a:latin typeface="Century Gothic"/>
                <a:cs typeface="Century Gothic"/>
              </a:rPr>
              <a:t> </a:t>
            </a:r>
            <a:r>
              <a:rPr sz="1400" spc="50" dirty="0">
                <a:solidFill>
                  <a:srgbClr val="8B3044"/>
                </a:solidFill>
                <a:latin typeface="Century Gothic"/>
                <a:cs typeface="Century Gothic"/>
              </a:rPr>
              <a:t>profissões</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5" dirty="0">
                <a:solidFill>
                  <a:srgbClr val="8B3044"/>
                </a:solidFill>
                <a:latin typeface="Century Gothic"/>
                <a:cs typeface="Century Gothic"/>
              </a:rPr>
              <a:t>médico</a:t>
            </a:r>
            <a:r>
              <a:rPr sz="1400" spc="-60" dirty="0">
                <a:solidFill>
                  <a:srgbClr val="8B3044"/>
                </a:solidFill>
                <a:latin typeface="Century Gothic"/>
                <a:cs typeface="Century Gothic"/>
              </a:rPr>
              <a:t> </a:t>
            </a:r>
            <a:r>
              <a:rPr sz="1400" spc="15" dirty="0">
                <a:solidFill>
                  <a:srgbClr val="8B3044"/>
                </a:solidFill>
                <a:latin typeface="Century Gothic"/>
                <a:cs typeface="Century Gothic"/>
              </a:rPr>
              <a:t>veterinário</a:t>
            </a:r>
            <a:r>
              <a:rPr sz="1400" spc="-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60" dirty="0">
                <a:solidFill>
                  <a:srgbClr val="8B3044"/>
                </a:solidFill>
                <a:latin typeface="Century Gothic"/>
                <a:cs typeface="Century Gothic"/>
              </a:rPr>
              <a:t> </a:t>
            </a:r>
            <a:r>
              <a:rPr sz="1400" spc="5" dirty="0">
                <a:solidFill>
                  <a:srgbClr val="8B3044"/>
                </a:solidFill>
                <a:latin typeface="Century Gothic"/>
                <a:cs typeface="Century Gothic"/>
              </a:rPr>
              <a:t>zootecnista,</a:t>
            </a:r>
            <a:r>
              <a:rPr sz="1400" spc="-60" dirty="0">
                <a:solidFill>
                  <a:srgbClr val="8B3044"/>
                </a:solidFill>
                <a:latin typeface="Century Gothic"/>
                <a:cs typeface="Century Gothic"/>
              </a:rPr>
              <a:t> </a:t>
            </a:r>
            <a:r>
              <a:rPr sz="1400" spc="30" dirty="0">
                <a:solidFill>
                  <a:srgbClr val="8B3044"/>
                </a:solidFill>
                <a:latin typeface="Century Gothic"/>
                <a:cs typeface="Century Gothic"/>
              </a:rPr>
              <a:t>bem</a:t>
            </a:r>
            <a:r>
              <a:rPr sz="1400" spc="-60"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10" dirty="0">
                <a:solidFill>
                  <a:srgbClr val="8B3044"/>
                </a:solidFill>
                <a:latin typeface="Century Gothic"/>
                <a:cs typeface="Century Gothic"/>
              </a:rPr>
              <a:t> </a:t>
            </a:r>
            <a:r>
              <a:rPr sz="1400" spc="70" dirty="0">
                <a:solidFill>
                  <a:srgbClr val="8B3044"/>
                </a:solidFill>
                <a:latin typeface="Century Gothic"/>
                <a:cs typeface="Century Gothic"/>
              </a:rPr>
              <a:t>servir</a:t>
            </a:r>
            <a:r>
              <a:rPr sz="1400" spc="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a:t>
            </a:r>
            <a:r>
              <a:rPr sz="1400" spc="5" dirty="0">
                <a:solidFill>
                  <a:srgbClr val="8B3044"/>
                </a:solidFill>
                <a:latin typeface="Century Gothic"/>
                <a:cs typeface="Century Gothic"/>
              </a:rPr>
              <a:t>órgãos</a:t>
            </a:r>
            <a:r>
              <a:rPr sz="1400" spc="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consulta </a:t>
            </a:r>
            <a:r>
              <a:rPr sz="1400" spc="30" dirty="0">
                <a:solidFill>
                  <a:srgbClr val="8B3044"/>
                </a:solidFill>
                <a:latin typeface="Century Gothic"/>
                <a:cs typeface="Century Gothic"/>
              </a:rPr>
              <a:t>dos</a:t>
            </a:r>
            <a:r>
              <a:rPr sz="1400" spc="25" dirty="0">
                <a:solidFill>
                  <a:srgbClr val="8B3044"/>
                </a:solidFill>
                <a:latin typeface="Century Gothic"/>
                <a:cs typeface="Century Gothic"/>
              </a:rPr>
              <a:t> </a:t>
            </a:r>
            <a:r>
              <a:rPr sz="1400" spc="20" dirty="0">
                <a:solidFill>
                  <a:srgbClr val="8B3044"/>
                </a:solidFill>
                <a:latin typeface="Century Gothic"/>
                <a:cs typeface="Century Gothic"/>
              </a:rPr>
              <a:t>governos</a:t>
            </a:r>
            <a:r>
              <a:rPr sz="1400" spc="2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25" dirty="0">
                <a:solidFill>
                  <a:srgbClr val="8B3044"/>
                </a:solidFill>
                <a:latin typeface="Century Gothic"/>
                <a:cs typeface="Century Gothic"/>
              </a:rPr>
              <a:t> </a:t>
            </a:r>
            <a:r>
              <a:rPr sz="1400" spc="10" dirty="0">
                <a:solidFill>
                  <a:srgbClr val="8B3044"/>
                </a:solidFill>
                <a:latin typeface="Century Gothic"/>
                <a:cs typeface="Century Gothic"/>
              </a:rPr>
              <a:t>União,</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25" dirty="0">
                <a:solidFill>
                  <a:srgbClr val="8B3044"/>
                </a:solidFill>
                <a:latin typeface="Century Gothic"/>
                <a:cs typeface="Century Gothic"/>
              </a:rPr>
              <a:t> </a:t>
            </a:r>
            <a:r>
              <a:rPr sz="1400" spc="45" dirty="0">
                <a:solidFill>
                  <a:srgbClr val="8B3044"/>
                </a:solidFill>
                <a:latin typeface="Century Gothic"/>
                <a:cs typeface="Century Gothic"/>
              </a:rPr>
              <a:t>Estados</a:t>
            </a:r>
            <a:r>
              <a:rPr sz="1400" spc="1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Municípios,</a:t>
            </a:r>
            <a:r>
              <a:rPr sz="1400" spc="15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55" dirty="0">
                <a:solidFill>
                  <a:srgbClr val="8B3044"/>
                </a:solidFill>
                <a:latin typeface="Century Gothic"/>
                <a:cs typeface="Century Gothic"/>
              </a:rPr>
              <a:t> </a:t>
            </a:r>
            <a:r>
              <a:rPr sz="1400" spc="60" dirty="0">
                <a:solidFill>
                  <a:srgbClr val="8B3044"/>
                </a:solidFill>
                <a:latin typeface="Century Gothic"/>
                <a:cs typeface="Century Gothic"/>
              </a:rPr>
              <a:t>assuntos</a:t>
            </a:r>
            <a:r>
              <a:rPr sz="1400" spc="155" dirty="0">
                <a:solidFill>
                  <a:srgbClr val="8B3044"/>
                </a:solidFill>
                <a:latin typeface="Century Gothic"/>
                <a:cs typeface="Century Gothic"/>
              </a:rPr>
              <a:t> </a:t>
            </a:r>
            <a:r>
              <a:rPr sz="1400" spc="25" dirty="0">
                <a:solidFill>
                  <a:srgbClr val="8B3044"/>
                </a:solidFill>
                <a:latin typeface="Century Gothic"/>
                <a:cs typeface="Century Gothic"/>
              </a:rPr>
              <a:t>referentes</a:t>
            </a:r>
            <a:r>
              <a:rPr sz="1400" spc="15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55"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155" dirty="0">
                <a:solidFill>
                  <a:srgbClr val="8B3044"/>
                </a:solidFill>
                <a:latin typeface="Century Gothic"/>
                <a:cs typeface="Century Gothic"/>
              </a:rPr>
              <a:t> </a:t>
            </a:r>
            <a:r>
              <a:rPr sz="1400" spc="60" dirty="0">
                <a:solidFill>
                  <a:srgbClr val="8B3044"/>
                </a:solidFill>
                <a:latin typeface="Century Gothic"/>
                <a:cs typeface="Century Gothic"/>
              </a:rPr>
              <a:t>profissio-</a:t>
            </a:r>
            <a:r>
              <a:rPr sz="1400" spc="55" dirty="0">
                <a:solidFill>
                  <a:srgbClr val="8B3044"/>
                </a:solidFill>
                <a:latin typeface="Century Gothic"/>
                <a:cs typeface="Century Gothic"/>
              </a:rPr>
              <a:t> </a:t>
            </a:r>
            <a:r>
              <a:rPr sz="1400" spc="-15" dirty="0">
                <a:solidFill>
                  <a:srgbClr val="8B3044"/>
                </a:solidFill>
                <a:latin typeface="Century Gothic"/>
                <a:cs typeface="Century Gothic"/>
              </a:rPr>
              <a:t>nal,</a:t>
            </a:r>
            <a:r>
              <a:rPr sz="1400" spc="-7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75" dirty="0">
                <a:solidFill>
                  <a:srgbClr val="8B3044"/>
                </a:solidFill>
                <a:latin typeface="Century Gothic"/>
                <a:cs typeface="Century Gothic"/>
              </a:rPr>
              <a:t> </a:t>
            </a:r>
            <a:r>
              <a:rPr sz="1400" spc="25" dirty="0">
                <a:solidFill>
                  <a:srgbClr val="8B3044"/>
                </a:solidFill>
                <a:latin typeface="Century Gothic"/>
                <a:cs typeface="Century Gothic"/>
              </a:rPr>
              <a:t>ensino,</a:t>
            </a:r>
            <a:r>
              <a:rPr sz="1400" spc="-7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75" dirty="0">
                <a:solidFill>
                  <a:srgbClr val="8B3044"/>
                </a:solidFill>
                <a:latin typeface="Century Gothic"/>
                <a:cs typeface="Century Gothic"/>
              </a:rPr>
              <a:t> </a:t>
            </a:r>
            <a:r>
              <a:rPr sz="1400" spc="10" dirty="0">
                <a:solidFill>
                  <a:srgbClr val="8B3044"/>
                </a:solidFill>
                <a:latin typeface="Century Gothic"/>
                <a:cs typeface="Century Gothic"/>
              </a:rPr>
              <a:t>pesquisa,</a:t>
            </a:r>
            <a:r>
              <a:rPr sz="1400" spc="-7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75" dirty="0">
                <a:solidFill>
                  <a:srgbClr val="8B3044"/>
                </a:solidFill>
                <a:latin typeface="Century Gothic"/>
                <a:cs typeface="Century Gothic"/>
              </a:rPr>
              <a:t> </a:t>
            </a:r>
            <a:r>
              <a:rPr sz="1400" spc="-10" dirty="0">
                <a:solidFill>
                  <a:srgbClr val="8B3044"/>
                </a:solidFill>
                <a:latin typeface="Century Gothic"/>
                <a:cs typeface="Century Gothic"/>
              </a:rPr>
              <a:t>extensão,</a:t>
            </a:r>
            <a:r>
              <a:rPr sz="1400" spc="-7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75" dirty="0">
                <a:solidFill>
                  <a:srgbClr val="8B3044"/>
                </a:solidFill>
                <a:latin typeface="Century Gothic"/>
                <a:cs typeface="Century Gothic"/>
              </a:rPr>
              <a:t> </a:t>
            </a:r>
            <a:r>
              <a:rPr sz="1400" spc="-25" dirty="0">
                <a:solidFill>
                  <a:srgbClr val="8B3044"/>
                </a:solidFill>
                <a:latin typeface="Century Gothic"/>
                <a:cs typeface="Century Gothic"/>
              </a:rPr>
              <a:t>produção</a:t>
            </a:r>
            <a:r>
              <a:rPr sz="1400" spc="-75" dirty="0">
                <a:solidFill>
                  <a:srgbClr val="8B3044"/>
                </a:solidFill>
                <a:latin typeface="Century Gothic"/>
                <a:cs typeface="Century Gothic"/>
              </a:rPr>
              <a:t> </a:t>
            </a:r>
            <a:r>
              <a:rPr sz="1400" spc="10" dirty="0">
                <a:solidFill>
                  <a:srgbClr val="8B3044"/>
                </a:solidFill>
                <a:latin typeface="Century Gothic"/>
                <a:cs typeface="Century Gothic"/>
              </a:rPr>
              <a:t>animal,</a:t>
            </a:r>
            <a:r>
              <a:rPr sz="1400" spc="-7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75" dirty="0">
                <a:solidFill>
                  <a:srgbClr val="8B3044"/>
                </a:solidFill>
                <a:latin typeface="Century Gothic"/>
                <a:cs typeface="Century Gothic"/>
              </a:rPr>
              <a:t> </a:t>
            </a:r>
            <a:r>
              <a:rPr sz="1400" spc="-25" dirty="0">
                <a:solidFill>
                  <a:srgbClr val="8B3044"/>
                </a:solidFill>
                <a:latin typeface="Century Gothic"/>
                <a:cs typeface="Century Gothic"/>
              </a:rPr>
              <a:t>defesa</a:t>
            </a:r>
            <a:endParaRPr sz="1400">
              <a:latin typeface="Century Gothic"/>
              <a:cs typeface="Century Gothic"/>
            </a:endParaRPr>
          </a:p>
        </p:txBody>
      </p:sp>
      <p:sp>
        <p:nvSpPr>
          <p:cNvPr id="5" name="object 5"/>
          <p:cNvSpPr txBox="1"/>
          <p:nvPr/>
        </p:nvSpPr>
        <p:spPr>
          <a:xfrm>
            <a:off x="6378962" y="2759765"/>
            <a:ext cx="5803900" cy="878840"/>
          </a:xfrm>
          <a:prstGeom prst="rect">
            <a:avLst/>
          </a:prstGeom>
        </p:spPr>
        <p:txBody>
          <a:bodyPr vert="horz" wrap="square" lIns="0" tIns="12700" rIns="0" bIns="0" rtlCol="0">
            <a:spAutoFit/>
          </a:bodyPr>
          <a:lstStyle/>
          <a:p>
            <a:pPr marL="12700" marR="5080" algn="just">
              <a:lnSpc>
                <a:spcPct val="100000"/>
              </a:lnSpc>
              <a:spcBef>
                <a:spcPts val="100"/>
              </a:spcBef>
            </a:pPr>
            <a:r>
              <a:rPr sz="1400" dirty="0">
                <a:solidFill>
                  <a:srgbClr val="8B3044"/>
                </a:solidFill>
                <a:latin typeface="Century Gothic"/>
                <a:cs typeface="Century Gothic"/>
              </a:rPr>
              <a:t>sanitária,</a:t>
            </a:r>
            <a:r>
              <a:rPr sz="1400" spc="130" dirty="0">
                <a:solidFill>
                  <a:srgbClr val="8B3044"/>
                </a:solidFill>
                <a:latin typeface="Century Gothic"/>
                <a:cs typeface="Century Gothic"/>
              </a:rPr>
              <a:t> </a:t>
            </a:r>
            <a:r>
              <a:rPr sz="1400" dirty="0">
                <a:solidFill>
                  <a:srgbClr val="8B3044"/>
                </a:solidFill>
                <a:latin typeface="Century Gothic"/>
                <a:cs typeface="Century Gothic"/>
              </a:rPr>
              <a:t>à</a:t>
            </a:r>
            <a:r>
              <a:rPr sz="1400" spc="130" dirty="0">
                <a:solidFill>
                  <a:srgbClr val="8B3044"/>
                </a:solidFill>
                <a:latin typeface="Century Gothic"/>
                <a:cs typeface="Century Gothic"/>
              </a:rPr>
              <a:t> </a:t>
            </a:r>
            <a:r>
              <a:rPr sz="1400" dirty="0">
                <a:solidFill>
                  <a:srgbClr val="8B3044"/>
                </a:solidFill>
                <a:latin typeface="Century Gothic"/>
                <a:cs typeface="Century Gothic"/>
              </a:rPr>
              <a:t>saúde</a:t>
            </a:r>
            <a:r>
              <a:rPr sz="1400" spc="130" dirty="0">
                <a:solidFill>
                  <a:srgbClr val="8B3044"/>
                </a:solidFill>
                <a:latin typeface="Century Gothic"/>
                <a:cs typeface="Century Gothic"/>
              </a:rPr>
              <a:t> </a:t>
            </a:r>
            <a:r>
              <a:rPr sz="1400" dirty="0">
                <a:solidFill>
                  <a:srgbClr val="8B3044"/>
                </a:solidFill>
                <a:latin typeface="Century Gothic"/>
                <a:cs typeface="Century Gothic"/>
              </a:rPr>
              <a:t>pública</a:t>
            </a:r>
            <a:r>
              <a:rPr sz="1400" spc="130" dirty="0">
                <a:solidFill>
                  <a:srgbClr val="8B3044"/>
                </a:solidFill>
                <a:latin typeface="Century Gothic"/>
                <a:cs typeface="Century Gothic"/>
              </a:rPr>
              <a:t> </a:t>
            </a:r>
            <a:r>
              <a:rPr sz="1400" dirty="0">
                <a:solidFill>
                  <a:srgbClr val="8B3044"/>
                </a:solidFill>
                <a:latin typeface="Century Gothic"/>
                <a:cs typeface="Century Gothic"/>
              </a:rPr>
              <a:t>e</a:t>
            </a:r>
            <a:r>
              <a:rPr sz="1400" spc="130" dirty="0">
                <a:solidFill>
                  <a:srgbClr val="8B3044"/>
                </a:solidFill>
                <a:latin typeface="Century Gothic"/>
                <a:cs typeface="Century Gothic"/>
              </a:rPr>
              <a:t> </a:t>
            </a:r>
            <a:r>
              <a:rPr sz="1400" dirty="0">
                <a:solidFill>
                  <a:srgbClr val="8B3044"/>
                </a:solidFill>
                <a:latin typeface="Century Gothic"/>
                <a:cs typeface="Century Gothic"/>
              </a:rPr>
              <a:t>ao</a:t>
            </a:r>
            <a:r>
              <a:rPr sz="1400" spc="130" dirty="0">
                <a:solidFill>
                  <a:srgbClr val="8B3044"/>
                </a:solidFill>
                <a:latin typeface="Century Gothic"/>
                <a:cs typeface="Century Gothic"/>
              </a:rPr>
              <a:t> </a:t>
            </a:r>
            <a:r>
              <a:rPr sz="1400" dirty="0">
                <a:solidFill>
                  <a:srgbClr val="8B3044"/>
                </a:solidFill>
                <a:latin typeface="Century Gothic"/>
                <a:cs typeface="Century Gothic"/>
              </a:rPr>
              <a:t>meio</a:t>
            </a:r>
            <a:r>
              <a:rPr sz="1400" spc="130" dirty="0">
                <a:solidFill>
                  <a:srgbClr val="8B3044"/>
                </a:solidFill>
                <a:latin typeface="Century Gothic"/>
                <a:cs typeface="Century Gothic"/>
              </a:rPr>
              <a:t> </a:t>
            </a:r>
            <a:r>
              <a:rPr sz="1400" dirty="0">
                <a:solidFill>
                  <a:srgbClr val="8B3044"/>
                </a:solidFill>
                <a:latin typeface="Century Gothic"/>
                <a:cs typeface="Century Gothic"/>
              </a:rPr>
              <a:t>ambiente,</a:t>
            </a:r>
            <a:r>
              <a:rPr sz="1400" spc="135" dirty="0">
                <a:solidFill>
                  <a:srgbClr val="8B3044"/>
                </a:solidFill>
                <a:latin typeface="Century Gothic"/>
                <a:cs typeface="Century Gothic"/>
              </a:rPr>
              <a:t> </a:t>
            </a:r>
            <a:r>
              <a:rPr sz="1400" spc="75" dirty="0">
                <a:solidFill>
                  <a:srgbClr val="8B3044"/>
                </a:solidFill>
                <a:latin typeface="Century Gothic"/>
                <a:cs typeface="Century Gothic"/>
              </a:rPr>
              <a:t>assim</a:t>
            </a:r>
            <a:r>
              <a:rPr sz="1400" spc="130" dirty="0">
                <a:solidFill>
                  <a:srgbClr val="8B3044"/>
                </a:solidFill>
                <a:latin typeface="Century Gothic"/>
                <a:cs typeface="Century Gothic"/>
              </a:rPr>
              <a:t> </a:t>
            </a:r>
            <a:r>
              <a:rPr sz="1400" dirty="0">
                <a:solidFill>
                  <a:srgbClr val="8B3044"/>
                </a:solidFill>
                <a:latin typeface="Century Gothic"/>
                <a:cs typeface="Century Gothic"/>
              </a:rPr>
              <a:t>como</a:t>
            </a:r>
            <a:r>
              <a:rPr sz="1400" spc="130" dirty="0">
                <a:solidFill>
                  <a:srgbClr val="8B3044"/>
                </a:solidFill>
                <a:latin typeface="Century Gothic"/>
                <a:cs typeface="Century Gothic"/>
              </a:rPr>
              <a:t> </a:t>
            </a:r>
            <a:r>
              <a:rPr sz="1400" spc="-25" dirty="0">
                <a:solidFill>
                  <a:srgbClr val="8B3044"/>
                </a:solidFill>
                <a:latin typeface="Century Gothic"/>
                <a:cs typeface="Century Gothic"/>
              </a:rPr>
              <a:t>em </a:t>
            </a:r>
            <a:r>
              <a:rPr sz="1400" dirty="0">
                <a:solidFill>
                  <a:srgbClr val="8B3044"/>
                </a:solidFill>
                <a:latin typeface="Century Gothic"/>
                <a:cs typeface="Century Gothic"/>
              </a:rPr>
              <a:t>matéria</a:t>
            </a:r>
            <a:r>
              <a:rPr sz="1400" spc="95" dirty="0">
                <a:solidFill>
                  <a:srgbClr val="8B3044"/>
                </a:solidFill>
                <a:latin typeface="Century Gothic"/>
                <a:cs typeface="Century Gothic"/>
              </a:rPr>
              <a:t> </a:t>
            </a:r>
            <a:r>
              <a:rPr sz="1400" dirty="0">
                <a:solidFill>
                  <a:srgbClr val="8B3044"/>
                </a:solidFill>
                <a:latin typeface="Century Gothic"/>
                <a:cs typeface="Century Gothic"/>
              </a:rPr>
              <a:t>direta</a:t>
            </a:r>
            <a:r>
              <a:rPr sz="1400" spc="100" dirty="0">
                <a:solidFill>
                  <a:srgbClr val="8B3044"/>
                </a:solidFill>
                <a:latin typeface="Century Gothic"/>
                <a:cs typeface="Century Gothic"/>
              </a:rPr>
              <a:t> </a:t>
            </a:r>
            <a:r>
              <a:rPr sz="1400" dirty="0">
                <a:solidFill>
                  <a:srgbClr val="8B3044"/>
                </a:solidFill>
                <a:latin typeface="Century Gothic"/>
                <a:cs typeface="Century Gothic"/>
              </a:rPr>
              <a:t>ou</a:t>
            </a:r>
            <a:r>
              <a:rPr sz="1400" spc="95" dirty="0">
                <a:solidFill>
                  <a:srgbClr val="8B3044"/>
                </a:solidFill>
                <a:latin typeface="Century Gothic"/>
                <a:cs typeface="Century Gothic"/>
              </a:rPr>
              <a:t> </a:t>
            </a:r>
            <a:r>
              <a:rPr sz="1400" dirty="0">
                <a:solidFill>
                  <a:srgbClr val="8B3044"/>
                </a:solidFill>
                <a:latin typeface="Century Gothic"/>
                <a:cs typeface="Century Gothic"/>
              </a:rPr>
              <a:t>indiretamente</a:t>
            </a:r>
            <a:r>
              <a:rPr sz="1400" spc="100" dirty="0">
                <a:solidFill>
                  <a:srgbClr val="8B3044"/>
                </a:solidFill>
                <a:latin typeface="Century Gothic"/>
                <a:cs typeface="Century Gothic"/>
              </a:rPr>
              <a:t> </a:t>
            </a:r>
            <a:r>
              <a:rPr sz="1400" spc="-20" dirty="0">
                <a:solidFill>
                  <a:srgbClr val="8B3044"/>
                </a:solidFill>
                <a:latin typeface="Century Gothic"/>
                <a:cs typeface="Century Gothic"/>
              </a:rPr>
              <a:t>relacionada</a:t>
            </a:r>
            <a:r>
              <a:rPr sz="1400" spc="100" dirty="0">
                <a:solidFill>
                  <a:srgbClr val="8B3044"/>
                </a:solidFill>
                <a:latin typeface="Century Gothic"/>
                <a:cs typeface="Century Gothic"/>
              </a:rPr>
              <a:t> </a:t>
            </a:r>
            <a:r>
              <a:rPr sz="1400" dirty="0">
                <a:solidFill>
                  <a:srgbClr val="8B3044"/>
                </a:solidFill>
                <a:latin typeface="Century Gothic"/>
                <a:cs typeface="Century Gothic"/>
              </a:rPr>
              <a:t>com</a:t>
            </a:r>
            <a:r>
              <a:rPr sz="1400" spc="95" dirty="0">
                <a:solidFill>
                  <a:srgbClr val="8B3044"/>
                </a:solidFill>
                <a:latin typeface="Century Gothic"/>
                <a:cs typeface="Century Gothic"/>
              </a:rPr>
              <a:t> </a:t>
            </a:r>
            <a:r>
              <a:rPr sz="1400" dirty="0">
                <a:solidFill>
                  <a:srgbClr val="8B3044"/>
                </a:solidFill>
                <a:latin typeface="Century Gothic"/>
                <a:cs typeface="Century Gothic"/>
              </a:rPr>
              <a:t>a</a:t>
            </a:r>
            <a:r>
              <a:rPr sz="1400" spc="100" dirty="0">
                <a:solidFill>
                  <a:srgbClr val="8B3044"/>
                </a:solidFill>
                <a:latin typeface="Century Gothic"/>
                <a:cs typeface="Century Gothic"/>
              </a:rPr>
              <a:t> </a:t>
            </a:r>
            <a:r>
              <a:rPr sz="1400" spc="60" dirty="0">
                <a:solidFill>
                  <a:srgbClr val="8B3044"/>
                </a:solidFill>
                <a:latin typeface="Century Gothic"/>
                <a:cs typeface="Century Gothic"/>
              </a:rPr>
              <a:t>indústria</a:t>
            </a:r>
            <a:r>
              <a:rPr sz="1400" spc="95" dirty="0">
                <a:solidFill>
                  <a:srgbClr val="8B3044"/>
                </a:solidFill>
                <a:latin typeface="Century Gothic"/>
                <a:cs typeface="Century Gothic"/>
              </a:rPr>
              <a:t> </a:t>
            </a:r>
            <a:r>
              <a:rPr sz="1400" dirty="0">
                <a:solidFill>
                  <a:srgbClr val="8B3044"/>
                </a:solidFill>
                <a:latin typeface="Century Gothic"/>
                <a:cs typeface="Century Gothic"/>
              </a:rPr>
              <a:t>e</a:t>
            </a:r>
            <a:r>
              <a:rPr sz="1400" spc="100" dirty="0">
                <a:solidFill>
                  <a:srgbClr val="8B3044"/>
                </a:solidFill>
                <a:latin typeface="Century Gothic"/>
                <a:cs typeface="Century Gothic"/>
              </a:rPr>
              <a:t> </a:t>
            </a:r>
            <a:r>
              <a:rPr sz="1400" spc="-50" dirty="0">
                <a:solidFill>
                  <a:srgbClr val="8B3044"/>
                </a:solidFill>
                <a:latin typeface="Century Gothic"/>
                <a:cs typeface="Century Gothic"/>
              </a:rPr>
              <a:t>o </a:t>
            </a:r>
            <a:r>
              <a:rPr sz="1400" dirty="0">
                <a:solidFill>
                  <a:srgbClr val="8B3044"/>
                </a:solidFill>
                <a:latin typeface="Century Gothic"/>
                <a:cs typeface="Century Gothic"/>
              </a:rPr>
              <a:t>comércio</a:t>
            </a:r>
            <a:r>
              <a:rPr sz="1400" spc="170" dirty="0">
                <a:solidFill>
                  <a:srgbClr val="8B3044"/>
                </a:solidFill>
                <a:latin typeface="Century Gothic"/>
                <a:cs typeface="Century Gothic"/>
              </a:rPr>
              <a:t> </a:t>
            </a:r>
            <a:r>
              <a:rPr sz="1400" dirty="0">
                <a:solidFill>
                  <a:srgbClr val="8B3044"/>
                </a:solidFill>
                <a:latin typeface="Century Gothic"/>
                <a:cs typeface="Century Gothic"/>
              </a:rPr>
              <a:t>de</a:t>
            </a:r>
            <a:r>
              <a:rPr sz="1400" spc="170" dirty="0">
                <a:solidFill>
                  <a:srgbClr val="8B3044"/>
                </a:solidFill>
                <a:latin typeface="Century Gothic"/>
                <a:cs typeface="Century Gothic"/>
              </a:rPr>
              <a:t> </a:t>
            </a:r>
            <a:r>
              <a:rPr sz="1400" dirty="0">
                <a:solidFill>
                  <a:srgbClr val="8B3044"/>
                </a:solidFill>
                <a:latin typeface="Century Gothic"/>
                <a:cs typeface="Century Gothic"/>
              </a:rPr>
              <a:t>produtos</a:t>
            </a:r>
            <a:r>
              <a:rPr sz="1400" spc="175" dirty="0">
                <a:solidFill>
                  <a:srgbClr val="8B3044"/>
                </a:solidFill>
                <a:latin typeface="Century Gothic"/>
                <a:cs typeface="Century Gothic"/>
              </a:rPr>
              <a:t> </a:t>
            </a:r>
            <a:r>
              <a:rPr sz="1400" dirty="0">
                <a:solidFill>
                  <a:srgbClr val="8B3044"/>
                </a:solidFill>
                <a:latin typeface="Century Gothic"/>
                <a:cs typeface="Century Gothic"/>
              </a:rPr>
              <a:t>veterinários,</a:t>
            </a:r>
            <a:r>
              <a:rPr sz="1400" spc="170" dirty="0">
                <a:solidFill>
                  <a:srgbClr val="8B3044"/>
                </a:solidFill>
                <a:latin typeface="Century Gothic"/>
                <a:cs typeface="Century Gothic"/>
              </a:rPr>
              <a:t> </a:t>
            </a:r>
            <a:r>
              <a:rPr sz="1400" dirty="0">
                <a:solidFill>
                  <a:srgbClr val="8B3044"/>
                </a:solidFill>
                <a:latin typeface="Century Gothic"/>
                <a:cs typeface="Century Gothic"/>
              </a:rPr>
              <a:t>produtos</a:t>
            </a:r>
            <a:r>
              <a:rPr sz="1400" spc="175" dirty="0">
                <a:solidFill>
                  <a:srgbClr val="8B3044"/>
                </a:solidFill>
                <a:latin typeface="Century Gothic"/>
                <a:cs typeface="Century Gothic"/>
              </a:rPr>
              <a:t> </a:t>
            </a:r>
            <a:r>
              <a:rPr sz="1400" dirty="0">
                <a:solidFill>
                  <a:srgbClr val="8B3044"/>
                </a:solidFill>
                <a:latin typeface="Century Gothic"/>
                <a:cs typeface="Century Gothic"/>
              </a:rPr>
              <a:t>de</a:t>
            </a:r>
            <a:r>
              <a:rPr sz="1400" spc="170" dirty="0">
                <a:solidFill>
                  <a:srgbClr val="8B3044"/>
                </a:solidFill>
                <a:latin typeface="Century Gothic"/>
                <a:cs typeface="Century Gothic"/>
              </a:rPr>
              <a:t> </a:t>
            </a:r>
            <a:r>
              <a:rPr sz="1400" dirty="0">
                <a:solidFill>
                  <a:srgbClr val="8B3044"/>
                </a:solidFill>
                <a:latin typeface="Century Gothic"/>
                <a:cs typeface="Century Gothic"/>
              </a:rPr>
              <a:t>origem</a:t>
            </a:r>
            <a:r>
              <a:rPr sz="1400" spc="170" dirty="0">
                <a:solidFill>
                  <a:srgbClr val="8B3044"/>
                </a:solidFill>
                <a:latin typeface="Century Gothic"/>
                <a:cs typeface="Century Gothic"/>
              </a:rPr>
              <a:t> </a:t>
            </a:r>
            <a:r>
              <a:rPr sz="1400" dirty="0">
                <a:solidFill>
                  <a:srgbClr val="8B3044"/>
                </a:solidFill>
                <a:latin typeface="Century Gothic"/>
                <a:cs typeface="Century Gothic"/>
              </a:rPr>
              <a:t>animal</a:t>
            </a:r>
            <a:r>
              <a:rPr sz="1400" spc="175" dirty="0">
                <a:solidFill>
                  <a:srgbClr val="8B3044"/>
                </a:solidFill>
                <a:latin typeface="Century Gothic"/>
                <a:cs typeface="Century Gothic"/>
              </a:rPr>
              <a:t> </a:t>
            </a:r>
            <a:r>
              <a:rPr sz="1400" spc="-50" dirty="0">
                <a:solidFill>
                  <a:srgbClr val="8B3044"/>
                </a:solidFill>
                <a:latin typeface="Century Gothic"/>
                <a:cs typeface="Century Gothic"/>
              </a:rPr>
              <a:t>e </a:t>
            </a:r>
            <a:r>
              <a:rPr sz="1400" spc="75" dirty="0">
                <a:solidFill>
                  <a:srgbClr val="8B3044"/>
                </a:solidFill>
                <a:latin typeface="Century Gothic"/>
                <a:cs typeface="Century Gothic"/>
              </a:rPr>
              <a:t>seus</a:t>
            </a:r>
            <a:r>
              <a:rPr sz="1400" spc="10" dirty="0">
                <a:solidFill>
                  <a:srgbClr val="8B3044"/>
                </a:solidFill>
                <a:latin typeface="Century Gothic"/>
                <a:cs typeface="Century Gothic"/>
              </a:rPr>
              <a:t> </a:t>
            </a:r>
            <a:r>
              <a:rPr sz="1400" dirty="0">
                <a:solidFill>
                  <a:srgbClr val="8B3044"/>
                </a:solidFill>
                <a:latin typeface="Century Gothic"/>
                <a:cs typeface="Century Gothic"/>
              </a:rPr>
              <a:t>derivados,</a:t>
            </a:r>
            <a:r>
              <a:rPr sz="1400" spc="15" dirty="0">
                <a:solidFill>
                  <a:srgbClr val="8B3044"/>
                </a:solidFill>
                <a:latin typeface="Century Gothic"/>
                <a:cs typeface="Century Gothic"/>
              </a:rPr>
              <a:t> </a:t>
            </a:r>
            <a:r>
              <a:rPr sz="1400" dirty="0">
                <a:solidFill>
                  <a:srgbClr val="8B3044"/>
                </a:solidFill>
                <a:latin typeface="Century Gothic"/>
                <a:cs typeface="Century Gothic"/>
              </a:rPr>
              <a:t>nas</a:t>
            </a:r>
            <a:r>
              <a:rPr sz="1400" spc="15" dirty="0">
                <a:solidFill>
                  <a:srgbClr val="8B3044"/>
                </a:solidFill>
                <a:latin typeface="Century Gothic"/>
                <a:cs typeface="Century Gothic"/>
              </a:rPr>
              <a:t> </a:t>
            </a:r>
            <a:r>
              <a:rPr sz="1400" spc="-20" dirty="0">
                <a:solidFill>
                  <a:srgbClr val="8B3044"/>
                </a:solidFill>
                <a:latin typeface="Century Gothic"/>
                <a:cs typeface="Century Gothic"/>
              </a:rPr>
              <a:t>áreas</a:t>
            </a:r>
            <a:r>
              <a:rPr sz="1400" spc="15" dirty="0">
                <a:solidFill>
                  <a:srgbClr val="8B3044"/>
                </a:solidFill>
                <a:latin typeface="Century Gothic"/>
                <a:cs typeface="Century Gothic"/>
              </a:rPr>
              <a:t> </a:t>
            </a:r>
            <a:r>
              <a:rPr sz="1400" dirty="0">
                <a:solidFill>
                  <a:srgbClr val="8B3044"/>
                </a:solidFill>
                <a:latin typeface="Century Gothic"/>
                <a:cs typeface="Century Gothic"/>
              </a:rPr>
              <a:t>sob</a:t>
            </a:r>
            <a:r>
              <a:rPr sz="1400" spc="10"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15" dirty="0">
                <a:solidFill>
                  <a:srgbClr val="8B3044"/>
                </a:solidFill>
                <a:latin typeface="Century Gothic"/>
                <a:cs typeface="Century Gothic"/>
              </a:rPr>
              <a:t> </a:t>
            </a:r>
            <a:r>
              <a:rPr sz="1400" dirty="0">
                <a:solidFill>
                  <a:srgbClr val="8B3044"/>
                </a:solidFill>
                <a:latin typeface="Century Gothic"/>
                <a:cs typeface="Century Gothic"/>
              </a:rPr>
              <a:t>respectivas</a:t>
            </a:r>
            <a:r>
              <a:rPr sz="1400" spc="15" dirty="0">
                <a:solidFill>
                  <a:srgbClr val="8B3044"/>
                </a:solidFill>
                <a:latin typeface="Century Gothic"/>
                <a:cs typeface="Century Gothic"/>
              </a:rPr>
              <a:t> </a:t>
            </a:r>
            <a:r>
              <a:rPr sz="1400" spc="-10" dirty="0">
                <a:solidFill>
                  <a:srgbClr val="8B3044"/>
                </a:solidFill>
                <a:latin typeface="Century Gothic"/>
                <a:cs typeface="Century Gothic"/>
              </a:rPr>
              <a:t>jurisdições.</a:t>
            </a:r>
            <a:endParaRPr sz="1400">
              <a:latin typeface="Century Gothic"/>
              <a:cs typeface="Century Gothic"/>
            </a:endParaRPr>
          </a:p>
        </p:txBody>
      </p:sp>
      <p:sp>
        <p:nvSpPr>
          <p:cNvPr id="6" name="object 6"/>
          <p:cNvSpPr/>
          <p:nvPr/>
        </p:nvSpPr>
        <p:spPr>
          <a:xfrm>
            <a:off x="438353" y="1935390"/>
            <a:ext cx="881380" cy="259715"/>
          </a:xfrm>
          <a:custGeom>
            <a:avLst/>
            <a:gdLst/>
            <a:ahLst/>
            <a:cxnLst/>
            <a:rect l="l" t="t" r="r" b="b"/>
            <a:pathLst>
              <a:path w="881380" h="259714">
                <a:moveTo>
                  <a:pt x="881087" y="0"/>
                </a:moveTo>
                <a:lnTo>
                  <a:pt x="0" y="0"/>
                </a:lnTo>
                <a:lnTo>
                  <a:pt x="0" y="259092"/>
                </a:lnTo>
                <a:lnTo>
                  <a:pt x="881087" y="259092"/>
                </a:lnTo>
                <a:lnTo>
                  <a:pt x="881087" y="0"/>
                </a:lnTo>
                <a:close/>
              </a:path>
            </a:pathLst>
          </a:custGeom>
          <a:solidFill>
            <a:srgbClr val="742738"/>
          </a:solidFill>
        </p:spPr>
        <p:txBody>
          <a:bodyPr wrap="square" lIns="0" tIns="0" rIns="0" bIns="0" rtlCol="0"/>
          <a:lstStyle/>
          <a:p>
            <a:endParaRPr/>
          </a:p>
        </p:txBody>
      </p:sp>
      <p:sp>
        <p:nvSpPr>
          <p:cNvPr id="7" name="object 7"/>
          <p:cNvSpPr txBox="1"/>
          <p:nvPr/>
        </p:nvSpPr>
        <p:spPr>
          <a:xfrm>
            <a:off x="1432620" y="4057567"/>
            <a:ext cx="2835910"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42738"/>
                </a:solidFill>
                <a:latin typeface="Century Gothic"/>
                <a:cs typeface="Century Gothic"/>
              </a:rPr>
              <a:t>Atribuições</a:t>
            </a:r>
            <a:r>
              <a:rPr sz="1900" spc="165" dirty="0">
                <a:solidFill>
                  <a:srgbClr val="742738"/>
                </a:solidFill>
                <a:latin typeface="Century Gothic"/>
                <a:cs typeface="Century Gothic"/>
              </a:rPr>
              <a:t> </a:t>
            </a:r>
            <a:r>
              <a:rPr sz="1900" dirty="0">
                <a:solidFill>
                  <a:srgbClr val="742738"/>
                </a:solidFill>
                <a:latin typeface="Century Gothic"/>
                <a:cs typeface="Century Gothic"/>
              </a:rPr>
              <a:t>do</a:t>
            </a:r>
            <a:r>
              <a:rPr sz="1900" spc="165" dirty="0">
                <a:solidFill>
                  <a:srgbClr val="742738"/>
                </a:solidFill>
                <a:latin typeface="Century Gothic"/>
                <a:cs typeface="Century Gothic"/>
              </a:rPr>
              <a:t> </a:t>
            </a:r>
            <a:r>
              <a:rPr sz="1900" spc="45" dirty="0">
                <a:solidFill>
                  <a:srgbClr val="742738"/>
                </a:solidFill>
                <a:latin typeface="Century Gothic"/>
                <a:cs typeface="Century Gothic"/>
              </a:rPr>
              <a:t>Plenário</a:t>
            </a:r>
            <a:endParaRPr sz="1900">
              <a:latin typeface="Century Gothic"/>
              <a:cs typeface="Century Gothic"/>
            </a:endParaRPr>
          </a:p>
        </p:txBody>
      </p:sp>
      <p:sp>
        <p:nvSpPr>
          <p:cNvPr id="8" name="object 8"/>
          <p:cNvSpPr txBox="1"/>
          <p:nvPr/>
        </p:nvSpPr>
        <p:spPr>
          <a:xfrm>
            <a:off x="422732" y="4611780"/>
            <a:ext cx="5805805" cy="471932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30" dirty="0">
                <a:solidFill>
                  <a:srgbClr val="8B3044"/>
                </a:solidFill>
                <a:latin typeface="Century Gothic"/>
                <a:cs typeface="Century Gothic"/>
              </a:rPr>
              <a:t>Art.</a:t>
            </a:r>
            <a:r>
              <a:rPr sz="1400" spc="5" dirty="0">
                <a:solidFill>
                  <a:srgbClr val="8B3044"/>
                </a:solidFill>
                <a:latin typeface="Century Gothic"/>
                <a:cs typeface="Century Gothic"/>
              </a:rPr>
              <a:t> </a:t>
            </a:r>
            <a:r>
              <a:rPr sz="1400" spc="90" dirty="0">
                <a:solidFill>
                  <a:srgbClr val="8B3044"/>
                </a:solidFill>
                <a:latin typeface="Century Gothic"/>
                <a:cs typeface="Century Gothic"/>
              </a:rPr>
              <a:t>4º</a:t>
            </a:r>
            <a:r>
              <a:rPr sz="1400" spc="5" dirty="0">
                <a:solidFill>
                  <a:srgbClr val="8B3044"/>
                </a:solidFill>
                <a:latin typeface="Century Gothic"/>
                <a:cs typeface="Century Gothic"/>
              </a:rPr>
              <a:t> </a:t>
            </a:r>
            <a:r>
              <a:rPr sz="1400" spc="-45" dirty="0">
                <a:solidFill>
                  <a:srgbClr val="8B3044"/>
                </a:solidFill>
                <a:latin typeface="Century Gothic"/>
                <a:cs typeface="Century Gothic"/>
              </a:rPr>
              <a:t>Ao</a:t>
            </a:r>
            <a:r>
              <a:rPr sz="1400" spc="5"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5" dirty="0">
                <a:solidFill>
                  <a:srgbClr val="8B3044"/>
                </a:solidFill>
                <a:latin typeface="Century Gothic"/>
                <a:cs typeface="Century Gothic"/>
              </a:rPr>
              <a:t> </a:t>
            </a:r>
            <a:r>
              <a:rPr sz="1400" spc="55" dirty="0">
                <a:solidFill>
                  <a:srgbClr val="8B3044"/>
                </a:solidFill>
                <a:latin typeface="Century Gothic"/>
                <a:cs typeface="Century Gothic"/>
              </a:rPr>
              <a:t>(PL)</a:t>
            </a:r>
            <a:r>
              <a:rPr sz="1400" spc="5" dirty="0">
                <a:solidFill>
                  <a:srgbClr val="8B3044"/>
                </a:solidFill>
                <a:latin typeface="Century Gothic"/>
                <a:cs typeface="Century Gothic"/>
              </a:rPr>
              <a:t> </a:t>
            </a:r>
            <a:r>
              <a:rPr sz="1400" spc="65" dirty="0">
                <a:solidFill>
                  <a:srgbClr val="8B3044"/>
                </a:solidFill>
                <a:latin typeface="Century Gothic"/>
                <a:cs typeface="Century Gothic"/>
              </a:rPr>
              <a:t>-</a:t>
            </a:r>
            <a:r>
              <a:rPr sz="1400" spc="5" dirty="0">
                <a:solidFill>
                  <a:srgbClr val="8B3044"/>
                </a:solidFill>
                <a:latin typeface="Century Gothic"/>
                <a:cs typeface="Century Gothic"/>
              </a:rPr>
              <a:t> </a:t>
            </a:r>
            <a:r>
              <a:rPr sz="1400" spc="-20" dirty="0">
                <a:solidFill>
                  <a:srgbClr val="8B3044"/>
                </a:solidFill>
                <a:latin typeface="Century Gothic"/>
                <a:cs typeface="Century Gothic"/>
              </a:rPr>
              <a:t>órgão</a:t>
            </a:r>
            <a:r>
              <a:rPr sz="1400" spc="5" dirty="0">
                <a:solidFill>
                  <a:srgbClr val="8B3044"/>
                </a:solidFill>
                <a:latin typeface="Century Gothic"/>
                <a:cs typeface="Century Gothic"/>
              </a:rPr>
              <a:t> legislativo/deliberativo </a:t>
            </a:r>
            <a:r>
              <a:rPr sz="1400" spc="65" dirty="0">
                <a:solidFill>
                  <a:srgbClr val="8B3044"/>
                </a:solidFill>
                <a:latin typeface="Century Gothic"/>
                <a:cs typeface="Century Gothic"/>
              </a:rPr>
              <a:t>-</a:t>
            </a:r>
            <a:r>
              <a:rPr sz="1400" spc="5" dirty="0">
                <a:solidFill>
                  <a:srgbClr val="8B3044"/>
                </a:solidFill>
                <a:latin typeface="Century Gothic"/>
                <a:cs typeface="Century Gothic"/>
              </a:rPr>
              <a:t> integrado</a:t>
            </a:r>
            <a:r>
              <a:rPr sz="1400" spc="-30" dirty="0">
                <a:solidFill>
                  <a:srgbClr val="8B3044"/>
                </a:solidFill>
                <a:latin typeface="Century Gothic"/>
                <a:cs typeface="Century Gothic"/>
              </a:rPr>
              <a:t> </a:t>
            </a:r>
            <a:r>
              <a:rPr sz="1400" spc="30" dirty="0">
                <a:solidFill>
                  <a:srgbClr val="8B3044"/>
                </a:solidFill>
                <a:latin typeface="Century Gothic"/>
                <a:cs typeface="Century Gothic"/>
              </a:rPr>
              <a:t>por</a:t>
            </a:r>
            <a:r>
              <a:rPr sz="1400" spc="-40" dirty="0">
                <a:solidFill>
                  <a:srgbClr val="8B3044"/>
                </a:solidFill>
                <a:latin typeface="Century Gothic"/>
                <a:cs typeface="Century Gothic"/>
              </a:rPr>
              <a:t> </a:t>
            </a:r>
            <a:r>
              <a:rPr sz="1400" spc="15" dirty="0">
                <a:solidFill>
                  <a:srgbClr val="8B3044"/>
                </a:solidFill>
                <a:latin typeface="Century Gothic"/>
                <a:cs typeface="Century Gothic"/>
              </a:rPr>
              <a:t>todos</a:t>
            </a:r>
            <a:r>
              <a:rPr sz="1400" spc="-4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40" dirty="0">
                <a:solidFill>
                  <a:srgbClr val="8B3044"/>
                </a:solidFill>
                <a:latin typeface="Century Gothic"/>
                <a:cs typeface="Century Gothic"/>
              </a:rPr>
              <a:t> </a:t>
            </a:r>
            <a:r>
              <a:rPr sz="1400" spc="65" dirty="0">
                <a:solidFill>
                  <a:srgbClr val="8B3044"/>
                </a:solidFill>
                <a:latin typeface="Century Gothic"/>
                <a:cs typeface="Century Gothic"/>
              </a:rPr>
              <a:t>membros</a:t>
            </a:r>
            <a:r>
              <a:rPr sz="1400" spc="-40" dirty="0">
                <a:solidFill>
                  <a:srgbClr val="8B3044"/>
                </a:solidFill>
                <a:latin typeface="Century Gothic"/>
                <a:cs typeface="Century Gothic"/>
              </a:rPr>
              <a:t> </a:t>
            </a:r>
            <a:r>
              <a:rPr sz="1400" spc="10" dirty="0">
                <a:solidFill>
                  <a:srgbClr val="8B3044"/>
                </a:solidFill>
                <a:latin typeface="Century Gothic"/>
                <a:cs typeface="Century Gothic"/>
              </a:rPr>
              <a:t>efetivos</a:t>
            </a:r>
            <a:r>
              <a:rPr sz="1400" spc="-4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40" dirty="0">
                <a:solidFill>
                  <a:srgbClr val="8B3044"/>
                </a:solidFill>
                <a:latin typeface="Century Gothic"/>
                <a:cs typeface="Century Gothic"/>
              </a:rPr>
              <a:t> </a:t>
            </a:r>
            <a:r>
              <a:rPr sz="1400" spc="-105" dirty="0">
                <a:solidFill>
                  <a:srgbClr val="8B3044"/>
                </a:solidFill>
                <a:latin typeface="Century Gothic"/>
                <a:cs typeface="Century Gothic"/>
              </a:rPr>
              <a:t>cada</a:t>
            </a:r>
            <a:r>
              <a:rPr sz="1400" spc="-40" dirty="0">
                <a:solidFill>
                  <a:srgbClr val="8B3044"/>
                </a:solidFill>
                <a:latin typeface="Century Gothic"/>
                <a:cs typeface="Century Gothic"/>
              </a:rPr>
              <a:t> </a:t>
            </a:r>
            <a:r>
              <a:rPr sz="1400" spc="5" dirty="0">
                <a:solidFill>
                  <a:srgbClr val="8B3044"/>
                </a:solidFill>
                <a:latin typeface="Century Gothic"/>
                <a:cs typeface="Century Gothic"/>
              </a:rPr>
              <a:t>CRMV</a:t>
            </a:r>
            <a:r>
              <a:rPr sz="1400" spc="-40" dirty="0">
                <a:solidFill>
                  <a:srgbClr val="8B3044"/>
                </a:solidFill>
                <a:latin typeface="Century Gothic"/>
                <a:cs typeface="Century Gothic"/>
              </a:rPr>
              <a:t> </a:t>
            </a:r>
            <a:r>
              <a:rPr sz="1400" spc="-25" dirty="0">
                <a:solidFill>
                  <a:srgbClr val="8B3044"/>
                </a:solidFill>
                <a:latin typeface="Century Gothic"/>
                <a:cs typeface="Century Gothic"/>
              </a:rPr>
              <a:t>compete:</a:t>
            </a:r>
            <a:r>
              <a:rPr sz="1400" spc="-40" dirty="0">
                <a:solidFill>
                  <a:srgbClr val="8B3044"/>
                </a:solidFill>
                <a:latin typeface="Century Gothic"/>
                <a:cs typeface="Century Gothic"/>
              </a:rPr>
              <a:t> </a:t>
            </a:r>
            <a:r>
              <a:rPr sz="1400" spc="-100" dirty="0">
                <a:solidFill>
                  <a:srgbClr val="8B3044"/>
                </a:solidFill>
                <a:latin typeface="Century Gothic"/>
                <a:cs typeface="Century Gothic"/>
              </a:rPr>
              <a:t>a)</a:t>
            </a:r>
            <a:r>
              <a:rPr sz="1400" spc="-40" dirty="0">
                <a:solidFill>
                  <a:srgbClr val="8B3044"/>
                </a:solidFill>
                <a:latin typeface="Century Gothic"/>
                <a:cs typeface="Century Gothic"/>
              </a:rPr>
              <a:t> </a:t>
            </a:r>
            <a:r>
              <a:rPr sz="1400" spc="30" dirty="0">
                <a:solidFill>
                  <a:srgbClr val="8B3044"/>
                </a:solidFill>
                <a:latin typeface="Century Gothic"/>
                <a:cs typeface="Century Gothic"/>
              </a:rPr>
              <a:t>obser-</a:t>
            </a:r>
            <a:r>
              <a:rPr sz="1400" spc="55" dirty="0">
                <a:solidFill>
                  <a:srgbClr val="8B3044"/>
                </a:solidFill>
                <a:latin typeface="Century Gothic"/>
                <a:cs typeface="Century Gothic"/>
              </a:rPr>
              <a:t> </a:t>
            </a:r>
            <a:r>
              <a:rPr sz="1400" spc="-25" dirty="0">
                <a:solidFill>
                  <a:srgbClr val="8B3044"/>
                </a:solidFill>
                <a:latin typeface="Century Gothic"/>
                <a:cs typeface="Century Gothic"/>
              </a:rPr>
              <a:t>var</a:t>
            </a:r>
            <a:r>
              <a:rPr sz="1400" spc="25" dirty="0">
                <a:solidFill>
                  <a:srgbClr val="8B3044"/>
                </a:solidFill>
                <a:latin typeface="Century Gothic"/>
                <a:cs typeface="Century Gothic"/>
              </a:rPr>
              <a:t> </a:t>
            </a:r>
            <a:r>
              <a:rPr sz="1400" dirty="0">
                <a:solidFill>
                  <a:srgbClr val="8B3044"/>
                </a:solidFill>
                <a:latin typeface="Century Gothic"/>
                <a:cs typeface="Century Gothic"/>
              </a:rPr>
              <a:t>as</a:t>
            </a:r>
            <a:r>
              <a:rPr sz="1400" spc="30" dirty="0">
                <a:solidFill>
                  <a:srgbClr val="8B3044"/>
                </a:solidFill>
                <a:latin typeface="Century Gothic"/>
                <a:cs typeface="Century Gothic"/>
              </a:rPr>
              <a:t> </a:t>
            </a:r>
            <a:r>
              <a:rPr sz="1400" spc="25" dirty="0">
                <a:solidFill>
                  <a:srgbClr val="8B3044"/>
                </a:solidFill>
                <a:latin typeface="Century Gothic"/>
                <a:cs typeface="Century Gothic"/>
              </a:rPr>
              <a:t>Resoluções</a:t>
            </a:r>
            <a:r>
              <a:rPr sz="1400" spc="30" dirty="0">
                <a:solidFill>
                  <a:srgbClr val="8B3044"/>
                </a:solidFill>
                <a:latin typeface="Century Gothic"/>
                <a:cs typeface="Century Gothic"/>
              </a:rPr>
              <a:t> </a:t>
            </a:r>
            <a:r>
              <a:rPr sz="1400" spc="-20" dirty="0">
                <a:solidFill>
                  <a:srgbClr val="8B3044"/>
                </a:solidFill>
                <a:latin typeface="Century Gothic"/>
                <a:cs typeface="Century Gothic"/>
              </a:rPr>
              <a:t>emanadas</a:t>
            </a:r>
            <a:r>
              <a:rPr sz="1400" spc="3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30" dirty="0">
                <a:solidFill>
                  <a:srgbClr val="8B3044"/>
                </a:solidFill>
                <a:latin typeface="Century Gothic"/>
                <a:cs typeface="Century Gothic"/>
              </a:rPr>
              <a:t> </a:t>
            </a:r>
            <a:r>
              <a:rPr sz="1400" spc="20" dirty="0">
                <a:solidFill>
                  <a:srgbClr val="8B3044"/>
                </a:solidFill>
                <a:latin typeface="Century Gothic"/>
                <a:cs typeface="Century Gothic"/>
              </a:rPr>
              <a:t>CFMV</a:t>
            </a:r>
            <a:r>
              <a:rPr sz="1400" spc="30" dirty="0">
                <a:solidFill>
                  <a:srgbClr val="8B3044"/>
                </a:solidFill>
                <a:latin typeface="Century Gothic"/>
                <a:cs typeface="Century Gothic"/>
              </a:rPr>
              <a:t> </a:t>
            </a:r>
            <a:r>
              <a:rPr sz="1400" spc="-75" dirty="0">
                <a:solidFill>
                  <a:srgbClr val="8B3044"/>
                </a:solidFill>
                <a:latin typeface="Century Gothic"/>
                <a:cs typeface="Century Gothic"/>
              </a:rPr>
              <a:t>e</a:t>
            </a:r>
            <a:r>
              <a:rPr sz="1400" spc="30" dirty="0">
                <a:solidFill>
                  <a:srgbClr val="8B3044"/>
                </a:solidFill>
                <a:latin typeface="Century Gothic"/>
                <a:cs typeface="Century Gothic"/>
              </a:rPr>
              <a:t> </a:t>
            </a:r>
            <a:r>
              <a:rPr sz="1400" dirty="0">
                <a:solidFill>
                  <a:srgbClr val="8B3044"/>
                </a:solidFill>
                <a:latin typeface="Century Gothic"/>
                <a:cs typeface="Century Gothic"/>
              </a:rPr>
              <a:t>as</a:t>
            </a:r>
            <a:r>
              <a:rPr sz="1400" spc="3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30" dirty="0">
                <a:solidFill>
                  <a:srgbClr val="8B3044"/>
                </a:solidFill>
                <a:latin typeface="Century Gothic"/>
                <a:cs typeface="Century Gothic"/>
              </a:rPr>
              <a:t> próprio </a:t>
            </a:r>
            <a:r>
              <a:rPr sz="1400" spc="-25" dirty="0">
                <a:solidFill>
                  <a:srgbClr val="8B3044"/>
                </a:solidFill>
                <a:latin typeface="Century Gothic"/>
                <a:cs typeface="Century Gothic"/>
              </a:rPr>
              <a:t>CRMV,</a:t>
            </a:r>
            <a:r>
              <a:rPr sz="1400" spc="30" dirty="0">
                <a:solidFill>
                  <a:srgbClr val="8B3044"/>
                </a:solidFill>
                <a:latin typeface="Century Gothic"/>
                <a:cs typeface="Century Gothic"/>
              </a:rPr>
              <a:t> </a:t>
            </a:r>
            <a:r>
              <a:rPr sz="1400" spc="20" dirty="0">
                <a:solidFill>
                  <a:srgbClr val="8B3044"/>
                </a:solidFill>
                <a:latin typeface="Century Gothic"/>
                <a:cs typeface="Century Gothic"/>
              </a:rPr>
              <a:t>as-</a:t>
            </a:r>
            <a:r>
              <a:rPr sz="1400" spc="55" dirty="0">
                <a:solidFill>
                  <a:srgbClr val="8B3044"/>
                </a:solidFill>
                <a:latin typeface="Century Gothic"/>
                <a:cs typeface="Century Gothic"/>
              </a:rPr>
              <a:t> </a:t>
            </a:r>
            <a:r>
              <a:rPr sz="1400" spc="130" dirty="0">
                <a:solidFill>
                  <a:srgbClr val="8B3044"/>
                </a:solidFill>
                <a:latin typeface="Century Gothic"/>
                <a:cs typeface="Century Gothic"/>
              </a:rPr>
              <a:t>sim</a:t>
            </a:r>
            <a:r>
              <a:rPr sz="1400" spc="-95"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95" dirty="0">
                <a:solidFill>
                  <a:srgbClr val="8B3044"/>
                </a:solidFill>
                <a:latin typeface="Century Gothic"/>
                <a:cs typeface="Century Gothic"/>
              </a:rPr>
              <a:t> </a:t>
            </a:r>
            <a:r>
              <a:rPr sz="1400" spc="50" dirty="0">
                <a:solidFill>
                  <a:srgbClr val="8B3044"/>
                </a:solidFill>
                <a:latin typeface="Century Gothic"/>
                <a:cs typeface="Century Gothic"/>
              </a:rPr>
              <a:t>os</a:t>
            </a:r>
            <a:r>
              <a:rPr sz="1400" spc="-95" dirty="0">
                <a:solidFill>
                  <a:srgbClr val="8B3044"/>
                </a:solidFill>
                <a:latin typeface="Century Gothic"/>
                <a:cs typeface="Century Gothic"/>
              </a:rPr>
              <a:t> </a:t>
            </a:r>
            <a:r>
              <a:rPr sz="1400" spc="30" dirty="0">
                <a:solidFill>
                  <a:srgbClr val="8B3044"/>
                </a:solidFill>
                <a:latin typeface="Century Gothic"/>
                <a:cs typeface="Century Gothic"/>
              </a:rPr>
              <a:t>demais</a:t>
            </a:r>
            <a:r>
              <a:rPr sz="1400" spc="-95" dirty="0">
                <a:solidFill>
                  <a:srgbClr val="8B3044"/>
                </a:solidFill>
                <a:latin typeface="Century Gothic"/>
                <a:cs typeface="Century Gothic"/>
              </a:rPr>
              <a:t> </a:t>
            </a:r>
            <a:r>
              <a:rPr sz="1400" spc="35" dirty="0">
                <a:solidFill>
                  <a:srgbClr val="8B3044"/>
                </a:solidFill>
                <a:latin typeface="Century Gothic"/>
                <a:cs typeface="Century Gothic"/>
              </a:rPr>
              <a:t>diplomas</a:t>
            </a:r>
            <a:r>
              <a:rPr sz="1400" spc="-95" dirty="0">
                <a:solidFill>
                  <a:srgbClr val="8B3044"/>
                </a:solidFill>
                <a:latin typeface="Century Gothic"/>
                <a:cs typeface="Century Gothic"/>
              </a:rPr>
              <a:t> </a:t>
            </a:r>
            <a:r>
              <a:rPr sz="1400" spc="25" dirty="0">
                <a:solidFill>
                  <a:srgbClr val="8B3044"/>
                </a:solidFill>
                <a:latin typeface="Century Gothic"/>
                <a:cs typeface="Century Gothic"/>
              </a:rPr>
              <a:t>legais</a:t>
            </a:r>
            <a:r>
              <a:rPr sz="1400" spc="-95" dirty="0">
                <a:solidFill>
                  <a:srgbClr val="8B3044"/>
                </a:solidFill>
                <a:latin typeface="Century Gothic"/>
                <a:cs typeface="Century Gothic"/>
              </a:rPr>
              <a:t> </a:t>
            </a:r>
            <a:r>
              <a:rPr sz="1400" spc="15" dirty="0">
                <a:solidFill>
                  <a:srgbClr val="8B3044"/>
                </a:solidFill>
                <a:latin typeface="Century Gothic"/>
                <a:cs typeface="Century Gothic"/>
              </a:rPr>
              <a:t>vigentes;</a:t>
            </a:r>
            <a:r>
              <a:rPr sz="1400" spc="-95" dirty="0">
                <a:solidFill>
                  <a:srgbClr val="8B3044"/>
                </a:solidFill>
                <a:latin typeface="Century Gothic"/>
                <a:cs typeface="Century Gothic"/>
              </a:rPr>
              <a:t> </a:t>
            </a:r>
            <a:r>
              <a:rPr sz="1400" spc="-30" dirty="0">
                <a:solidFill>
                  <a:srgbClr val="8B3044"/>
                </a:solidFill>
                <a:latin typeface="Century Gothic"/>
                <a:cs typeface="Century Gothic"/>
              </a:rPr>
              <a:t>b)</a:t>
            </a:r>
            <a:r>
              <a:rPr sz="1400" spc="-95" dirty="0">
                <a:solidFill>
                  <a:srgbClr val="8B3044"/>
                </a:solidFill>
                <a:latin typeface="Century Gothic"/>
                <a:cs typeface="Century Gothic"/>
              </a:rPr>
              <a:t> </a:t>
            </a:r>
            <a:r>
              <a:rPr sz="1400" spc="10" dirty="0">
                <a:solidFill>
                  <a:srgbClr val="8B3044"/>
                </a:solidFill>
                <a:latin typeface="Century Gothic"/>
                <a:cs typeface="Century Gothic"/>
              </a:rPr>
              <a:t>deliberar</a:t>
            </a:r>
            <a:r>
              <a:rPr sz="1400" spc="-100" dirty="0">
                <a:solidFill>
                  <a:srgbClr val="8B3044"/>
                </a:solidFill>
                <a:latin typeface="Century Gothic"/>
                <a:cs typeface="Century Gothic"/>
              </a:rPr>
              <a:t> </a:t>
            </a:r>
            <a:r>
              <a:rPr sz="1400" spc="5" dirty="0">
                <a:solidFill>
                  <a:srgbClr val="8B3044"/>
                </a:solidFill>
                <a:latin typeface="Century Gothic"/>
                <a:cs typeface="Century Gothic"/>
              </a:rPr>
              <a:t>quanto</a:t>
            </a:r>
            <a:r>
              <a:rPr sz="1400" spc="-2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65" dirty="0">
                <a:solidFill>
                  <a:srgbClr val="8B3044"/>
                </a:solidFill>
                <a:latin typeface="Century Gothic"/>
                <a:cs typeface="Century Gothic"/>
              </a:rPr>
              <a:t> </a:t>
            </a:r>
            <a:r>
              <a:rPr sz="1400" spc="-10" dirty="0">
                <a:solidFill>
                  <a:srgbClr val="8B3044"/>
                </a:solidFill>
                <a:latin typeface="Century Gothic"/>
                <a:cs typeface="Century Gothic"/>
              </a:rPr>
              <a:t>necessidade</a:t>
            </a:r>
            <a:r>
              <a:rPr sz="1400" spc="16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65" dirty="0">
                <a:solidFill>
                  <a:srgbClr val="8B3044"/>
                </a:solidFill>
                <a:latin typeface="Century Gothic"/>
                <a:cs typeface="Century Gothic"/>
              </a:rPr>
              <a:t> </a:t>
            </a:r>
            <a:r>
              <a:rPr sz="1400" dirty="0">
                <a:solidFill>
                  <a:srgbClr val="8B3044"/>
                </a:solidFill>
                <a:latin typeface="Century Gothic"/>
                <a:cs typeface="Century Gothic"/>
              </a:rPr>
              <a:t>modificações</a:t>
            </a:r>
            <a:r>
              <a:rPr sz="1400" spc="165" dirty="0">
                <a:solidFill>
                  <a:srgbClr val="8B3044"/>
                </a:solidFill>
                <a:latin typeface="Century Gothic"/>
                <a:cs typeface="Century Gothic"/>
              </a:rPr>
              <a:t> </a:t>
            </a:r>
            <a:r>
              <a:rPr sz="1400" spc="25" dirty="0">
                <a:solidFill>
                  <a:srgbClr val="8B3044"/>
                </a:solidFill>
                <a:latin typeface="Century Gothic"/>
                <a:cs typeface="Century Gothic"/>
              </a:rPr>
              <a:t>neste</a:t>
            </a:r>
            <a:r>
              <a:rPr sz="1400" spc="165" dirty="0">
                <a:solidFill>
                  <a:srgbClr val="8B3044"/>
                </a:solidFill>
                <a:latin typeface="Century Gothic"/>
                <a:cs typeface="Century Gothic"/>
              </a:rPr>
              <a:t> </a:t>
            </a:r>
            <a:r>
              <a:rPr sz="1400" spc="25" dirty="0">
                <a:solidFill>
                  <a:srgbClr val="8B3044"/>
                </a:solidFill>
                <a:latin typeface="Century Gothic"/>
                <a:cs typeface="Century Gothic"/>
              </a:rPr>
              <a:t>Regimento,</a:t>
            </a:r>
            <a:r>
              <a:rPr sz="1400" spc="16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65" dirty="0">
                <a:solidFill>
                  <a:srgbClr val="8B3044"/>
                </a:solidFill>
                <a:latin typeface="Century Gothic"/>
                <a:cs typeface="Century Gothic"/>
              </a:rPr>
              <a:t> </a:t>
            </a:r>
            <a:r>
              <a:rPr sz="1400" spc="55" dirty="0">
                <a:solidFill>
                  <a:srgbClr val="8B3044"/>
                </a:solidFill>
                <a:latin typeface="Century Gothic"/>
                <a:cs typeface="Century Gothic"/>
              </a:rPr>
              <a:t>serem</a:t>
            </a:r>
            <a:r>
              <a:rPr sz="1400" spc="165" dirty="0">
                <a:solidFill>
                  <a:srgbClr val="8B3044"/>
                </a:solidFill>
                <a:latin typeface="Century Gothic"/>
                <a:cs typeface="Century Gothic"/>
              </a:rPr>
              <a:t> </a:t>
            </a:r>
            <a:r>
              <a:rPr sz="1400" spc="75" dirty="0">
                <a:solidFill>
                  <a:srgbClr val="8B3044"/>
                </a:solidFill>
                <a:latin typeface="Century Gothic"/>
                <a:cs typeface="Century Gothic"/>
              </a:rPr>
              <a:t>sub-</a:t>
            </a:r>
            <a:r>
              <a:rPr sz="1400" spc="55" dirty="0">
                <a:solidFill>
                  <a:srgbClr val="8B3044"/>
                </a:solidFill>
                <a:latin typeface="Century Gothic"/>
                <a:cs typeface="Century Gothic"/>
              </a:rPr>
              <a:t> </a:t>
            </a:r>
            <a:r>
              <a:rPr sz="1400" spc="35" dirty="0">
                <a:solidFill>
                  <a:srgbClr val="8B3044"/>
                </a:solidFill>
                <a:latin typeface="Century Gothic"/>
                <a:cs typeface="Century Gothic"/>
              </a:rPr>
              <a:t>metidas</a:t>
            </a:r>
            <a:r>
              <a:rPr sz="1400" spc="2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25" dirty="0">
                <a:solidFill>
                  <a:srgbClr val="8B3044"/>
                </a:solidFill>
                <a:latin typeface="Century Gothic"/>
                <a:cs typeface="Century Gothic"/>
              </a:rPr>
              <a:t> </a:t>
            </a:r>
            <a:r>
              <a:rPr sz="1400" spc="-30" dirty="0">
                <a:solidFill>
                  <a:srgbClr val="8B3044"/>
                </a:solidFill>
                <a:latin typeface="Century Gothic"/>
                <a:cs typeface="Century Gothic"/>
              </a:rPr>
              <a:t>consideração</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5" dirty="0">
                <a:solidFill>
                  <a:srgbClr val="8B3044"/>
                </a:solidFill>
                <a:latin typeface="Century Gothic"/>
                <a:cs typeface="Century Gothic"/>
              </a:rPr>
              <a:t> </a:t>
            </a:r>
            <a:r>
              <a:rPr sz="1400" spc="-70" dirty="0">
                <a:solidFill>
                  <a:srgbClr val="8B3044"/>
                </a:solidFill>
                <a:latin typeface="Century Gothic"/>
                <a:cs typeface="Century Gothic"/>
              </a:rPr>
              <a:t>aprovação</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a:t>
            </a:r>
            <a:r>
              <a:rPr sz="1400" spc="-10" dirty="0">
                <a:solidFill>
                  <a:srgbClr val="8B3044"/>
                </a:solidFill>
                <a:latin typeface="Century Gothic"/>
                <a:cs typeface="Century Gothic"/>
              </a:rPr>
              <a:t>CFMV;</a:t>
            </a:r>
            <a:r>
              <a:rPr sz="1400" spc="25" dirty="0">
                <a:solidFill>
                  <a:srgbClr val="8B3044"/>
                </a:solidFill>
                <a:latin typeface="Century Gothic"/>
                <a:cs typeface="Century Gothic"/>
              </a:rPr>
              <a:t> </a:t>
            </a:r>
            <a:r>
              <a:rPr sz="1400" spc="-105" dirty="0">
                <a:solidFill>
                  <a:srgbClr val="8B3044"/>
                </a:solidFill>
                <a:latin typeface="Century Gothic"/>
                <a:cs typeface="Century Gothic"/>
              </a:rPr>
              <a:t>c)</a:t>
            </a:r>
            <a:r>
              <a:rPr sz="1400" spc="25" dirty="0">
                <a:solidFill>
                  <a:srgbClr val="8B3044"/>
                </a:solidFill>
                <a:latin typeface="Century Gothic"/>
                <a:cs typeface="Century Gothic"/>
              </a:rPr>
              <a:t> </a:t>
            </a:r>
            <a:r>
              <a:rPr sz="1400" spc="45" dirty="0">
                <a:solidFill>
                  <a:srgbClr val="8B3044"/>
                </a:solidFill>
                <a:latin typeface="Century Gothic"/>
                <a:cs typeface="Century Gothic"/>
              </a:rPr>
              <a:t>julgar</a:t>
            </a:r>
            <a:r>
              <a:rPr sz="1400" spc="25" dirty="0">
                <a:solidFill>
                  <a:srgbClr val="8B3044"/>
                </a:solidFill>
                <a:latin typeface="Century Gothic"/>
                <a:cs typeface="Century Gothic"/>
              </a:rPr>
              <a:t> </a:t>
            </a:r>
            <a:r>
              <a:rPr sz="1400" dirty="0">
                <a:solidFill>
                  <a:srgbClr val="8B3044"/>
                </a:solidFill>
                <a:latin typeface="Century Gothic"/>
                <a:cs typeface="Century Gothic"/>
              </a:rPr>
              <a:t>infrações </a:t>
            </a:r>
            <a:r>
              <a:rPr sz="1400" spc="-145" dirty="0">
                <a:solidFill>
                  <a:srgbClr val="8B3044"/>
                </a:solidFill>
                <a:latin typeface="Century Gothic"/>
                <a:cs typeface="Century Gothic"/>
              </a:rPr>
              <a:t>à</a:t>
            </a:r>
            <a:r>
              <a:rPr sz="1400" spc="-20" dirty="0">
                <a:solidFill>
                  <a:srgbClr val="8B3044"/>
                </a:solidFill>
                <a:latin typeface="Century Gothic"/>
                <a:cs typeface="Century Gothic"/>
              </a:rPr>
              <a:t> </a:t>
            </a:r>
            <a:r>
              <a:rPr sz="1400" spc="-10" dirty="0">
                <a:solidFill>
                  <a:srgbClr val="8B3044"/>
                </a:solidFill>
                <a:latin typeface="Century Gothic"/>
                <a:cs typeface="Century Gothic"/>
              </a:rPr>
              <a:t>legislação</a:t>
            </a:r>
            <a:r>
              <a:rPr sz="1400" spc="-20" dirty="0">
                <a:solidFill>
                  <a:srgbClr val="8B3044"/>
                </a:solidFill>
                <a:latin typeface="Century Gothic"/>
                <a:cs typeface="Century Gothic"/>
              </a:rPr>
              <a:t> </a:t>
            </a:r>
            <a:r>
              <a:rPr sz="1400" spc="45" dirty="0">
                <a:solidFill>
                  <a:srgbClr val="8B3044"/>
                </a:solidFill>
                <a:latin typeface="Century Gothic"/>
                <a:cs typeface="Century Gothic"/>
              </a:rPr>
              <a:t>pertinentes</a:t>
            </a:r>
            <a:r>
              <a:rPr sz="1400" spc="-2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20"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2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20" dirty="0">
                <a:solidFill>
                  <a:srgbClr val="8B3044"/>
                </a:solidFill>
                <a:latin typeface="Century Gothic"/>
                <a:cs typeface="Century Gothic"/>
              </a:rPr>
              <a:t> </a:t>
            </a:r>
            <a:r>
              <a:rPr sz="1400" spc="-5" dirty="0">
                <a:solidFill>
                  <a:srgbClr val="8B3044"/>
                </a:solidFill>
                <a:latin typeface="Century Gothic"/>
                <a:cs typeface="Century Gothic"/>
              </a:rPr>
              <a:t>Medicina</a:t>
            </a:r>
            <a:r>
              <a:rPr sz="1400" spc="-20" dirty="0">
                <a:solidFill>
                  <a:srgbClr val="8B3044"/>
                </a:solidFill>
                <a:latin typeface="Century Gothic"/>
                <a:cs typeface="Century Gothic"/>
              </a:rPr>
              <a:t> </a:t>
            </a:r>
            <a:r>
              <a:rPr sz="1400" spc="5" dirty="0">
                <a:solidFill>
                  <a:srgbClr val="8B3044"/>
                </a:solidFill>
                <a:latin typeface="Century Gothic"/>
                <a:cs typeface="Century Gothic"/>
              </a:rPr>
              <a:t>Veterinária</a:t>
            </a:r>
            <a:r>
              <a:rPr sz="1400" spc="-20" dirty="0">
                <a:solidFill>
                  <a:srgbClr val="8B3044"/>
                </a:solidFill>
                <a:latin typeface="Century Gothic"/>
                <a:cs typeface="Century Gothic"/>
              </a:rPr>
              <a:t> </a:t>
            </a:r>
            <a:r>
              <a:rPr sz="1400" spc="-75" dirty="0">
                <a:solidFill>
                  <a:srgbClr val="8B3044"/>
                </a:solidFill>
                <a:latin typeface="Century Gothic"/>
                <a:cs typeface="Century Gothic"/>
              </a:rPr>
              <a:t>e</a:t>
            </a:r>
            <a:r>
              <a:rPr sz="1400" spc="-2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5" dirty="0">
                <a:solidFill>
                  <a:srgbClr val="8B3044"/>
                </a:solidFill>
                <a:latin typeface="Century Gothic"/>
                <a:cs typeface="Century Gothic"/>
              </a:rPr>
              <a:t>Zootecnia,</a:t>
            </a:r>
            <a:r>
              <a:rPr sz="1400" spc="120" dirty="0">
                <a:solidFill>
                  <a:srgbClr val="8B3044"/>
                </a:solidFill>
                <a:latin typeface="Century Gothic"/>
                <a:cs typeface="Century Gothic"/>
              </a:rPr>
              <a:t> </a:t>
            </a:r>
            <a:r>
              <a:rPr sz="1400" spc="10" dirty="0">
                <a:solidFill>
                  <a:srgbClr val="8B3044"/>
                </a:solidFill>
                <a:latin typeface="Century Gothic"/>
                <a:cs typeface="Century Gothic"/>
              </a:rPr>
              <a:t>cometidas</a:t>
            </a:r>
            <a:r>
              <a:rPr sz="1400" spc="120" dirty="0">
                <a:solidFill>
                  <a:srgbClr val="8B3044"/>
                </a:solidFill>
                <a:latin typeface="Century Gothic"/>
                <a:cs typeface="Century Gothic"/>
              </a:rPr>
              <a:t> </a:t>
            </a:r>
            <a:r>
              <a:rPr sz="1400" spc="-30" dirty="0">
                <a:solidFill>
                  <a:srgbClr val="8B3044"/>
                </a:solidFill>
                <a:latin typeface="Century Gothic"/>
                <a:cs typeface="Century Gothic"/>
              </a:rPr>
              <a:t>na</a:t>
            </a:r>
            <a:r>
              <a:rPr sz="1400" spc="120" dirty="0">
                <a:solidFill>
                  <a:srgbClr val="8B3044"/>
                </a:solidFill>
                <a:latin typeface="Century Gothic"/>
                <a:cs typeface="Century Gothic"/>
              </a:rPr>
              <a:t> </a:t>
            </a:r>
            <a:r>
              <a:rPr sz="1400" spc="30" dirty="0">
                <a:solidFill>
                  <a:srgbClr val="8B3044"/>
                </a:solidFill>
                <a:latin typeface="Century Gothic"/>
                <a:cs typeface="Century Gothic"/>
              </a:rPr>
              <a:t>jurisdição</a:t>
            </a:r>
            <a:r>
              <a:rPr sz="1400" spc="12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2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120" dirty="0">
                <a:solidFill>
                  <a:srgbClr val="8B3044"/>
                </a:solidFill>
                <a:latin typeface="Century Gothic"/>
                <a:cs typeface="Century Gothic"/>
              </a:rPr>
              <a:t> </a:t>
            </a:r>
            <a:r>
              <a:rPr sz="1400" spc="-25" dirty="0">
                <a:solidFill>
                  <a:srgbClr val="8B3044"/>
                </a:solidFill>
                <a:latin typeface="Century Gothic"/>
                <a:cs typeface="Century Gothic"/>
              </a:rPr>
              <a:t>estabelecendo,</a:t>
            </a:r>
            <a:r>
              <a:rPr sz="1400" spc="-9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80" dirty="0">
                <a:solidFill>
                  <a:srgbClr val="8B3044"/>
                </a:solidFill>
                <a:latin typeface="Century Gothic"/>
                <a:cs typeface="Century Gothic"/>
              </a:rPr>
              <a:t> </a:t>
            </a:r>
            <a:r>
              <a:rPr sz="1400" spc="-105" dirty="0">
                <a:solidFill>
                  <a:srgbClr val="8B3044"/>
                </a:solidFill>
                <a:latin typeface="Century Gothic"/>
                <a:cs typeface="Century Gothic"/>
              </a:rPr>
              <a:t>cada</a:t>
            </a:r>
            <a:r>
              <a:rPr sz="1400" spc="-80" dirty="0">
                <a:solidFill>
                  <a:srgbClr val="8B3044"/>
                </a:solidFill>
                <a:latin typeface="Century Gothic"/>
                <a:cs typeface="Century Gothic"/>
              </a:rPr>
              <a:t> </a:t>
            </a:r>
            <a:r>
              <a:rPr sz="1400" spc="-60" dirty="0">
                <a:solidFill>
                  <a:srgbClr val="8B3044"/>
                </a:solidFill>
                <a:latin typeface="Century Gothic"/>
                <a:cs typeface="Century Gothic"/>
              </a:rPr>
              <a:t>caso,</a:t>
            </a:r>
            <a:r>
              <a:rPr sz="1400" spc="-8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80" dirty="0">
                <a:solidFill>
                  <a:srgbClr val="8B3044"/>
                </a:solidFill>
                <a:latin typeface="Century Gothic"/>
                <a:cs typeface="Century Gothic"/>
              </a:rPr>
              <a:t> </a:t>
            </a:r>
            <a:r>
              <a:rPr sz="1400" spc="-35" dirty="0">
                <a:solidFill>
                  <a:srgbClr val="8B3044"/>
                </a:solidFill>
                <a:latin typeface="Century Gothic"/>
                <a:cs typeface="Century Gothic"/>
              </a:rPr>
              <a:t>sanção</a:t>
            </a:r>
            <a:r>
              <a:rPr sz="1400" spc="-80" dirty="0">
                <a:solidFill>
                  <a:srgbClr val="8B3044"/>
                </a:solidFill>
                <a:latin typeface="Century Gothic"/>
                <a:cs typeface="Century Gothic"/>
              </a:rPr>
              <a:t> </a:t>
            </a:r>
            <a:r>
              <a:rPr sz="1400" dirty="0">
                <a:solidFill>
                  <a:srgbClr val="8B3044"/>
                </a:solidFill>
                <a:latin typeface="Century Gothic"/>
                <a:cs typeface="Century Gothic"/>
              </a:rPr>
              <a:t>legal</a:t>
            </a:r>
            <a:r>
              <a:rPr sz="1400" spc="-80" dirty="0">
                <a:solidFill>
                  <a:srgbClr val="8B3044"/>
                </a:solidFill>
                <a:latin typeface="Century Gothic"/>
                <a:cs typeface="Century Gothic"/>
              </a:rPr>
              <a:t> </a:t>
            </a:r>
            <a:r>
              <a:rPr sz="1400" spc="-65" dirty="0">
                <a:solidFill>
                  <a:srgbClr val="8B3044"/>
                </a:solidFill>
                <a:latin typeface="Century Gothic"/>
                <a:cs typeface="Century Gothic"/>
              </a:rPr>
              <a:t>adequada;</a:t>
            </a:r>
            <a:r>
              <a:rPr sz="1400" spc="-80" dirty="0">
                <a:solidFill>
                  <a:srgbClr val="8B3044"/>
                </a:solidFill>
                <a:latin typeface="Century Gothic"/>
                <a:cs typeface="Century Gothic"/>
              </a:rPr>
              <a:t> </a:t>
            </a:r>
            <a:r>
              <a:rPr sz="1400" spc="-40" dirty="0">
                <a:solidFill>
                  <a:srgbClr val="8B3044"/>
                </a:solidFill>
                <a:latin typeface="Century Gothic"/>
                <a:cs typeface="Century Gothic"/>
              </a:rPr>
              <a:t>d)</a:t>
            </a:r>
            <a:r>
              <a:rPr sz="1400" spc="-80" dirty="0">
                <a:solidFill>
                  <a:srgbClr val="8B3044"/>
                </a:solidFill>
                <a:latin typeface="Century Gothic"/>
                <a:cs typeface="Century Gothic"/>
              </a:rPr>
              <a:t> </a:t>
            </a:r>
            <a:r>
              <a:rPr sz="1400" spc="15" dirty="0">
                <a:solidFill>
                  <a:srgbClr val="8B3044"/>
                </a:solidFill>
                <a:latin typeface="Century Gothic"/>
                <a:cs typeface="Century Gothic"/>
              </a:rPr>
              <a:t>examinar</a:t>
            </a:r>
            <a:r>
              <a:rPr sz="1400" spc="-80" dirty="0">
                <a:solidFill>
                  <a:srgbClr val="8B3044"/>
                </a:solidFill>
                <a:latin typeface="Century Gothic"/>
                <a:cs typeface="Century Gothic"/>
              </a:rPr>
              <a:t> </a:t>
            </a:r>
            <a:r>
              <a:rPr sz="1400" spc="-75" dirty="0">
                <a:solidFill>
                  <a:srgbClr val="8B3044"/>
                </a:solidFill>
                <a:latin typeface="Century Gothic"/>
                <a:cs typeface="Century Gothic"/>
              </a:rPr>
              <a:t>e</a:t>
            </a:r>
            <a:r>
              <a:rPr sz="1400" spc="-80" dirty="0">
                <a:solidFill>
                  <a:srgbClr val="8B3044"/>
                </a:solidFill>
                <a:latin typeface="Century Gothic"/>
                <a:cs typeface="Century Gothic"/>
              </a:rPr>
              <a:t> </a:t>
            </a:r>
            <a:r>
              <a:rPr sz="1400" spc="-20" dirty="0">
                <a:solidFill>
                  <a:srgbClr val="8B3044"/>
                </a:solidFill>
                <a:latin typeface="Century Gothic"/>
                <a:cs typeface="Century Gothic"/>
              </a:rPr>
              <a:t>adotar</a:t>
            </a:r>
            <a:r>
              <a:rPr sz="1400" spc="-80" dirty="0">
                <a:solidFill>
                  <a:srgbClr val="8B3044"/>
                </a:solidFill>
                <a:latin typeface="Century Gothic"/>
                <a:cs typeface="Century Gothic"/>
              </a:rPr>
              <a:t> </a:t>
            </a:r>
            <a:r>
              <a:rPr sz="1400" spc="55" dirty="0">
                <a:solidFill>
                  <a:srgbClr val="8B3044"/>
                </a:solidFill>
                <a:latin typeface="Century Gothic"/>
                <a:cs typeface="Century Gothic"/>
              </a:rPr>
              <a:t>me- </a:t>
            </a:r>
            <a:r>
              <a:rPr sz="1400" spc="10" dirty="0">
                <a:solidFill>
                  <a:srgbClr val="8B3044"/>
                </a:solidFill>
                <a:latin typeface="Century Gothic"/>
                <a:cs typeface="Century Gothic"/>
              </a:rPr>
              <a:t>didas</a:t>
            </a:r>
            <a:r>
              <a:rPr sz="1400" spc="-95" dirty="0">
                <a:solidFill>
                  <a:srgbClr val="8B3044"/>
                </a:solidFill>
                <a:latin typeface="Century Gothic"/>
                <a:cs typeface="Century Gothic"/>
              </a:rPr>
              <a:t> </a:t>
            </a:r>
            <a:r>
              <a:rPr sz="1400" spc="-5" dirty="0">
                <a:solidFill>
                  <a:srgbClr val="8B3044"/>
                </a:solidFill>
                <a:latin typeface="Century Gothic"/>
                <a:cs typeface="Century Gothic"/>
              </a:rPr>
              <a:t>consideradas</a:t>
            </a:r>
            <a:r>
              <a:rPr sz="1400" spc="-95" dirty="0">
                <a:solidFill>
                  <a:srgbClr val="8B3044"/>
                </a:solidFill>
                <a:latin typeface="Century Gothic"/>
                <a:cs typeface="Century Gothic"/>
              </a:rPr>
              <a:t> </a:t>
            </a:r>
            <a:r>
              <a:rPr sz="1400" spc="15" dirty="0">
                <a:solidFill>
                  <a:srgbClr val="8B3044"/>
                </a:solidFill>
                <a:latin typeface="Century Gothic"/>
                <a:cs typeface="Century Gothic"/>
              </a:rPr>
              <a:t>necessárias</a:t>
            </a:r>
            <a:r>
              <a:rPr sz="1400" spc="-95" dirty="0">
                <a:solidFill>
                  <a:srgbClr val="8B3044"/>
                </a:solidFill>
                <a:latin typeface="Century Gothic"/>
                <a:cs typeface="Century Gothic"/>
              </a:rPr>
              <a:t> ao </a:t>
            </a:r>
            <a:r>
              <a:rPr sz="1400" spc="60" dirty="0">
                <a:solidFill>
                  <a:srgbClr val="8B3044"/>
                </a:solidFill>
                <a:latin typeface="Century Gothic"/>
                <a:cs typeface="Century Gothic"/>
              </a:rPr>
              <a:t>melhor</a:t>
            </a:r>
            <a:r>
              <a:rPr sz="1400" spc="-95" dirty="0">
                <a:solidFill>
                  <a:srgbClr val="8B3044"/>
                </a:solidFill>
                <a:latin typeface="Century Gothic"/>
                <a:cs typeface="Century Gothic"/>
              </a:rPr>
              <a:t> </a:t>
            </a:r>
            <a:r>
              <a:rPr sz="1400" spc="40" dirty="0">
                <a:solidFill>
                  <a:srgbClr val="8B3044"/>
                </a:solidFill>
                <a:latin typeface="Century Gothic"/>
                <a:cs typeface="Century Gothic"/>
              </a:rPr>
              <a:t>rendimento</a:t>
            </a:r>
            <a:r>
              <a:rPr sz="1400" spc="-9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95" dirty="0">
                <a:solidFill>
                  <a:srgbClr val="8B3044"/>
                </a:solidFill>
                <a:latin typeface="Century Gothic"/>
                <a:cs typeface="Century Gothic"/>
              </a:rPr>
              <a:t> </a:t>
            </a:r>
            <a:r>
              <a:rPr sz="1400" dirty="0">
                <a:solidFill>
                  <a:srgbClr val="8B3044"/>
                </a:solidFill>
                <a:latin typeface="Century Gothic"/>
                <a:cs typeface="Century Gothic"/>
              </a:rPr>
              <a:t>tarefas </a:t>
            </a:r>
            <a:r>
              <a:rPr sz="1400" spc="30" dirty="0">
                <a:solidFill>
                  <a:srgbClr val="8B3044"/>
                </a:solidFill>
                <a:latin typeface="Century Gothic"/>
                <a:cs typeface="Century Gothic"/>
              </a:rPr>
              <a:t>sob</a:t>
            </a:r>
            <a:r>
              <a:rPr sz="1400" spc="-10" dirty="0">
                <a:solidFill>
                  <a:srgbClr val="8B3044"/>
                </a:solidFill>
                <a:latin typeface="Century Gothic"/>
                <a:cs typeface="Century Gothic"/>
              </a:rPr>
              <a:t> </a:t>
            </a:r>
            <a:r>
              <a:rPr sz="1400" spc="30" dirty="0">
                <a:solidFill>
                  <a:srgbClr val="8B3044"/>
                </a:solidFill>
                <a:latin typeface="Century Gothic"/>
                <a:cs typeface="Century Gothic"/>
              </a:rPr>
              <a:t>sua</a:t>
            </a:r>
            <a:r>
              <a:rPr sz="1400" spc="-10" dirty="0">
                <a:solidFill>
                  <a:srgbClr val="8B3044"/>
                </a:solidFill>
                <a:latin typeface="Century Gothic"/>
                <a:cs typeface="Century Gothic"/>
              </a:rPr>
              <a:t> </a:t>
            </a:r>
            <a:r>
              <a:rPr sz="1400" spc="-80" dirty="0">
                <a:solidFill>
                  <a:srgbClr val="8B3044"/>
                </a:solidFill>
                <a:latin typeface="Century Gothic"/>
                <a:cs typeface="Century Gothic"/>
              </a:rPr>
              <a:t>alçada;</a:t>
            </a:r>
            <a:r>
              <a:rPr sz="1400" spc="-10" dirty="0">
                <a:solidFill>
                  <a:srgbClr val="8B3044"/>
                </a:solidFill>
                <a:latin typeface="Century Gothic"/>
                <a:cs typeface="Century Gothic"/>
              </a:rPr>
              <a:t> </a:t>
            </a:r>
            <a:r>
              <a:rPr sz="1400" spc="-65" dirty="0">
                <a:solidFill>
                  <a:srgbClr val="8B3044"/>
                </a:solidFill>
                <a:latin typeface="Century Gothic"/>
                <a:cs typeface="Century Gothic"/>
              </a:rPr>
              <a:t>e)</a:t>
            </a:r>
            <a:r>
              <a:rPr sz="1400" spc="-10" dirty="0">
                <a:solidFill>
                  <a:srgbClr val="8B3044"/>
                </a:solidFill>
                <a:latin typeface="Century Gothic"/>
                <a:cs typeface="Century Gothic"/>
              </a:rPr>
              <a:t> </a:t>
            </a:r>
            <a:r>
              <a:rPr sz="1400" spc="70" dirty="0">
                <a:solidFill>
                  <a:srgbClr val="8B3044"/>
                </a:solidFill>
                <a:latin typeface="Century Gothic"/>
                <a:cs typeface="Century Gothic"/>
              </a:rPr>
              <a:t>sugerir</a:t>
            </a:r>
            <a:r>
              <a:rPr sz="1400" spc="-1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0" dirty="0">
                <a:solidFill>
                  <a:srgbClr val="8B3044"/>
                </a:solidFill>
                <a:latin typeface="Century Gothic"/>
                <a:cs typeface="Century Gothic"/>
              </a:rPr>
              <a:t> </a:t>
            </a:r>
            <a:r>
              <a:rPr sz="1400" spc="20" dirty="0">
                <a:solidFill>
                  <a:srgbClr val="8B3044"/>
                </a:solidFill>
                <a:latin typeface="Century Gothic"/>
                <a:cs typeface="Century Gothic"/>
              </a:rPr>
              <a:t>CFMV</a:t>
            </a:r>
            <a:r>
              <a:rPr sz="1400" spc="-10" dirty="0">
                <a:solidFill>
                  <a:srgbClr val="8B3044"/>
                </a:solidFill>
                <a:latin typeface="Century Gothic"/>
                <a:cs typeface="Century Gothic"/>
              </a:rPr>
              <a:t> </a:t>
            </a:r>
            <a:r>
              <a:rPr sz="1400" dirty="0">
                <a:solidFill>
                  <a:srgbClr val="8B3044"/>
                </a:solidFill>
                <a:latin typeface="Century Gothic"/>
                <a:cs typeface="Century Gothic"/>
              </a:rPr>
              <a:t>as</a:t>
            </a:r>
            <a:r>
              <a:rPr sz="1400" spc="-10" dirty="0">
                <a:solidFill>
                  <a:srgbClr val="8B3044"/>
                </a:solidFill>
                <a:latin typeface="Century Gothic"/>
                <a:cs typeface="Century Gothic"/>
              </a:rPr>
              <a:t> </a:t>
            </a:r>
            <a:r>
              <a:rPr sz="1400" spc="5" dirty="0">
                <a:solidFill>
                  <a:srgbClr val="8B3044"/>
                </a:solidFill>
                <a:latin typeface="Century Gothic"/>
                <a:cs typeface="Century Gothic"/>
              </a:rPr>
              <a:t>providências</a:t>
            </a:r>
            <a:r>
              <a:rPr sz="1400" spc="-10" dirty="0">
                <a:solidFill>
                  <a:srgbClr val="8B3044"/>
                </a:solidFill>
                <a:latin typeface="Century Gothic"/>
                <a:cs typeface="Century Gothic"/>
              </a:rPr>
              <a:t> </a:t>
            </a:r>
            <a:r>
              <a:rPr sz="1400" dirty="0">
                <a:solidFill>
                  <a:srgbClr val="8B3044"/>
                </a:solidFill>
                <a:latin typeface="Century Gothic"/>
                <a:cs typeface="Century Gothic"/>
              </a:rPr>
              <a:t>que</a:t>
            </a:r>
            <a:r>
              <a:rPr sz="1400" spc="-10" dirty="0">
                <a:solidFill>
                  <a:srgbClr val="8B3044"/>
                </a:solidFill>
                <a:latin typeface="Century Gothic"/>
                <a:cs typeface="Century Gothic"/>
              </a:rPr>
              <a:t> </a:t>
            </a:r>
            <a:r>
              <a:rPr sz="1400" spc="45" dirty="0">
                <a:solidFill>
                  <a:srgbClr val="8B3044"/>
                </a:solidFill>
                <a:latin typeface="Century Gothic"/>
                <a:cs typeface="Century Gothic"/>
              </a:rPr>
              <a:t>julgar</a:t>
            </a:r>
            <a:r>
              <a:rPr sz="1400" spc="-10" dirty="0">
                <a:solidFill>
                  <a:srgbClr val="8B3044"/>
                </a:solidFill>
                <a:latin typeface="Century Gothic"/>
                <a:cs typeface="Century Gothic"/>
              </a:rPr>
              <a:t> </a:t>
            </a:r>
            <a:r>
              <a:rPr sz="1400" spc="-65" dirty="0">
                <a:solidFill>
                  <a:srgbClr val="8B3044"/>
                </a:solidFill>
                <a:latin typeface="Century Gothic"/>
                <a:cs typeface="Century Gothic"/>
              </a:rPr>
              <a:t>ca-</a:t>
            </a:r>
            <a:r>
              <a:rPr sz="1400" spc="55" dirty="0">
                <a:solidFill>
                  <a:srgbClr val="8B3044"/>
                </a:solidFill>
                <a:latin typeface="Century Gothic"/>
                <a:cs typeface="Century Gothic"/>
              </a:rPr>
              <a:t> </a:t>
            </a:r>
            <a:r>
              <a:rPr sz="1400" dirty="0">
                <a:solidFill>
                  <a:srgbClr val="8B3044"/>
                </a:solidFill>
                <a:latin typeface="Century Gothic"/>
                <a:cs typeface="Century Gothic"/>
              </a:rPr>
              <a:t>pazes</a:t>
            </a:r>
            <a:r>
              <a:rPr sz="1400" spc="114"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14" dirty="0">
                <a:solidFill>
                  <a:srgbClr val="8B3044"/>
                </a:solidFill>
                <a:latin typeface="Century Gothic"/>
                <a:cs typeface="Century Gothic"/>
              </a:rPr>
              <a:t> </a:t>
            </a:r>
            <a:r>
              <a:rPr sz="1400" spc="-20" dirty="0">
                <a:solidFill>
                  <a:srgbClr val="8B3044"/>
                </a:solidFill>
                <a:latin typeface="Century Gothic"/>
                <a:cs typeface="Century Gothic"/>
              </a:rPr>
              <a:t>aperfeiçoar</a:t>
            </a:r>
            <a:r>
              <a:rPr sz="1400" spc="11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14" dirty="0">
                <a:solidFill>
                  <a:srgbClr val="8B3044"/>
                </a:solidFill>
                <a:latin typeface="Century Gothic"/>
                <a:cs typeface="Century Gothic"/>
              </a:rPr>
              <a:t> </a:t>
            </a:r>
            <a:r>
              <a:rPr sz="1400" spc="-10" dirty="0">
                <a:solidFill>
                  <a:srgbClr val="8B3044"/>
                </a:solidFill>
                <a:latin typeface="Century Gothic"/>
                <a:cs typeface="Century Gothic"/>
              </a:rPr>
              <a:t>regulamentação</a:t>
            </a:r>
            <a:r>
              <a:rPr sz="1400" spc="114" dirty="0">
                <a:solidFill>
                  <a:srgbClr val="8B3044"/>
                </a:solidFill>
                <a:latin typeface="Century Gothic"/>
                <a:cs typeface="Century Gothic"/>
              </a:rPr>
              <a:t> </a:t>
            </a:r>
            <a:r>
              <a:rPr sz="1400" spc="-75" dirty="0">
                <a:solidFill>
                  <a:srgbClr val="8B3044"/>
                </a:solidFill>
                <a:latin typeface="Century Gothic"/>
                <a:cs typeface="Century Gothic"/>
              </a:rPr>
              <a:t>e</a:t>
            </a:r>
            <a:r>
              <a:rPr sz="1400" spc="114" dirty="0">
                <a:solidFill>
                  <a:srgbClr val="8B3044"/>
                </a:solidFill>
                <a:latin typeface="Century Gothic"/>
                <a:cs typeface="Century Gothic"/>
              </a:rPr>
              <a:t> </a:t>
            </a:r>
            <a:r>
              <a:rPr sz="1400" spc="-40" dirty="0">
                <a:solidFill>
                  <a:srgbClr val="8B3044"/>
                </a:solidFill>
                <a:latin typeface="Century Gothic"/>
                <a:cs typeface="Century Gothic"/>
              </a:rPr>
              <a:t>o</a:t>
            </a:r>
            <a:r>
              <a:rPr sz="1400" spc="114"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114"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114" dirty="0">
                <a:solidFill>
                  <a:srgbClr val="8B3044"/>
                </a:solidFill>
                <a:latin typeface="Century Gothic"/>
                <a:cs typeface="Century Gothic"/>
              </a:rPr>
              <a:t> </a:t>
            </a:r>
            <a:r>
              <a:rPr sz="1400" spc="55" dirty="0">
                <a:solidFill>
                  <a:srgbClr val="8B3044"/>
                </a:solidFill>
                <a:latin typeface="Century Gothic"/>
                <a:cs typeface="Century Gothic"/>
              </a:rPr>
              <a:t>profis- </a:t>
            </a:r>
            <a:r>
              <a:rPr sz="1400" spc="40" dirty="0">
                <a:solidFill>
                  <a:srgbClr val="8B3044"/>
                </a:solidFill>
                <a:latin typeface="Century Gothic"/>
                <a:cs typeface="Century Gothic"/>
              </a:rPr>
              <a:t>sões</a:t>
            </a:r>
            <a:r>
              <a:rPr sz="1400" spc="-2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spc="-5" dirty="0">
                <a:solidFill>
                  <a:srgbClr val="8B3044"/>
                </a:solidFill>
                <a:latin typeface="Century Gothic"/>
                <a:cs typeface="Century Gothic"/>
              </a:rPr>
              <a:t>médico</a:t>
            </a:r>
            <a:r>
              <a:rPr sz="1400" spc="-20" dirty="0">
                <a:solidFill>
                  <a:srgbClr val="8B3044"/>
                </a:solidFill>
                <a:latin typeface="Century Gothic"/>
                <a:cs typeface="Century Gothic"/>
              </a:rPr>
              <a:t> </a:t>
            </a:r>
            <a:r>
              <a:rPr sz="1400" spc="15" dirty="0">
                <a:solidFill>
                  <a:srgbClr val="8B3044"/>
                </a:solidFill>
                <a:latin typeface="Century Gothic"/>
                <a:cs typeface="Century Gothic"/>
              </a:rPr>
              <a:t>veterinário</a:t>
            </a:r>
            <a:r>
              <a:rPr sz="1400" spc="-20" dirty="0">
                <a:solidFill>
                  <a:srgbClr val="8B3044"/>
                </a:solidFill>
                <a:latin typeface="Century Gothic"/>
                <a:cs typeface="Century Gothic"/>
              </a:rPr>
              <a:t> </a:t>
            </a:r>
            <a:r>
              <a:rPr sz="1400" spc="-75" dirty="0">
                <a:solidFill>
                  <a:srgbClr val="8B3044"/>
                </a:solidFill>
                <a:latin typeface="Century Gothic"/>
                <a:cs typeface="Century Gothic"/>
              </a:rPr>
              <a:t>e</a:t>
            </a:r>
            <a:r>
              <a:rPr sz="1400" spc="-20" dirty="0">
                <a:solidFill>
                  <a:srgbClr val="8B3044"/>
                </a:solidFill>
                <a:latin typeface="Century Gothic"/>
                <a:cs typeface="Century Gothic"/>
              </a:rPr>
              <a:t> </a:t>
            </a:r>
            <a:r>
              <a:rPr sz="1400" spc="5" dirty="0">
                <a:solidFill>
                  <a:srgbClr val="8B3044"/>
                </a:solidFill>
                <a:latin typeface="Century Gothic"/>
                <a:cs typeface="Century Gothic"/>
              </a:rPr>
              <a:t>zootecnista;</a:t>
            </a:r>
            <a:r>
              <a:rPr sz="1400" spc="-20" dirty="0">
                <a:solidFill>
                  <a:srgbClr val="8B3044"/>
                </a:solidFill>
                <a:latin typeface="Century Gothic"/>
                <a:cs typeface="Century Gothic"/>
              </a:rPr>
              <a:t> </a:t>
            </a:r>
            <a:r>
              <a:rPr sz="1400" spc="5" dirty="0">
                <a:solidFill>
                  <a:srgbClr val="8B3044"/>
                </a:solidFill>
                <a:latin typeface="Century Gothic"/>
                <a:cs typeface="Century Gothic"/>
              </a:rPr>
              <a:t>f)</a:t>
            </a:r>
            <a:r>
              <a:rPr sz="1400" spc="-20" dirty="0">
                <a:solidFill>
                  <a:srgbClr val="8B3044"/>
                </a:solidFill>
                <a:latin typeface="Century Gothic"/>
                <a:cs typeface="Century Gothic"/>
              </a:rPr>
              <a:t> </a:t>
            </a:r>
            <a:r>
              <a:rPr sz="1400" spc="15" dirty="0">
                <a:solidFill>
                  <a:srgbClr val="8B3044"/>
                </a:solidFill>
                <a:latin typeface="Century Gothic"/>
                <a:cs typeface="Century Gothic"/>
              </a:rPr>
              <a:t>examinar</a:t>
            </a:r>
            <a:r>
              <a:rPr sz="1400" spc="-20" dirty="0">
                <a:solidFill>
                  <a:srgbClr val="8B3044"/>
                </a:solidFill>
                <a:latin typeface="Century Gothic"/>
                <a:cs typeface="Century Gothic"/>
              </a:rPr>
              <a:t> </a:t>
            </a:r>
            <a:r>
              <a:rPr sz="1400" spc="25" dirty="0">
                <a:solidFill>
                  <a:srgbClr val="8B3044"/>
                </a:solidFill>
                <a:latin typeface="Century Gothic"/>
                <a:cs typeface="Century Gothic"/>
              </a:rPr>
              <a:t>representa-</a:t>
            </a:r>
            <a:r>
              <a:rPr sz="1400" spc="55" dirty="0">
                <a:solidFill>
                  <a:srgbClr val="8B3044"/>
                </a:solidFill>
                <a:latin typeface="Century Gothic"/>
                <a:cs typeface="Century Gothic"/>
              </a:rPr>
              <a:t> </a:t>
            </a:r>
            <a:r>
              <a:rPr sz="1400" spc="-30" dirty="0">
                <a:solidFill>
                  <a:srgbClr val="8B3044"/>
                </a:solidFill>
                <a:latin typeface="Century Gothic"/>
                <a:cs typeface="Century Gothic"/>
              </a:rPr>
              <a:t>ções</a:t>
            </a:r>
            <a:r>
              <a:rPr sz="1400" spc="-60" dirty="0">
                <a:solidFill>
                  <a:srgbClr val="8B3044"/>
                </a:solidFill>
                <a:latin typeface="Century Gothic"/>
                <a:cs typeface="Century Gothic"/>
              </a:rPr>
              <a:t> </a:t>
            </a:r>
            <a:r>
              <a:rPr sz="1400" spc="30" dirty="0">
                <a:solidFill>
                  <a:srgbClr val="8B3044"/>
                </a:solidFill>
                <a:latin typeface="Century Gothic"/>
                <a:cs typeface="Century Gothic"/>
              </a:rPr>
              <a:t>escritas</a:t>
            </a:r>
            <a:r>
              <a:rPr sz="1400" spc="-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60" dirty="0">
                <a:solidFill>
                  <a:srgbClr val="8B3044"/>
                </a:solidFill>
                <a:latin typeface="Century Gothic"/>
                <a:cs typeface="Century Gothic"/>
              </a:rPr>
              <a:t> </a:t>
            </a:r>
            <a:r>
              <a:rPr sz="1400" spc="-5" dirty="0">
                <a:solidFill>
                  <a:srgbClr val="8B3044"/>
                </a:solidFill>
                <a:latin typeface="Century Gothic"/>
                <a:cs typeface="Century Gothic"/>
              </a:rPr>
              <a:t>devidamente</a:t>
            </a:r>
            <a:r>
              <a:rPr sz="1400" spc="-60" dirty="0">
                <a:solidFill>
                  <a:srgbClr val="8B3044"/>
                </a:solidFill>
                <a:latin typeface="Century Gothic"/>
                <a:cs typeface="Century Gothic"/>
              </a:rPr>
              <a:t> </a:t>
            </a:r>
            <a:r>
              <a:rPr sz="1400" spc="20" dirty="0">
                <a:solidFill>
                  <a:srgbClr val="8B3044"/>
                </a:solidFill>
                <a:latin typeface="Century Gothic"/>
                <a:cs typeface="Century Gothic"/>
              </a:rPr>
              <a:t>assinadas</a:t>
            </a:r>
            <a:r>
              <a:rPr sz="1400" spc="-60" dirty="0">
                <a:solidFill>
                  <a:srgbClr val="8B3044"/>
                </a:solidFill>
                <a:latin typeface="Century Gothic"/>
                <a:cs typeface="Century Gothic"/>
              </a:rPr>
              <a:t> </a:t>
            </a:r>
            <a:r>
              <a:rPr sz="1400" spc="-85" dirty="0">
                <a:solidFill>
                  <a:srgbClr val="8B3044"/>
                </a:solidFill>
                <a:latin typeface="Century Gothic"/>
                <a:cs typeface="Century Gothic"/>
              </a:rPr>
              <a:t>acerca</a:t>
            </a:r>
            <a:r>
              <a:rPr sz="1400" spc="-60"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60" dirty="0">
                <a:solidFill>
                  <a:srgbClr val="8B3044"/>
                </a:solidFill>
                <a:latin typeface="Century Gothic"/>
                <a:cs typeface="Century Gothic"/>
              </a:rPr>
              <a:t> </a:t>
            </a:r>
            <a:r>
              <a:rPr sz="1400" spc="30" dirty="0">
                <a:solidFill>
                  <a:srgbClr val="8B3044"/>
                </a:solidFill>
                <a:latin typeface="Century Gothic"/>
                <a:cs typeface="Century Gothic"/>
              </a:rPr>
              <a:t>serviços</a:t>
            </a:r>
            <a:r>
              <a:rPr sz="1400" spc="-60" dirty="0">
                <a:solidFill>
                  <a:srgbClr val="8B3044"/>
                </a:solidFill>
                <a:latin typeface="Century Gothic"/>
                <a:cs typeface="Century Gothic"/>
              </a:rPr>
              <a:t> </a:t>
            </a:r>
            <a:r>
              <a:rPr sz="1400" spc="25" dirty="0">
                <a:solidFill>
                  <a:srgbClr val="8B3044"/>
                </a:solidFill>
                <a:latin typeface="Century Gothic"/>
                <a:cs typeface="Century Gothic"/>
              </a:rPr>
              <a:t>ou</a:t>
            </a:r>
            <a:r>
              <a:rPr sz="1400" spc="-60"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15" dirty="0">
                <a:solidFill>
                  <a:srgbClr val="8B3044"/>
                </a:solidFill>
                <a:latin typeface="Century Gothic"/>
                <a:cs typeface="Century Gothic"/>
              </a:rPr>
              <a:t> </a:t>
            </a:r>
            <a:r>
              <a:rPr sz="1400" spc="65" dirty="0">
                <a:solidFill>
                  <a:srgbClr val="8B3044"/>
                </a:solidFill>
                <a:latin typeface="Century Gothic"/>
                <a:cs typeface="Century Gothic"/>
              </a:rPr>
              <a:t>registros</a:t>
            </a:r>
            <a:r>
              <a:rPr sz="1400" spc="-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a:t>
            </a:r>
            <a:r>
              <a:rPr sz="1400" spc="55" dirty="0">
                <a:solidFill>
                  <a:srgbClr val="8B3044"/>
                </a:solidFill>
                <a:latin typeface="Century Gothic"/>
                <a:cs typeface="Century Gothic"/>
              </a:rPr>
              <a:t>profissionais</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a:t>
            </a:r>
            <a:r>
              <a:rPr sz="1400" spc="15" dirty="0">
                <a:solidFill>
                  <a:srgbClr val="8B3044"/>
                </a:solidFill>
                <a:latin typeface="Century Gothic"/>
                <a:cs typeface="Century Gothic"/>
              </a:rPr>
              <a:t>empresas,</a:t>
            </a:r>
            <a:r>
              <a:rPr sz="1400" spc="-25" dirty="0">
                <a:solidFill>
                  <a:srgbClr val="8B3044"/>
                </a:solidFill>
                <a:latin typeface="Century Gothic"/>
                <a:cs typeface="Century Gothic"/>
              </a:rPr>
              <a:t> </a:t>
            </a:r>
            <a:r>
              <a:rPr sz="1400" spc="75" dirty="0">
                <a:solidFill>
                  <a:srgbClr val="8B3044"/>
                </a:solidFill>
                <a:latin typeface="Century Gothic"/>
                <a:cs typeface="Century Gothic"/>
              </a:rPr>
              <a:t>assim</a:t>
            </a:r>
            <a:r>
              <a:rPr sz="1400" spc="-25"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25" dirty="0">
                <a:solidFill>
                  <a:srgbClr val="8B3044"/>
                </a:solidFill>
                <a:latin typeface="Century Gothic"/>
                <a:cs typeface="Century Gothic"/>
              </a:rPr>
              <a:t> </a:t>
            </a:r>
            <a:r>
              <a:rPr sz="1400" dirty="0">
                <a:solidFill>
                  <a:srgbClr val="8B3044"/>
                </a:solidFill>
                <a:latin typeface="Century Gothic"/>
                <a:cs typeface="Century Gothic"/>
              </a:rPr>
              <a:t>as</a:t>
            </a:r>
            <a:r>
              <a:rPr sz="1400" spc="-25" dirty="0">
                <a:solidFill>
                  <a:srgbClr val="8B3044"/>
                </a:solidFill>
                <a:latin typeface="Century Gothic"/>
                <a:cs typeface="Century Gothic"/>
              </a:rPr>
              <a:t> </a:t>
            </a:r>
            <a:r>
              <a:rPr sz="1400" dirty="0">
                <a:solidFill>
                  <a:srgbClr val="8B3044"/>
                </a:solidFill>
                <a:latin typeface="Century Gothic"/>
                <a:cs typeface="Century Gothic"/>
              </a:rPr>
              <a:t>infrações as</a:t>
            </a:r>
            <a:r>
              <a:rPr sz="1400" spc="5" dirty="0">
                <a:solidFill>
                  <a:srgbClr val="8B3044"/>
                </a:solidFill>
                <a:latin typeface="Century Gothic"/>
                <a:cs typeface="Century Gothic"/>
              </a:rPr>
              <a:t> </a:t>
            </a:r>
            <a:r>
              <a:rPr sz="1400" spc="55" dirty="0">
                <a:solidFill>
                  <a:srgbClr val="8B3044"/>
                </a:solidFill>
                <a:latin typeface="Century Gothic"/>
                <a:cs typeface="Century Gothic"/>
              </a:rPr>
              <a:t>normas</a:t>
            </a:r>
            <a:r>
              <a:rPr sz="1400" spc="5" dirty="0">
                <a:solidFill>
                  <a:srgbClr val="8B3044"/>
                </a:solidFill>
                <a:latin typeface="Century Gothic"/>
                <a:cs typeface="Century Gothic"/>
              </a:rPr>
              <a:t> </a:t>
            </a:r>
            <a:r>
              <a:rPr sz="1400" spc="30" dirty="0">
                <a:solidFill>
                  <a:srgbClr val="8B3044"/>
                </a:solidFill>
                <a:latin typeface="Century Gothic"/>
                <a:cs typeface="Century Gothic"/>
              </a:rPr>
              <a:t>atinentes</a:t>
            </a:r>
            <a:r>
              <a:rPr sz="1400" spc="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 dirty="0">
                <a:solidFill>
                  <a:srgbClr val="8B3044"/>
                </a:solidFill>
                <a:latin typeface="Century Gothic"/>
                <a:cs typeface="Century Gothic"/>
              </a:rPr>
              <a:t> </a:t>
            </a:r>
            <a:r>
              <a:rPr sz="1400" spc="-5" dirty="0">
                <a:solidFill>
                  <a:srgbClr val="8B3044"/>
                </a:solidFill>
                <a:latin typeface="Century Gothic"/>
                <a:cs typeface="Century Gothic"/>
              </a:rPr>
              <a:t>Medicina</a:t>
            </a:r>
            <a:r>
              <a:rPr sz="1400" spc="5" dirty="0">
                <a:solidFill>
                  <a:srgbClr val="8B3044"/>
                </a:solidFill>
                <a:latin typeface="Century Gothic"/>
                <a:cs typeface="Century Gothic"/>
              </a:rPr>
              <a:t> Veterinária </a:t>
            </a:r>
            <a:r>
              <a:rPr sz="1400" spc="-75" dirty="0">
                <a:solidFill>
                  <a:srgbClr val="8B3044"/>
                </a:solidFill>
                <a:latin typeface="Century Gothic"/>
                <a:cs typeface="Century Gothic"/>
              </a:rPr>
              <a:t>e</a:t>
            </a:r>
            <a:r>
              <a:rPr sz="1400" spc="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 dirty="0">
                <a:solidFill>
                  <a:srgbClr val="8B3044"/>
                </a:solidFill>
                <a:latin typeface="Century Gothic"/>
                <a:cs typeface="Century Gothic"/>
              </a:rPr>
              <a:t> </a:t>
            </a:r>
            <a:r>
              <a:rPr sz="1400" spc="-5" dirty="0">
                <a:solidFill>
                  <a:srgbClr val="8B3044"/>
                </a:solidFill>
                <a:latin typeface="Century Gothic"/>
                <a:cs typeface="Century Gothic"/>
              </a:rPr>
              <a:t>Zootecnia;</a:t>
            </a:r>
            <a:r>
              <a:rPr sz="1400" spc="5" dirty="0">
                <a:solidFill>
                  <a:srgbClr val="8B3044"/>
                </a:solidFill>
                <a:latin typeface="Century Gothic"/>
                <a:cs typeface="Century Gothic"/>
              </a:rPr>
              <a:t> </a:t>
            </a:r>
            <a:r>
              <a:rPr sz="1400" spc="-25" dirty="0">
                <a:solidFill>
                  <a:srgbClr val="8B3044"/>
                </a:solidFill>
                <a:latin typeface="Century Gothic"/>
                <a:cs typeface="Century Gothic"/>
              </a:rPr>
              <a:t>g)</a:t>
            </a:r>
            <a:r>
              <a:rPr sz="1400" spc="5" dirty="0">
                <a:solidFill>
                  <a:srgbClr val="8B3044"/>
                </a:solidFill>
                <a:latin typeface="Century Gothic"/>
                <a:cs typeface="Century Gothic"/>
              </a:rPr>
              <a:t> </a:t>
            </a:r>
            <a:r>
              <a:rPr sz="1400" spc="70" dirty="0">
                <a:solidFill>
                  <a:srgbClr val="8B3044"/>
                </a:solidFill>
                <a:latin typeface="Century Gothic"/>
                <a:cs typeface="Century Gothic"/>
              </a:rPr>
              <a:t>fun-</a:t>
            </a:r>
            <a:r>
              <a:rPr sz="1400" spc="55" dirty="0">
                <a:solidFill>
                  <a:srgbClr val="8B3044"/>
                </a:solidFill>
                <a:latin typeface="Century Gothic"/>
                <a:cs typeface="Century Gothic"/>
              </a:rPr>
              <a:t> </a:t>
            </a:r>
            <a:r>
              <a:rPr sz="1400" dirty="0">
                <a:solidFill>
                  <a:srgbClr val="8B3044"/>
                </a:solidFill>
                <a:latin typeface="Century Gothic"/>
                <a:cs typeface="Century Gothic"/>
              </a:rPr>
              <a:t>cionar</a:t>
            </a:r>
            <a:r>
              <a:rPr sz="1400" spc="165"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165" dirty="0">
                <a:solidFill>
                  <a:srgbClr val="8B3044"/>
                </a:solidFill>
                <a:latin typeface="Century Gothic"/>
                <a:cs typeface="Century Gothic"/>
              </a:rPr>
              <a:t> </a:t>
            </a:r>
            <a:r>
              <a:rPr sz="1400" spc="45" dirty="0">
                <a:solidFill>
                  <a:srgbClr val="8B3044"/>
                </a:solidFill>
                <a:latin typeface="Century Gothic"/>
                <a:cs typeface="Century Gothic"/>
              </a:rPr>
              <a:t>“Tribunal</a:t>
            </a:r>
            <a:r>
              <a:rPr sz="1400" spc="16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65" dirty="0">
                <a:solidFill>
                  <a:srgbClr val="8B3044"/>
                </a:solidFill>
                <a:latin typeface="Century Gothic"/>
                <a:cs typeface="Century Gothic"/>
              </a:rPr>
              <a:t> </a:t>
            </a:r>
            <a:r>
              <a:rPr sz="1400" spc="-25" dirty="0">
                <a:solidFill>
                  <a:srgbClr val="8B3044"/>
                </a:solidFill>
                <a:latin typeface="Century Gothic"/>
                <a:cs typeface="Century Gothic"/>
              </a:rPr>
              <a:t>Honra”,</a:t>
            </a:r>
            <a:r>
              <a:rPr sz="1400" spc="165" dirty="0">
                <a:solidFill>
                  <a:srgbClr val="8B3044"/>
                </a:solidFill>
                <a:latin typeface="Century Gothic"/>
                <a:cs typeface="Century Gothic"/>
              </a:rPr>
              <a:t> </a:t>
            </a:r>
            <a:r>
              <a:rPr sz="1400" dirty="0">
                <a:solidFill>
                  <a:srgbClr val="8B3044"/>
                </a:solidFill>
                <a:latin typeface="Century Gothic"/>
                <a:cs typeface="Century Gothic"/>
              </a:rPr>
              <a:t>zelando</a:t>
            </a:r>
            <a:r>
              <a:rPr sz="1400" spc="16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165" dirty="0">
                <a:solidFill>
                  <a:srgbClr val="8B3044"/>
                </a:solidFill>
                <a:latin typeface="Century Gothic"/>
                <a:cs typeface="Century Gothic"/>
              </a:rPr>
              <a:t> </a:t>
            </a:r>
            <a:r>
              <a:rPr sz="1400" spc="50" dirty="0">
                <a:solidFill>
                  <a:srgbClr val="8B3044"/>
                </a:solidFill>
                <a:latin typeface="Century Gothic"/>
                <a:cs typeface="Century Gothic"/>
              </a:rPr>
              <a:t>prestígio</a:t>
            </a:r>
            <a:r>
              <a:rPr sz="1400" spc="16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65" dirty="0">
                <a:solidFill>
                  <a:srgbClr val="8B3044"/>
                </a:solidFill>
                <a:latin typeface="Century Gothic"/>
                <a:cs typeface="Century Gothic"/>
              </a:rPr>
              <a:t> </a:t>
            </a:r>
            <a:r>
              <a:rPr sz="1400" spc="40" dirty="0">
                <a:solidFill>
                  <a:srgbClr val="8B3044"/>
                </a:solidFill>
                <a:latin typeface="Century Gothic"/>
                <a:cs typeface="Century Gothic"/>
              </a:rPr>
              <a:t>bom</a:t>
            </a:r>
            <a:r>
              <a:rPr sz="1400" spc="15" dirty="0">
                <a:solidFill>
                  <a:srgbClr val="8B3044"/>
                </a:solidFill>
                <a:latin typeface="Century Gothic"/>
                <a:cs typeface="Century Gothic"/>
              </a:rPr>
              <a:t> </a:t>
            </a:r>
            <a:r>
              <a:rPr sz="1400" spc="35" dirty="0">
                <a:solidFill>
                  <a:srgbClr val="8B3044"/>
                </a:solidFill>
                <a:latin typeface="Century Gothic"/>
                <a:cs typeface="Century Gothic"/>
              </a:rPr>
              <a:t>nome</a:t>
            </a:r>
            <a:r>
              <a:rPr sz="1400" spc="50"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50" dirty="0">
                <a:solidFill>
                  <a:srgbClr val="8B3044"/>
                </a:solidFill>
                <a:latin typeface="Century Gothic"/>
                <a:cs typeface="Century Gothic"/>
              </a:rPr>
              <a:t> </a:t>
            </a:r>
            <a:r>
              <a:rPr sz="1400" spc="35" dirty="0">
                <a:solidFill>
                  <a:srgbClr val="8B3044"/>
                </a:solidFill>
                <a:latin typeface="Century Gothic"/>
                <a:cs typeface="Century Gothic"/>
              </a:rPr>
              <a:t>profissões;</a:t>
            </a:r>
            <a:r>
              <a:rPr sz="1400" spc="50" dirty="0">
                <a:solidFill>
                  <a:srgbClr val="8B3044"/>
                </a:solidFill>
                <a:latin typeface="Century Gothic"/>
                <a:cs typeface="Century Gothic"/>
              </a:rPr>
              <a:t> </a:t>
            </a:r>
            <a:r>
              <a:rPr sz="1400" spc="20" dirty="0">
                <a:solidFill>
                  <a:srgbClr val="8B3044"/>
                </a:solidFill>
                <a:latin typeface="Century Gothic"/>
                <a:cs typeface="Century Gothic"/>
              </a:rPr>
              <a:t>h)</a:t>
            </a:r>
            <a:r>
              <a:rPr sz="1400" spc="50" dirty="0">
                <a:solidFill>
                  <a:srgbClr val="8B3044"/>
                </a:solidFill>
                <a:latin typeface="Century Gothic"/>
                <a:cs typeface="Century Gothic"/>
              </a:rPr>
              <a:t> </a:t>
            </a:r>
            <a:r>
              <a:rPr sz="1400" spc="10" dirty="0">
                <a:solidFill>
                  <a:srgbClr val="8B3044"/>
                </a:solidFill>
                <a:latin typeface="Century Gothic"/>
                <a:cs typeface="Century Gothic"/>
              </a:rPr>
              <a:t>deliberar</a:t>
            </a:r>
            <a:r>
              <a:rPr sz="1400" spc="45" dirty="0">
                <a:solidFill>
                  <a:srgbClr val="8B3044"/>
                </a:solidFill>
                <a:latin typeface="Century Gothic"/>
                <a:cs typeface="Century Gothic"/>
              </a:rPr>
              <a:t> </a:t>
            </a:r>
            <a:r>
              <a:rPr sz="1400" spc="5" dirty="0">
                <a:solidFill>
                  <a:srgbClr val="8B3044"/>
                </a:solidFill>
                <a:latin typeface="Century Gothic"/>
                <a:cs typeface="Century Gothic"/>
              </a:rPr>
              <a:t>quanto</a:t>
            </a:r>
            <a:r>
              <a:rPr sz="1400" spc="5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50" dirty="0">
                <a:solidFill>
                  <a:srgbClr val="8B3044"/>
                </a:solidFill>
                <a:latin typeface="Century Gothic"/>
                <a:cs typeface="Century Gothic"/>
              </a:rPr>
              <a:t> </a:t>
            </a:r>
            <a:r>
              <a:rPr sz="1400" spc="55" dirty="0">
                <a:solidFill>
                  <a:srgbClr val="8B3044"/>
                </a:solidFill>
                <a:latin typeface="Century Gothic"/>
                <a:cs typeface="Century Gothic"/>
              </a:rPr>
              <a:t>sistema</a:t>
            </a:r>
            <a:r>
              <a:rPr sz="1400" spc="5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50" dirty="0">
                <a:solidFill>
                  <a:srgbClr val="8B3044"/>
                </a:solidFill>
                <a:latin typeface="Century Gothic"/>
                <a:cs typeface="Century Gothic"/>
              </a:rPr>
              <a:t> </a:t>
            </a:r>
            <a:r>
              <a:rPr sz="1400" spc="25" dirty="0">
                <a:solidFill>
                  <a:srgbClr val="8B3044"/>
                </a:solidFill>
                <a:latin typeface="Century Gothic"/>
                <a:cs typeface="Century Gothic"/>
              </a:rPr>
              <a:t>fiscaliza-</a:t>
            </a:r>
            <a:r>
              <a:rPr sz="1400" spc="55" dirty="0">
                <a:solidFill>
                  <a:srgbClr val="8B3044"/>
                </a:solidFill>
                <a:latin typeface="Century Gothic"/>
                <a:cs typeface="Century Gothic"/>
              </a:rPr>
              <a:t> </a:t>
            </a:r>
            <a:r>
              <a:rPr sz="1400" spc="-105" dirty="0">
                <a:solidFill>
                  <a:srgbClr val="8B3044"/>
                </a:solidFill>
                <a:latin typeface="Century Gothic"/>
                <a:cs typeface="Century Gothic"/>
              </a:rPr>
              <a:t>ção</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2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25" dirty="0">
                <a:solidFill>
                  <a:srgbClr val="8B3044"/>
                </a:solidFill>
                <a:latin typeface="Century Gothic"/>
                <a:cs typeface="Century Gothic"/>
              </a:rPr>
              <a:t> </a:t>
            </a:r>
            <a:r>
              <a:rPr sz="1400" spc="-5" dirty="0">
                <a:solidFill>
                  <a:srgbClr val="8B3044"/>
                </a:solidFill>
                <a:latin typeface="Century Gothic"/>
                <a:cs typeface="Century Gothic"/>
              </a:rPr>
              <a:t>Medicina</a:t>
            </a:r>
            <a:r>
              <a:rPr sz="1400" spc="-25" dirty="0">
                <a:solidFill>
                  <a:srgbClr val="8B3044"/>
                </a:solidFill>
                <a:latin typeface="Century Gothic"/>
                <a:cs typeface="Century Gothic"/>
              </a:rPr>
              <a:t> </a:t>
            </a:r>
            <a:r>
              <a:rPr sz="1400" spc="5" dirty="0">
                <a:solidFill>
                  <a:srgbClr val="8B3044"/>
                </a:solidFill>
                <a:latin typeface="Century Gothic"/>
                <a:cs typeface="Century Gothic"/>
              </a:rPr>
              <a:t>Veterinária</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25" dirty="0">
                <a:solidFill>
                  <a:srgbClr val="8B3044"/>
                </a:solidFill>
                <a:latin typeface="Century Gothic"/>
                <a:cs typeface="Century Gothic"/>
              </a:rPr>
              <a:t> </a:t>
            </a:r>
            <a:r>
              <a:rPr sz="1400" spc="-5" dirty="0">
                <a:solidFill>
                  <a:srgbClr val="8B3044"/>
                </a:solidFill>
                <a:latin typeface="Century Gothic"/>
                <a:cs typeface="Century Gothic"/>
              </a:rPr>
              <a:t>Zootecnia;</a:t>
            </a:r>
            <a:r>
              <a:rPr sz="1400" spc="-25" dirty="0">
                <a:solidFill>
                  <a:srgbClr val="8B3044"/>
                </a:solidFill>
                <a:latin typeface="Century Gothic"/>
                <a:cs typeface="Century Gothic"/>
              </a:rPr>
              <a:t> </a:t>
            </a:r>
            <a:r>
              <a:rPr sz="1400" spc="20" dirty="0">
                <a:solidFill>
                  <a:srgbClr val="8B3044"/>
                </a:solidFill>
                <a:latin typeface="Century Gothic"/>
                <a:cs typeface="Century Gothic"/>
              </a:rPr>
              <a:t>i)</a:t>
            </a:r>
            <a:r>
              <a:rPr sz="1400" spc="-25" dirty="0">
                <a:solidFill>
                  <a:srgbClr val="8B3044"/>
                </a:solidFill>
                <a:latin typeface="Century Gothic"/>
                <a:cs typeface="Century Gothic"/>
              </a:rPr>
              <a:t> </a:t>
            </a:r>
            <a:r>
              <a:rPr sz="1400" spc="15" dirty="0">
                <a:solidFill>
                  <a:srgbClr val="8B3044"/>
                </a:solidFill>
                <a:latin typeface="Century Gothic"/>
                <a:cs typeface="Century Gothic"/>
              </a:rPr>
              <a:t>delibe-</a:t>
            </a:r>
            <a:r>
              <a:rPr sz="1400" spc="55" dirty="0">
                <a:solidFill>
                  <a:srgbClr val="8B3044"/>
                </a:solidFill>
                <a:latin typeface="Century Gothic"/>
                <a:cs typeface="Century Gothic"/>
              </a:rPr>
              <a:t> </a:t>
            </a:r>
            <a:r>
              <a:rPr sz="1400" spc="15" dirty="0">
                <a:solidFill>
                  <a:srgbClr val="8B3044"/>
                </a:solidFill>
                <a:latin typeface="Century Gothic"/>
                <a:cs typeface="Century Gothic"/>
              </a:rPr>
              <a:t>rar</a:t>
            </a:r>
            <a:r>
              <a:rPr sz="1400" spc="-10" dirty="0">
                <a:solidFill>
                  <a:srgbClr val="8B3044"/>
                </a:solidFill>
                <a:latin typeface="Century Gothic"/>
                <a:cs typeface="Century Gothic"/>
              </a:rPr>
              <a:t> </a:t>
            </a:r>
            <a:r>
              <a:rPr sz="1400" spc="5" dirty="0">
                <a:solidFill>
                  <a:srgbClr val="8B3044"/>
                </a:solidFill>
                <a:latin typeface="Century Gothic"/>
                <a:cs typeface="Century Gothic"/>
              </a:rPr>
              <a:t>quanto</a:t>
            </a:r>
            <a:r>
              <a:rPr sz="1400" spc="-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 dirty="0">
                <a:solidFill>
                  <a:srgbClr val="8B3044"/>
                </a:solidFill>
                <a:latin typeface="Century Gothic"/>
                <a:cs typeface="Century Gothic"/>
              </a:rPr>
              <a:t> </a:t>
            </a:r>
            <a:r>
              <a:rPr sz="1400" spc="20" dirty="0">
                <a:solidFill>
                  <a:srgbClr val="8B3044"/>
                </a:solidFill>
                <a:latin typeface="Century Gothic"/>
                <a:cs typeface="Century Gothic"/>
              </a:rPr>
              <a:t>forma</a:t>
            </a:r>
            <a:r>
              <a:rPr sz="1400" spc="-5" dirty="0">
                <a:solidFill>
                  <a:srgbClr val="8B3044"/>
                </a:solidFill>
                <a:latin typeface="Century Gothic"/>
                <a:cs typeface="Century Gothic"/>
              </a:rPr>
              <a:t> </a:t>
            </a:r>
            <a:r>
              <a:rPr sz="1400" spc="-75" dirty="0">
                <a:solidFill>
                  <a:srgbClr val="8B3044"/>
                </a:solidFill>
                <a:latin typeface="Century Gothic"/>
                <a:cs typeface="Century Gothic"/>
              </a:rPr>
              <a:t>e</a:t>
            </a:r>
            <a:r>
              <a:rPr sz="1400" spc="-5" dirty="0">
                <a:solidFill>
                  <a:srgbClr val="8B3044"/>
                </a:solidFill>
                <a:latin typeface="Century Gothic"/>
                <a:cs typeface="Century Gothic"/>
              </a:rPr>
              <a:t> </a:t>
            </a:r>
            <a:r>
              <a:rPr sz="1400" spc="20" dirty="0">
                <a:solidFill>
                  <a:srgbClr val="8B3044"/>
                </a:solidFill>
                <a:latin typeface="Century Gothic"/>
                <a:cs typeface="Century Gothic"/>
              </a:rPr>
              <a:t>prestar,</a:t>
            </a:r>
            <a:r>
              <a:rPr sz="1400" spc="-5" dirty="0">
                <a:solidFill>
                  <a:srgbClr val="8B3044"/>
                </a:solidFill>
                <a:latin typeface="Century Gothic"/>
                <a:cs typeface="Century Gothic"/>
              </a:rPr>
              <a:t> </a:t>
            </a:r>
            <a:r>
              <a:rPr sz="1400" spc="-20" dirty="0">
                <a:solidFill>
                  <a:srgbClr val="8B3044"/>
                </a:solidFill>
                <a:latin typeface="Century Gothic"/>
                <a:cs typeface="Century Gothic"/>
              </a:rPr>
              <a:t>aos</a:t>
            </a:r>
            <a:r>
              <a:rPr sz="1400" spc="-5" dirty="0">
                <a:solidFill>
                  <a:srgbClr val="8B3044"/>
                </a:solidFill>
                <a:latin typeface="Century Gothic"/>
                <a:cs typeface="Century Gothic"/>
              </a:rPr>
              <a:t> </a:t>
            </a:r>
            <a:r>
              <a:rPr sz="1400" spc="5" dirty="0">
                <a:solidFill>
                  <a:srgbClr val="8B3044"/>
                </a:solidFill>
                <a:latin typeface="Century Gothic"/>
                <a:cs typeface="Century Gothic"/>
              </a:rPr>
              <a:t>poderes</a:t>
            </a:r>
            <a:r>
              <a:rPr sz="1400" spc="-5" dirty="0">
                <a:solidFill>
                  <a:srgbClr val="8B3044"/>
                </a:solidFill>
                <a:latin typeface="Century Gothic"/>
                <a:cs typeface="Century Gothic"/>
              </a:rPr>
              <a:t> </a:t>
            </a:r>
            <a:r>
              <a:rPr sz="1400" spc="30" dirty="0">
                <a:solidFill>
                  <a:srgbClr val="8B3044"/>
                </a:solidFill>
                <a:latin typeface="Century Gothic"/>
                <a:cs typeface="Century Gothic"/>
              </a:rPr>
              <a:t>públicos</a:t>
            </a:r>
            <a:r>
              <a:rPr sz="1400" spc="-5" dirty="0">
                <a:solidFill>
                  <a:srgbClr val="8B3044"/>
                </a:solidFill>
                <a:latin typeface="Century Gothic"/>
                <a:cs typeface="Century Gothic"/>
              </a:rPr>
              <a:t> </a:t>
            </a:r>
            <a:r>
              <a:rPr sz="1400" dirty="0">
                <a:solidFill>
                  <a:srgbClr val="8B3044"/>
                </a:solidFill>
                <a:latin typeface="Century Gothic"/>
                <a:cs typeface="Century Gothic"/>
              </a:rPr>
              <a:t>que</a:t>
            </a:r>
            <a:r>
              <a:rPr sz="1400" spc="-5" dirty="0">
                <a:solidFill>
                  <a:srgbClr val="8B3044"/>
                </a:solidFill>
                <a:latin typeface="Century Gothic"/>
                <a:cs typeface="Century Gothic"/>
              </a:rPr>
              <a:t> </a:t>
            </a:r>
            <a:r>
              <a:rPr sz="1400" spc="5" dirty="0">
                <a:solidFill>
                  <a:srgbClr val="8B3044"/>
                </a:solidFill>
                <a:latin typeface="Century Gothic"/>
                <a:cs typeface="Century Gothic"/>
              </a:rPr>
              <a:t>atuam</a:t>
            </a:r>
            <a:r>
              <a:rPr sz="1400" spc="-5" dirty="0">
                <a:solidFill>
                  <a:srgbClr val="8B3044"/>
                </a:solidFill>
                <a:latin typeface="Century Gothic"/>
                <a:cs typeface="Century Gothic"/>
              </a:rPr>
              <a:t> </a:t>
            </a:r>
            <a:r>
              <a:rPr sz="1400" spc="-30" dirty="0">
                <a:solidFill>
                  <a:srgbClr val="8B3044"/>
                </a:solidFill>
                <a:latin typeface="Century Gothic"/>
                <a:cs typeface="Century Gothic"/>
              </a:rPr>
              <a:t>na</a:t>
            </a:r>
            <a:r>
              <a:rPr sz="1400" spc="-15" dirty="0">
                <a:solidFill>
                  <a:srgbClr val="8B3044"/>
                </a:solidFill>
                <a:latin typeface="Century Gothic"/>
                <a:cs typeface="Century Gothic"/>
              </a:rPr>
              <a:t> </a:t>
            </a:r>
            <a:r>
              <a:rPr sz="1400" spc="20" dirty="0">
                <a:solidFill>
                  <a:srgbClr val="8B3044"/>
                </a:solidFill>
                <a:latin typeface="Century Gothic"/>
                <a:cs typeface="Century Gothic"/>
              </a:rPr>
              <a:t>jurisdição,</a:t>
            </a:r>
            <a:r>
              <a:rPr sz="1400" spc="120" dirty="0">
                <a:solidFill>
                  <a:srgbClr val="8B3044"/>
                </a:solidFill>
                <a:latin typeface="Century Gothic"/>
                <a:cs typeface="Century Gothic"/>
              </a:rPr>
              <a:t> </a:t>
            </a:r>
            <a:r>
              <a:rPr sz="1400" spc="30" dirty="0">
                <a:solidFill>
                  <a:srgbClr val="8B3044"/>
                </a:solidFill>
                <a:latin typeface="Century Gothic"/>
                <a:cs typeface="Century Gothic"/>
              </a:rPr>
              <a:t>assessoramento</a:t>
            </a:r>
            <a:r>
              <a:rPr sz="1400" spc="12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20" dirty="0">
                <a:solidFill>
                  <a:srgbClr val="8B3044"/>
                </a:solidFill>
                <a:latin typeface="Century Gothic"/>
                <a:cs typeface="Century Gothic"/>
              </a:rPr>
              <a:t> </a:t>
            </a:r>
            <a:r>
              <a:rPr sz="1400" spc="60" dirty="0">
                <a:solidFill>
                  <a:srgbClr val="8B3044"/>
                </a:solidFill>
                <a:latin typeface="Century Gothic"/>
                <a:cs typeface="Century Gothic"/>
              </a:rPr>
              <a:t>assuntos</a:t>
            </a:r>
            <a:r>
              <a:rPr sz="1400" spc="12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20" dirty="0">
                <a:solidFill>
                  <a:srgbClr val="8B3044"/>
                </a:solidFill>
                <a:latin typeface="Century Gothic"/>
                <a:cs typeface="Century Gothic"/>
              </a:rPr>
              <a:t> </a:t>
            </a:r>
            <a:r>
              <a:rPr sz="1400" spc="25" dirty="0">
                <a:solidFill>
                  <a:srgbClr val="8B3044"/>
                </a:solidFill>
                <a:latin typeface="Century Gothic"/>
                <a:cs typeface="Century Gothic"/>
              </a:rPr>
              <a:t>matérias</a:t>
            </a:r>
            <a:r>
              <a:rPr sz="1400" spc="12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20" dirty="0">
                <a:solidFill>
                  <a:srgbClr val="8B3044"/>
                </a:solidFill>
                <a:latin typeface="Century Gothic"/>
                <a:cs typeface="Century Gothic"/>
              </a:rPr>
              <a:t> </a:t>
            </a:r>
            <a:r>
              <a:rPr sz="1400" spc="50" dirty="0">
                <a:solidFill>
                  <a:srgbClr val="8B3044"/>
                </a:solidFill>
                <a:latin typeface="Century Gothic"/>
                <a:cs typeface="Century Gothic"/>
              </a:rPr>
              <a:t>interesse</a:t>
            </a:r>
            <a:r>
              <a:rPr sz="1400" spc="15" dirty="0">
                <a:solidFill>
                  <a:srgbClr val="8B3044"/>
                </a:solidFill>
                <a:latin typeface="Century Gothic"/>
                <a:cs typeface="Century Gothic"/>
              </a:rPr>
              <a:t> </a:t>
            </a:r>
            <a:r>
              <a:rPr sz="1400" spc="35" dirty="0">
                <a:solidFill>
                  <a:srgbClr val="8B3044"/>
                </a:solidFill>
                <a:latin typeface="Century Gothic"/>
                <a:cs typeface="Century Gothic"/>
              </a:rPr>
              <a:t>profissional;</a:t>
            </a:r>
            <a:r>
              <a:rPr sz="1400" spc="190" dirty="0">
                <a:solidFill>
                  <a:srgbClr val="8B3044"/>
                </a:solidFill>
                <a:latin typeface="Century Gothic"/>
                <a:cs typeface="Century Gothic"/>
              </a:rPr>
              <a:t> </a:t>
            </a:r>
            <a:r>
              <a:rPr sz="1400" spc="20" dirty="0">
                <a:solidFill>
                  <a:srgbClr val="8B3044"/>
                </a:solidFill>
                <a:latin typeface="Century Gothic"/>
                <a:cs typeface="Century Gothic"/>
              </a:rPr>
              <a:t>j)</a:t>
            </a:r>
            <a:r>
              <a:rPr sz="1400" spc="190" dirty="0">
                <a:solidFill>
                  <a:srgbClr val="8B3044"/>
                </a:solidFill>
                <a:latin typeface="Century Gothic"/>
                <a:cs typeface="Century Gothic"/>
              </a:rPr>
              <a:t> </a:t>
            </a:r>
            <a:r>
              <a:rPr sz="1400" spc="25" dirty="0">
                <a:solidFill>
                  <a:srgbClr val="8B3044"/>
                </a:solidFill>
                <a:latin typeface="Century Gothic"/>
                <a:cs typeface="Century Gothic"/>
              </a:rPr>
              <a:t>agir</a:t>
            </a:r>
            <a:r>
              <a:rPr sz="1400" spc="19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90" dirty="0">
                <a:solidFill>
                  <a:srgbClr val="8B3044"/>
                </a:solidFill>
                <a:latin typeface="Century Gothic"/>
                <a:cs typeface="Century Gothic"/>
              </a:rPr>
              <a:t> </a:t>
            </a:r>
            <a:r>
              <a:rPr sz="1400" spc="-60" dirty="0">
                <a:solidFill>
                  <a:srgbClr val="8B3044"/>
                </a:solidFill>
                <a:latin typeface="Century Gothic"/>
                <a:cs typeface="Century Gothic"/>
              </a:rPr>
              <a:t>colaboração</a:t>
            </a:r>
            <a:r>
              <a:rPr sz="1400" spc="190" dirty="0">
                <a:solidFill>
                  <a:srgbClr val="8B3044"/>
                </a:solidFill>
                <a:latin typeface="Century Gothic"/>
                <a:cs typeface="Century Gothic"/>
              </a:rPr>
              <a:t> </a:t>
            </a:r>
            <a:r>
              <a:rPr sz="1400" spc="-20" dirty="0">
                <a:solidFill>
                  <a:srgbClr val="8B3044"/>
                </a:solidFill>
                <a:latin typeface="Century Gothic"/>
                <a:cs typeface="Century Gothic"/>
              </a:rPr>
              <a:t>recíproca</a:t>
            </a:r>
            <a:r>
              <a:rPr sz="1400" spc="190" dirty="0">
                <a:solidFill>
                  <a:srgbClr val="8B3044"/>
                </a:solidFill>
                <a:latin typeface="Century Gothic"/>
                <a:cs typeface="Century Gothic"/>
              </a:rPr>
              <a:t> </a:t>
            </a:r>
            <a:r>
              <a:rPr sz="1400" dirty="0">
                <a:solidFill>
                  <a:srgbClr val="8B3044"/>
                </a:solidFill>
                <a:latin typeface="Century Gothic"/>
                <a:cs typeface="Century Gothic"/>
              </a:rPr>
              <a:t>com</a:t>
            </a:r>
            <a:r>
              <a:rPr sz="1400" spc="190" dirty="0">
                <a:solidFill>
                  <a:srgbClr val="8B3044"/>
                </a:solidFill>
                <a:latin typeface="Century Gothic"/>
                <a:cs typeface="Century Gothic"/>
              </a:rPr>
              <a:t> </a:t>
            </a:r>
            <a:r>
              <a:rPr sz="1400" dirty="0">
                <a:solidFill>
                  <a:srgbClr val="8B3044"/>
                </a:solidFill>
                <a:latin typeface="Century Gothic"/>
                <a:cs typeface="Century Gothic"/>
              </a:rPr>
              <a:t>as</a:t>
            </a:r>
            <a:r>
              <a:rPr sz="1400" spc="190" dirty="0">
                <a:solidFill>
                  <a:srgbClr val="8B3044"/>
                </a:solidFill>
                <a:latin typeface="Century Gothic"/>
                <a:cs typeface="Century Gothic"/>
              </a:rPr>
              <a:t> </a:t>
            </a:r>
            <a:r>
              <a:rPr sz="1400" spc="15" dirty="0">
                <a:solidFill>
                  <a:srgbClr val="8B3044"/>
                </a:solidFill>
                <a:latin typeface="Century Gothic"/>
                <a:cs typeface="Century Gothic"/>
              </a:rPr>
              <a:t>entidades</a:t>
            </a:r>
            <a:endParaRPr sz="1400">
              <a:latin typeface="Century Gothic"/>
              <a:cs typeface="Century Gothic"/>
            </a:endParaRPr>
          </a:p>
        </p:txBody>
      </p:sp>
      <p:sp>
        <p:nvSpPr>
          <p:cNvPr id="9" name="object 9"/>
          <p:cNvSpPr txBox="1"/>
          <p:nvPr/>
        </p:nvSpPr>
        <p:spPr>
          <a:xfrm>
            <a:off x="6379921" y="4611780"/>
            <a:ext cx="5805805" cy="4719320"/>
          </a:xfrm>
          <a:prstGeom prst="rect">
            <a:avLst/>
          </a:prstGeom>
        </p:spPr>
        <p:txBody>
          <a:bodyPr vert="horz" wrap="square" lIns="0" tIns="12700" rIns="0" bIns="0" rtlCol="0">
            <a:spAutoFit/>
          </a:bodyPr>
          <a:lstStyle/>
          <a:p>
            <a:pPr marL="12700" marR="5080" indent="1270" algn="just">
              <a:lnSpc>
                <a:spcPct val="100000"/>
              </a:lnSpc>
              <a:spcBef>
                <a:spcPts val="100"/>
              </a:spcBef>
            </a:pPr>
            <a:r>
              <a:rPr sz="1400" spc="35" dirty="0">
                <a:solidFill>
                  <a:srgbClr val="8B3044"/>
                </a:solidFill>
                <a:latin typeface="Century Gothic"/>
                <a:cs typeface="Century Gothic"/>
              </a:rPr>
              <a:t>civis </a:t>
            </a:r>
            <a:r>
              <a:rPr sz="1400" spc="30" dirty="0">
                <a:solidFill>
                  <a:srgbClr val="8B3044"/>
                </a:solidFill>
                <a:latin typeface="Century Gothic"/>
                <a:cs typeface="Century Gothic"/>
              </a:rPr>
              <a:t>dos</a:t>
            </a:r>
            <a:r>
              <a:rPr sz="1400" spc="35" dirty="0">
                <a:solidFill>
                  <a:srgbClr val="8B3044"/>
                </a:solidFill>
                <a:latin typeface="Century Gothic"/>
                <a:cs typeface="Century Gothic"/>
              </a:rPr>
              <a:t> </a:t>
            </a:r>
            <a:r>
              <a:rPr sz="1400" spc="15" dirty="0">
                <a:solidFill>
                  <a:srgbClr val="8B3044"/>
                </a:solidFill>
                <a:latin typeface="Century Gothic"/>
                <a:cs typeface="Century Gothic"/>
              </a:rPr>
              <a:t>médicos</a:t>
            </a:r>
            <a:r>
              <a:rPr sz="1400" spc="35" dirty="0">
                <a:solidFill>
                  <a:srgbClr val="8B3044"/>
                </a:solidFill>
                <a:latin typeface="Century Gothic"/>
                <a:cs typeface="Century Gothic"/>
              </a:rPr>
              <a:t> </a:t>
            </a:r>
            <a:r>
              <a:rPr sz="1400" spc="25" dirty="0">
                <a:solidFill>
                  <a:srgbClr val="8B3044"/>
                </a:solidFill>
                <a:latin typeface="Century Gothic"/>
                <a:cs typeface="Century Gothic"/>
              </a:rPr>
              <a:t>veterinários</a:t>
            </a:r>
            <a:r>
              <a:rPr sz="1400" spc="35" dirty="0">
                <a:solidFill>
                  <a:srgbClr val="8B3044"/>
                </a:solidFill>
                <a:latin typeface="Century Gothic"/>
                <a:cs typeface="Century Gothic"/>
              </a:rPr>
              <a:t> </a:t>
            </a:r>
            <a:r>
              <a:rPr sz="1400" spc="-75" dirty="0">
                <a:solidFill>
                  <a:srgbClr val="8B3044"/>
                </a:solidFill>
                <a:latin typeface="Century Gothic"/>
                <a:cs typeface="Century Gothic"/>
              </a:rPr>
              <a:t>e</a:t>
            </a:r>
            <a:r>
              <a:rPr sz="1400" spc="35"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35" dirty="0">
                <a:solidFill>
                  <a:srgbClr val="8B3044"/>
                </a:solidFill>
                <a:latin typeface="Century Gothic"/>
                <a:cs typeface="Century Gothic"/>
              </a:rPr>
              <a:t> </a:t>
            </a:r>
            <a:r>
              <a:rPr sz="1400" spc="25" dirty="0">
                <a:solidFill>
                  <a:srgbClr val="8B3044"/>
                </a:solidFill>
                <a:latin typeface="Century Gothic"/>
                <a:cs typeface="Century Gothic"/>
              </a:rPr>
              <a:t>zootecnistas</a:t>
            </a:r>
            <a:r>
              <a:rPr sz="1400" spc="3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20" dirty="0">
                <a:solidFill>
                  <a:srgbClr val="8B3044"/>
                </a:solidFill>
                <a:latin typeface="Century Gothic"/>
                <a:cs typeface="Century Gothic"/>
              </a:rPr>
              <a:t>região,</a:t>
            </a:r>
            <a:r>
              <a:rPr sz="1400" spc="35" dirty="0">
                <a:solidFill>
                  <a:srgbClr val="8B3044"/>
                </a:solidFill>
                <a:latin typeface="Century Gothic"/>
                <a:cs typeface="Century Gothic"/>
              </a:rPr>
              <a:t> </a:t>
            </a:r>
            <a:r>
              <a:rPr sz="1400" spc="-10" dirty="0">
                <a:solidFill>
                  <a:srgbClr val="8B3044"/>
                </a:solidFill>
                <a:latin typeface="Century Gothic"/>
                <a:cs typeface="Century Gothic"/>
              </a:rPr>
              <a:t>deci-</a:t>
            </a:r>
            <a:r>
              <a:rPr sz="1400" spc="55" dirty="0">
                <a:solidFill>
                  <a:srgbClr val="8B3044"/>
                </a:solidFill>
                <a:latin typeface="Century Gothic"/>
                <a:cs typeface="Century Gothic"/>
              </a:rPr>
              <a:t> </a:t>
            </a:r>
            <a:r>
              <a:rPr sz="1400" spc="20" dirty="0">
                <a:solidFill>
                  <a:srgbClr val="8B3044"/>
                </a:solidFill>
                <a:latin typeface="Century Gothic"/>
                <a:cs typeface="Century Gothic"/>
              </a:rPr>
              <a:t>dindo</a:t>
            </a:r>
            <a:r>
              <a:rPr sz="1400" spc="35" dirty="0">
                <a:solidFill>
                  <a:srgbClr val="8B3044"/>
                </a:solidFill>
                <a:latin typeface="Century Gothic"/>
                <a:cs typeface="Century Gothic"/>
              </a:rPr>
              <a:t> </a:t>
            </a:r>
            <a:r>
              <a:rPr sz="1400" spc="5" dirty="0">
                <a:solidFill>
                  <a:srgbClr val="8B3044"/>
                </a:solidFill>
                <a:latin typeface="Century Gothic"/>
                <a:cs typeface="Century Gothic"/>
              </a:rPr>
              <a:t>quanto</a:t>
            </a:r>
            <a:r>
              <a:rPr sz="1400" spc="3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35" dirty="0">
                <a:solidFill>
                  <a:srgbClr val="8B3044"/>
                </a:solidFill>
                <a:latin typeface="Century Gothic"/>
                <a:cs typeface="Century Gothic"/>
              </a:rPr>
              <a:t> </a:t>
            </a:r>
            <a:r>
              <a:rPr sz="1400" spc="-60" dirty="0">
                <a:solidFill>
                  <a:srgbClr val="8B3044"/>
                </a:solidFill>
                <a:latin typeface="Century Gothic"/>
                <a:cs typeface="Century Gothic"/>
              </a:rPr>
              <a:t>elaboração</a:t>
            </a:r>
            <a:r>
              <a:rPr sz="1400" spc="3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35" dirty="0">
                <a:solidFill>
                  <a:srgbClr val="8B3044"/>
                </a:solidFill>
                <a:latin typeface="Century Gothic"/>
                <a:cs typeface="Century Gothic"/>
              </a:rPr>
              <a:t> </a:t>
            </a:r>
            <a:r>
              <a:rPr sz="1400" dirty="0">
                <a:solidFill>
                  <a:srgbClr val="8B3044"/>
                </a:solidFill>
                <a:latin typeface="Century Gothic"/>
                <a:cs typeface="Century Gothic"/>
              </a:rPr>
              <a:t>plano</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5" dirty="0">
                <a:solidFill>
                  <a:srgbClr val="8B3044"/>
                </a:solidFill>
                <a:latin typeface="Century Gothic"/>
                <a:cs typeface="Century Gothic"/>
              </a:rPr>
              <a:t> </a:t>
            </a:r>
            <a:r>
              <a:rPr sz="1400" spc="-114" dirty="0">
                <a:solidFill>
                  <a:srgbClr val="8B3044"/>
                </a:solidFill>
                <a:latin typeface="Century Gothic"/>
                <a:cs typeface="Century Gothic"/>
              </a:rPr>
              <a:t>ação</a:t>
            </a:r>
            <a:r>
              <a:rPr sz="1400" spc="35" dirty="0">
                <a:solidFill>
                  <a:srgbClr val="8B3044"/>
                </a:solidFill>
                <a:latin typeface="Century Gothic"/>
                <a:cs typeface="Century Gothic"/>
              </a:rPr>
              <a:t> </a:t>
            </a:r>
            <a:r>
              <a:rPr sz="1400" spc="-5" dirty="0">
                <a:solidFill>
                  <a:srgbClr val="8B3044"/>
                </a:solidFill>
                <a:latin typeface="Century Gothic"/>
                <a:cs typeface="Century Gothic"/>
              </a:rPr>
              <a:t>integrada</a:t>
            </a:r>
            <a:r>
              <a:rPr sz="1400" spc="35" dirty="0">
                <a:solidFill>
                  <a:srgbClr val="8B3044"/>
                </a:solidFill>
                <a:latin typeface="Century Gothic"/>
                <a:cs typeface="Century Gothic"/>
              </a:rPr>
              <a:t> </a:t>
            </a:r>
            <a:r>
              <a:rPr sz="1400" dirty="0">
                <a:solidFill>
                  <a:srgbClr val="8B3044"/>
                </a:solidFill>
                <a:latin typeface="Century Gothic"/>
                <a:cs typeface="Century Gothic"/>
              </a:rPr>
              <a:t>que</a:t>
            </a:r>
            <a:r>
              <a:rPr sz="1400" spc="35" dirty="0">
                <a:solidFill>
                  <a:srgbClr val="8B3044"/>
                </a:solidFill>
                <a:latin typeface="Century Gothic"/>
                <a:cs typeface="Century Gothic"/>
              </a:rPr>
              <a:t> </a:t>
            </a:r>
            <a:r>
              <a:rPr sz="1400" spc="-5" dirty="0">
                <a:solidFill>
                  <a:srgbClr val="8B3044"/>
                </a:solidFill>
                <a:latin typeface="Century Gothic"/>
                <a:cs typeface="Century Gothic"/>
              </a:rPr>
              <a:t>con-</a:t>
            </a:r>
            <a:r>
              <a:rPr sz="1400" spc="55" dirty="0">
                <a:solidFill>
                  <a:srgbClr val="8B3044"/>
                </a:solidFill>
                <a:latin typeface="Century Gothic"/>
                <a:cs typeface="Century Gothic"/>
              </a:rPr>
              <a:t> </a:t>
            </a:r>
            <a:r>
              <a:rPr sz="1400" spc="30" dirty="0">
                <a:solidFill>
                  <a:srgbClr val="8B3044"/>
                </a:solidFill>
                <a:latin typeface="Century Gothic"/>
                <a:cs typeface="Century Gothic"/>
              </a:rPr>
              <a:t>temple</a:t>
            </a:r>
            <a:r>
              <a:rPr sz="1400" spc="5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0" dirty="0">
                <a:solidFill>
                  <a:srgbClr val="8B3044"/>
                </a:solidFill>
                <a:latin typeface="Century Gothic"/>
                <a:cs typeface="Century Gothic"/>
              </a:rPr>
              <a:t> </a:t>
            </a:r>
            <a:r>
              <a:rPr sz="1400" spc="-30" dirty="0">
                <a:solidFill>
                  <a:srgbClr val="8B3044"/>
                </a:solidFill>
                <a:latin typeface="Century Gothic"/>
                <a:cs typeface="Century Gothic"/>
              </a:rPr>
              <a:t>realização</a:t>
            </a:r>
            <a:r>
              <a:rPr sz="1400" spc="5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50" dirty="0">
                <a:solidFill>
                  <a:srgbClr val="8B3044"/>
                </a:solidFill>
                <a:latin typeface="Century Gothic"/>
                <a:cs typeface="Century Gothic"/>
              </a:rPr>
              <a:t> </a:t>
            </a:r>
            <a:r>
              <a:rPr sz="1400" spc="25" dirty="0">
                <a:solidFill>
                  <a:srgbClr val="8B3044"/>
                </a:solidFill>
                <a:latin typeface="Century Gothic"/>
                <a:cs typeface="Century Gothic"/>
              </a:rPr>
              <a:t>congressos,</a:t>
            </a:r>
            <a:r>
              <a:rPr sz="1400" spc="50" dirty="0">
                <a:solidFill>
                  <a:srgbClr val="8B3044"/>
                </a:solidFill>
                <a:latin typeface="Century Gothic"/>
                <a:cs typeface="Century Gothic"/>
              </a:rPr>
              <a:t> </a:t>
            </a:r>
            <a:r>
              <a:rPr sz="1400" spc="55" dirty="0">
                <a:solidFill>
                  <a:srgbClr val="8B3044"/>
                </a:solidFill>
                <a:latin typeface="Century Gothic"/>
                <a:cs typeface="Century Gothic"/>
              </a:rPr>
              <a:t>simpósios,</a:t>
            </a:r>
            <a:r>
              <a:rPr sz="1400" spc="50" dirty="0">
                <a:solidFill>
                  <a:srgbClr val="8B3044"/>
                </a:solidFill>
                <a:latin typeface="Century Gothic"/>
                <a:cs typeface="Century Gothic"/>
              </a:rPr>
              <a:t> </a:t>
            </a:r>
            <a:r>
              <a:rPr sz="1400" spc="40" dirty="0">
                <a:solidFill>
                  <a:srgbClr val="8B3044"/>
                </a:solidFill>
                <a:latin typeface="Century Gothic"/>
                <a:cs typeface="Century Gothic"/>
              </a:rPr>
              <a:t>estudos</a:t>
            </a:r>
            <a:r>
              <a:rPr sz="1400" spc="50" dirty="0">
                <a:solidFill>
                  <a:srgbClr val="8B3044"/>
                </a:solidFill>
                <a:latin typeface="Century Gothic"/>
                <a:cs typeface="Century Gothic"/>
              </a:rPr>
              <a:t> </a:t>
            </a:r>
            <a:r>
              <a:rPr sz="1400" spc="25" dirty="0">
                <a:solidFill>
                  <a:srgbClr val="8B3044"/>
                </a:solidFill>
                <a:latin typeface="Century Gothic"/>
                <a:cs typeface="Century Gothic"/>
              </a:rPr>
              <a:t>ou</a:t>
            </a:r>
            <a:r>
              <a:rPr sz="1400" spc="50" dirty="0">
                <a:solidFill>
                  <a:srgbClr val="8B3044"/>
                </a:solidFill>
                <a:latin typeface="Century Gothic"/>
                <a:cs typeface="Century Gothic"/>
              </a:rPr>
              <a:t> </a:t>
            </a:r>
            <a:r>
              <a:rPr sz="1400" spc="55" dirty="0">
                <a:solidFill>
                  <a:srgbClr val="8B3044"/>
                </a:solidFill>
                <a:latin typeface="Century Gothic"/>
                <a:cs typeface="Century Gothic"/>
              </a:rPr>
              <a:t>outros</a:t>
            </a:r>
            <a:r>
              <a:rPr sz="1400" spc="25" dirty="0">
                <a:solidFill>
                  <a:srgbClr val="8B3044"/>
                </a:solidFill>
                <a:latin typeface="Century Gothic"/>
                <a:cs typeface="Century Gothic"/>
              </a:rPr>
              <a:t> </a:t>
            </a:r>
            <a:r>
              <a:rPr sz="1400" spc="55" dirty="0">
                <a:solidFill>
                  <a:srgbClr val="8B3044"/>
                </a:solidFill>
                <a:latin typeface="Century Gothic"/>
                <a:cs typeface="Century Gothic"/>
              </a:rPr>
              <a:t>tipos</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5" dirty="0">
                <a:solidFill>
                  <a:srgbClr val="8B3044"/>
                </a:solidFill>
                <a:latin typeface="Century Gothic"/>
                <a:cs typeface="Century Gothic"/>
              </a:rPr>
              <a:t> </a:t>
            </a:r>
            <a:r>
              <a:rPr sz="1400" spc="5" dirty="0">
                <a:solidFill>
                  <a:srgbClr val="8B3044"/>
                </a:solidFill>
                <a:latin typeface="Century Gothic"/>
                <a:cs typeface="Century Gothic"/>
              </a:rPr>
              <a:t>eventos</a:t>
            </a:r>
            <a:r>
              <a:rPr sz="1400" spc="35" dirty="0">
                <a:solidFill>
                  <a:srgbClr val="8B3044"/>
                </a:solidFill>
                <a:latin typeface="Century Gothic"/>
                <a:cs typeface="Century Gothic"/>
              </a:rPr>
              <a:t> </a:t>
            </a:r>
            <a:r>
              <a:rPr sz="1400" spc="25" dirty="0">
                <a:solidFill>
                  <a:srgbClr val="8B3044"/>
                </a:solidFill>
                <a:latin typeface="Century Gothic"/>
                <a:cs typeface="Century Gothic"/>
              </a:rPr>
              <a:t>sobre</a:t>
            </a:r>
            <a:r>
              <a:rPr sz="1400" spc="35" dirty="0">
                <a:solidFill>
                  <a:srgbClr val="8B3044"/>
                </a:solidFill>
                <a:latin typeface="Century Gothic"/>
                <a:cs typeface="Century Gothic"/>
              </a:rPr>
              <a:t> </a:t>
            </a:r>
            <a:r>
              <a:rPr sz="1400" spc="25" dirty="0">
                <a:solidFill>
                  <a:srgbClr val="8B3044"/>
                </a:solidFill>
                <a:latin typeface="Century Gothic"/>
                <a:cs typeface="Century Gothic"/>
              </a:rPr>
              <a:t>matérias</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5" dirty="0">
                <a:solidFill>
                  <a:srgbClr val="8B3044"/>
                </a:solidFill>
                <a:latin typeface="Century Gothic"/>
                <a:cs typeface="Century Gothic"/>
              </a:rPr>
              <a:t> </a:t>
            </a:r>
            <a:r>
              <a:rPr sz="1400" spc="-20" dirty="0">
                <a:solidFill>
                  <a:srgbClr val="8B3044"/>
                </a:solidFill>
                <a:latin typeface="Century Gothic"/>
                <a:cs typeface="Century Gothic"/>
              </a:rPr>
              <a:t>competência</a:t>
            </a:r>
            <a:r>
              <a:rPr sz="1400" spc="3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35" dirty="0">
                <a:solidFill>
                  <a:srgbClr val="8B3044"/>
                </a:solidFill>
                <a:latin typeface="Century Gothic"/>
                <a:cs typeface="Century Gothic"/>
              </a:rPr>
              <a:t> </a:t>
            </a:r>
            <a:r>
              <a:rPr sz="1400" spc="10" dirty="0">
                <a:solidFill>
                  <a:srgbClr val="8B3044"/>
                </a:solidFill>
                <a:latin typeface="Century Gothic"/>
                <a:cs typeface="Century Gothic"/>
              </a:rPr>
              <a:t>respectivas</a:t>
            </a:r>
            <a:r>
              <a:rPr sz="1400" dirty="0">
                <a:solidFill>
                  <a:srgbClr val="8B3044"/>
                </a:solidFill>
                <a:latin typeface="Century Gothic"/>
                <a:cs typeface="Century Gothic"/>
              </a:rPr>
              <a:t> </a:t>
            </a:r>
            <a:r>
              <a:rPr sz="1400" spc="35" dirty="0">
                <a:solidFill>
                  <a:srgbClr val="8B3044"/>
                </a:solidFill>
                <a:latin typeface="Century Gothic"/>
                <a:cs typeface="Century Gothic"/>
              </a:rPr>
              <a:t>profissões,</a:t>
            </a:r>
            <a:r>
              <a:rPr sz="1400" spc="45" dirty="0">
                <a:solidFill>
                  <a:srgbClr val="8B3044"/>
                </a:solidFill>
                <a:latin typeface="Century Gothic"/>
                <a:cs typeface="Century Gothic"/>
              </a:rPr>
              <a:t> </a:t>
            </a:r>
            <a:r>
              <a:rPr sz="1400" spc="40" dirty="0">
                <a:solidFill>
                  <a:srgbClr val="8B3044"/>
                </a:solidFill>
                <a:latin typeface="Century Gothic"/>
                <a:cs typeface="Century Gothic"/>
              </a:rPr>
              <a:t>inclusive</a:t>
            </a:r>
            <a:r>
              <a:rPr sz="1400" spc="45" dirty="0">
                <a:solidFill>
                  <a:srgbClr val="8B3044"/>
                </a:solidFill>
                <a:latin typeface="Century Gothic"/>
                <a:cs typeface="Century Gothic"/>
              </a:rPr>
              <a:t> </a:t>
            </a:r>
            <a:r>
              <a:rPr sz="1400" dirty="0">
                <a:solidFill>
                  <a:srgbClr val="8B3044"/>
                </a:solidFill>
                <a:latin typeface="Century Gothic"/>
                <a:cs typeface="Century Gothic"/>
              </a:rPr>
              <a:t>as</a:t>
            </a:r>
            <a:r>
              <a:rPr sz="1400" spc="4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45" dirty="0">
                <a:solidFill>
                  <a:srgbClr val="8B3044"/>
                </a:solidFill>
                <a:latin typeface="Century Gothic"/>
                <a:cs typeface="Century Gothic"/>
              </a:rPr>
              <a:t> </a:t>
            </a:r>
            <a:r>
              <a:rPr sz="1400" spc="10" dirty="0">
                <a:solidFill>
                  <a:srgbClr val="8B3044"/>
                </a:solidFill>
                <a:latin typeface="Century Gothic"/>
                <a:cs typeface="Century Gothic"/>
              </a:rPr>
              <a:t>natureza</a:t>
            </a:r>
            <a:r>
              <a:rPr sz="1400" spc="45" dirty="0">
                <a:solidFill>
                  <a:srgbClr val="8B3044"/>
                </a:solidFill>
                <a:latin typeface="Century Gothic"/>
                <a:cs typeface="Century Gothic"/>
              </a:rPr>
              <a:t> </a:t>
            </a:r>
            <a:r>
              <a:rPr sz="1400" spc="35" dirty="0">
                <a:solidFill>
                  <a:srgbClr val="8B3044"/>
                </a:solidFill>
                <a:latin typeface="Century Gothic"/>
                <a:cs typeface="Century Gothic"/>
              </a:rPr>
              <a:t>cultural-</a:t>
            </a:r>
            <a:r>
              <a:rPr sz="1400" spc="-5" dirty="0">
                <a:solidFill>
                  <a:srgbClr val="8B3044"/>
                </a:solidFill>
                <a:latin typeface="Century Gothic"/>
                <a:cs typeface="Century Gothic"/>
              </a:rPr>
              <a:t>científica;</a:t>
            </a:r>
            <a:r>
              <a:rPr sz="1400" spc="45" dirty="0">
                <a:solidFill>
                  <a:srgbClr val="8B3044"/>
                </a:solidFill>
                <a:latin typeface="Century Gothic"/>
                <a:cs typeface="Century Gothic"/>
              </a:rPr>
              <a:t> </a:t>
            </a:r>
            <a:r>
              <a:rPr sz="1400" spc="20" dirty="0">
                <a:solidFill>
                  <a:srgbClr val="8B3044"/>
                </a:solidFill>
                <a:latin typeface="Century Gothic"/>
                <a:cs typeface="Century Gothic"/>
              </a:rPr>
              <a:t>l)</a:t>
            </a:r>
            <a:r>
              <a:rPr sz="1400" spc="45" dirty="0">
                <a:solidFill>
                  <a:srgbClr val="8B3044"/>
                </a:solidFill>
                <a:latin typeface="Century Gothic"/>
                <a:cs typeface="Century Gothic"/>
              </a:rPr>
              <a:t> </a:t>
            </a:r>
            <a:r>
              <a:rPr sz="1400" spc="10" dirty="0">
                <a:solidFill>
                  <a:srgbClr val="8B3044"/>
                </a:solidFill>
                <a:latin typeface="Century Gothic"/>
                <a:cs typeface="Century Gothic"/>
              </a:rPr>
              <a:t>deliberar</a:t>
            </a:r>
            <a:r>
              <a:rPr sz="1400" spc="-5" dirty="0">
                <a:solidFill>
                  <a:srgbClr val="8B3044"/>
                </a:solidFill>
                <a:latin typeface="Century Gothic"/>
                <a:cs typeface="Century Gothic"/>
              </a:rPr>
              <a:t> </a:t>
            </a:r>
            <a:r>
              <a:rPr sz="1400" spc="25" dirty="0">
                <a:solidFill>
                  <a:srgbClr val="8B3044"/>
                </a:solidFill>
                <a:latin typeface="Century Gothic"/>
                <a:cs typeface="Century Gothic"/>
              </a:rPr>
              <a:t>sobre</a:t>
            </a:r>
            <a:r>
              <a:rPr sz="1400" spc="16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60" dirty="0">
                <a:solidFill>
                  <a:srgbClr val="8B3044"/>
                </a:solidFill>
                <a:latin typeface="Century Gothic"/>
                <a:cs typeface="Century Gothic"/>
              </a:rPr>
              <a:t> </a:t>
            </a:r>
            <a:r>
              <a:rPr sz="1400" spc="10" dirty="0">
                <a:solidFill>
                  <a:srgbClr val="8B3044"/>
                </a:solidFill>
                <a:latin typeface="Century Gothic"/>
                <a:cs typeface="Century Gothic"/>
              </a:rPr>
              <a:t>proposta</a:t>
            </a:r>
            <a:r>
              <a:rPr sz="1400" spc="160" dirty="0">
                <a:solidFill>
                  <a:srgbClr val="8B3044"/>
                </a:solidFill>
                <a:latin typeface="Century Gothic"/>
                <a:cs typeface="Century Gothic"/>
              </a:rPr>
              <a:t> </a:t>
            </a:r>
            <a:r>
              <a:rPr sz="1400" dirty="0">
                <a:solidFill>
                  <a:srgbClr val="8B3044"/>
                </a:solidFill>
                <a:latin typeface="Century Gothic"/>
                <a:cs typeface="Century Gothic"/>
              </a:rPr>
              <a:t>orçamentária</a:t>
            </a:r>
            <a:r>
              <a:rPr sz="1400" spc="160" dirty="0">
                <a:solidFill>
                  <a:srgbClr val="8B3044"/>
                </a:solidFill>
                <a:latin typeface="Century Gothic"/>
                <a:cs typeface="Century Gothic"/>
              </a:rPr>
              <a:t> </a:t>
            </a:r>
            <a:r>
              <a:rPr sz="1400" spc="-65" dirty="0">
                <a:solidFill>
                  <a:srgbClr val="8B3044"/>
                </a:solidFill>
                <a:latin typeface="Century Gothic"/>
                <a:cs typeface="Century Gothic"/>
              </a:rPr>
              <a:t>(e</a:t>
            </a:r>
            <a:r>
              <a:rPr sz="1400" spc="160" dirty="0">
                <a:solidFill>
                  <a:srgbClr val="8B3044"/>
                </a:solidFill>
                <a:latin typeface="Century Gothic"/>
                <a:cs typeface="Century Gothic"/>
              </a:rPr>
              <a:t> </a:t>
            </a:r>
            <a:r>
              <a:rPr sz="1400" spc="15" dirty="0">
                <a:solidFill>
                  <a:srgbClr val="8B3044"/>
                </a:solidFill>
                <a:latin typeface="Century Gothic"/>
                <a:cs typeface="Century Gothic"/>
              </a:rPr>
              <a:t>eventuais</a:t>
            </a:r>
            <a:r>
              <a:rPr sz="1400" spc="160" dirty="0">
                <a:solidFill>
                  <a:srgbClr val="8B3044"/>
                </a:solidFill>
                <a:latin typeface="Century Gothic"/>
                <a:cs typeface="Century Gothic"/>
              </a:rPr>
              <a:t> </a:t>
            </a:r>
            <a:r>
              <a:rPr sz="1400" spc="10" dirty="0">
                <a:solidFill>
                  <a:srgbClr val="8B3044"/>
                </a:solidFill>
                <a:latin typeface="Century Gothic"/>
                <a:cs typeface="Century Gothic"/>
              </a:rPr>
              <a:t>reformulações)</a:t>
            </a:r>
            <a:r>
              <a:rPr sz="1400" spc="160" dirty="0">
                <a:solidFill>
                  <a:srgbClr val="8B3044"/>
                </a:solidFill>
                <a:latin typeface="Century Gothic"/>
                <a:cs typeface="Century Gothic"/>
              </a:rPr>
              <a:t> </a:t>
            </a:r>
            <a:r>
              <a:rPr sz="1400" spc="-10" dirty="0">
                <a:solidFill>
                  <a:srgbClr val="8B3044"/>
                </a:solidFill>
                <a:latin typeface="Century Gothic"/>
                <a:cs typeface="Century Gothic"/>
              </a:rPr>
              <a:t>ela-</a:t>
            </a:r>
            <a:r>
              <a:rPr sz="1400" spc="55" dirty="0">
                <a:solidFill>
                  <a:srgbClr val="8B3044"/>
                </a:solidFill>
                <a:latin typeface="Century Gothic"/>
                <a:cs typeface="Century Gothic"/>
              </a:rPr>
              <a:t> </a:t>
            </a:r>
            <a:r>
              <a:rPr sz="1400" spc="-30" dirty="0">
                <a:solidFill>
                  <a:srgbClr val="8B3044"/>
                </a:solidFill>
                <a:latin typeface="Century Gothic"/>
                <a:cs typeface="Century Gothic"/>
              </a:rPr>
              <a:t>borada(s)</a:t>
            </a:r>
            <a:r>
              <a:rPr sz="1400" spc="240"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240"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240" dirty="0">
                <a:solidFill>
                  <a:srgbClr val="8B3044"/>
                </a:solidFill>
                <a:latin typeface="Century Gothic"/>
                <a:cs typeface="Century Gothic"/>
              </a:rPr>
              <a:t> </a:t>
            </a:r>
            <a:r>
              <a:rPr sz="1400" spc="10" dirty="0">
                <a:solidFill>
                  <a:srgbClr val="8B3044"/>
                </a:solidFill>
                <a:latin typeface="Century Gothic"/>
                <a:cs typeface="Century Gothic"/>
              </a:rPr>
              <a:t>Executiva</a:t>
            </a:r>
            <a:r>
              <a:rPr sz="1400" spc="240" dirty="0">
                <a:solidFill>
                  <a:srgbClr val="8B3044"/>
                </a:solidFill>
                <a:latin typeface="Century Gothic"/>
                <a:cs typeface="Century Gothic"/>
              </a:rPr>
              <a:t> </a:t>
            </a:r>
            <a:r>
              <a:rPr sz="1400" spc="45" dirty="0">
                <a:solidFill>
                  <a:srgbClr val="8B3044"/>
                </a:solidFill>
                <a:latin typeface="Century Gothic"/>
                <a:cs typeface="Century Gothic"/>
              </a:rPr>
              <a:t>(DE)</a:t>
            </a:r>
            <a:r>
              <a:rPr sz="1400" spc="240" dirty="0">
                <a:solidFill>
                  <a:srgbClr val="8B3044"/>
                </a:solidFill>
                <a:latin typeface="Century Gothic"/>
                <a:cs typeface="Century Gothic"/>
              </a:rPr>
              <a:t> </a:t>
            </a:r>
            <a:r>
              <a:rPr sz="1400" dirty="0">
                <a:solidFill>
                  <a:srgbClr val="8B3044"/>
                </a:solidFill>
                <a:latin typeface="Century Gothic"/>
                <a:cs typeface="Century Gothic"/>
              </a:rPr>
              <a:t>com</a:t>
            </a:r>
            <a:r>
              <a:rPr sz="1400" spc="240" dirty="0">
                <a:solidFill>
                  <a:srgbClr val="8B3044"/>
                </a:solidFill>
                <a:latin typeface="Century Gothic"/>
                <a:cs typeface="Century Gothic"/>
              </a:rPr>
              <a:t> </a:t>
            </a:r>
            <a:r>
              <a:rPr sz="1400" spc="50" dirty="0">
                <a:solidFill>
                  <a:srgbClr val="8B3044"/>
                </a:solidFill>
                <a:latin typeface="Century Gothic"/>
                <a:cs typeface="Century Gothic"/>
              </a:rPr>
              <a:t>vistas</a:t>
            </a:r>
            <a:r>
              <a:rPr sz="1400" spc="24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240" dirty="0">
                <a:solidFill>
                  <a:srgbClr val="8B3044"/>
                </a:solidFill>
                <a:latin typeface="Century Gothic"/>
                <a:cs typeface="Century Gothic"/>
              </a:rPr>
              <a:t> </a:t>
            </a:r>
            <a:r>
              <a:rPr sz="1400" spc="-70" dirty="0">
                <a:solidFill>
                  <a:srgbClr val="8B3044"/>
                </a:solidFill>
                <a:latin typeface="Century Gothic"/>
                <a:cs typeface="Century Gothic"/>
              </a:rPr>
              <a:t>aprovação</a:t>
            </a:r>
            <a:r>
              <a:rPr sz="1400" spc="-50" dirty="0">
                <a:solidFill>
                  <a:srgbClr val="8B3044"/>
                </a:solidFill>
                <a:latin typeface="Century Gothic"/>
                <a:cs typeface="Century Gothic"/>
              </a:rPr>
              <a:t> </a:t>
            </a:r>
            <a:r>
              <a:rPr sz="1400" spc="-10" dirty="0">
                <a:solidFill>
                  <a:srgbClr val="8B3044"/>
                </a:solidFill>
                <a:latin typeface="Century Gothic"/>
                <a:cs typeface="Century Gothic"/>
              </a:rPr>
              <a:t>pelo CFMV; </a:t>
            </a:r>
            <a:r>
              <a:rPr sz="1400" spc="20" dirty="0">
                <a:solidFill>
                  <a:srgbClr val="8B3044"/>
                </a:solidFill>
                <a:latin typeface="Century Gothic"/>
                <a:cs typeface="Century Gothic"/>
              </a:rPr>
              <a:t>l)</a:t>
            </a:r>
            <a:r>
              <a:rPr sz="1400" spc="-10" dirty="0">
                <a:solidFill>
                  <a:srgbClr val="8B3044"/>
                </a:solidFill>
                <a:latin typeface="Century Gothic"/>
                <a:cs typeface="Century Gothic"/>
              </a:rPr>
              <a:t> </a:t>
            </a:r>
            <a:r>
              <a:rPr sz="1400" spc="-25" dirty="0">
                <a:solidFill>
                  <a:srgbClr val="8B3044"/>
                </a:solidFill>
                <a:latin typeface="Century Gothic"/>
                <a:cs typeface="Century Gothic"/>
              </a:rPr>
              <a:t>aprovar</a:t>
            </a:r>
            <a:r>
              <a:rPr sz="1400" spc="-1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0" dirty="0">
                <a:solidFill>
                  <a:srgbClr val="8B3044"/>
                </a:solidFill>
                <a:latin typeface="Century Gothic"/>
                <a:cs typeface="Century Gothic"/>
              </a:rPr>
              <a:t> </a:t>
            </a:r>
            <a:r>
              <a:rPr sz="1400" spc="10" dirty="0">
                <a:solidFill>
                  <a:srgbClr val="8B3044"/>
                </a:solidFill>
                <a:latin typeface="Century Gothic"/>
                <a:cs typeface="Century Gothic"/>
              </a:rPr>
              <a:t>proposta</a:t>
            </a:r>
            <a:r>
              <a:rPr sz="1400" spc="-10" dirty="0">
                <a:solidFill>
                  <a:srgbClr val="8B3044"/>
                </a:solidFill>
                <a:latin typeface="Century Gothic"/>
                <a:cs typeface="Century Gothic"/>
              </a:rPr>
              <a:t> </a:t>
            </a:r>
            <a:r>
              <a:rPr sz="1400" dirty="0">
                <a:solidFill>
                  <a:srgbClr val="8B3044"/>
                </a:solidFill>
                <a:latin typeface="Century Gothic"/>
                <a:cs typeface="Century Gothic"/>
              </a:rPr>
              <a:t>orçamentária</a:t>
            </a:r>
            <a:r>
              <a:rPr sz="1400" spc="-10" dirty="0">
                <a:solidFill>
                  <a:srgbClr val="8B3044"/>
                </a:solidFill>
                <a:latin typeface="Century Gothic"/>
                <a:cs typeface="Century Gothic"/>
              </a:rPr>
              <a:t> </a:t>
            </a:r>
            <a:r>
              <a:rPr sz="1400" spc="-65" dirty="0">
                <a:solidFill>
                  <a:srgbClr val="8B3044"/>
                </a:solidFill>
                <a:latin typeface="Century Gothic"/>
                <a:cs typeface="Century Gothic"/>
              </a:rPr>
              <a:t>(e</a:t>
            </a:r>
            <a:r>
              <a:rPr sz="1400" spc="-10" dirty="0">
                <a:solidFill>
                  <a:srgbClr val="8B3044"/>
                </a:solidFill>
                <a:latin typeface="Century Gothic"/>
                <a:cs typeface="Century Gothic"/>
              </a:rPr>
              <a:t> </a:t>
            </a:r>
            <a:r>
              <a:rPr sz="1400" spc="15" dirty="0">
                <a:solidFill>
                  <a:srgbClr val="8B3044"/>
                </a:solidFill>
                <a:latin typeface="Century Gothic"/>
                <a:cs typeface="Century Gothic"/>
              </a:rPr>
              <a:t>eventuais</a:t>
            </a:r>
            <a:r>
              <a:rPr sz="1400" spc="-10" dirty="0">
                <a:solidFill>
                  <a:srgbClr val="8B3044"/>
                </a:solidFill>
                <a:latin typeface="Century Gothic"/>
                <a:cs typeface="Century Gothic"/>
              </a:rPr>
              <a:t> </a:t>
            </a:r>
            <a:r>
              <a:rPr sz="1400" spc="30" dirty="0">
                <a:solidFill>
                  <a:srgbClr val="8B3044"/>
                </a:solidFill>
                <a:latin typeface="Century Gothic"/>
                <a:cs typeface="Century Gothic"/>
              </a:rPr>
              <a:t>refor-</a:t>
            </a:r>
            <a:r>
              <a:rPr sz="1400" spc="55" dirty="0">
                <a:solidFill>
                  <a:srgbClr val="8B3044"/>
                </a:solidFill>
                <a:latin typeface="Century Gothic"/>
                <a:cs typeface="Century Gothic"/>
              </a:rPr>
              <a:t> </a:t>
            </a:r>
            <a:r>
              <a:rPr sz="1400" dirty="0">
                <a:solidFill>
                  <a:srgbClr val="8B3044"/>
                </a:solidFill>
                <a:latin typeface="Century Gothic"/>
                <a:cs typeface="Century Gothic"/>
              </a:rPr>
              <a:t>mulações)</a:t>
            </a:r>
            <a:r>
              <a:rPr sz="1400" spc="-20" dirty="0">
                <a:solidFill>
                  <a:srgbClr val="8B3044"/>
                </a:solidFill>
                <a:latin typeface="Century Gothic"/>
                <a:cs typeface="Century Gothic"/>
              </a:rPr>
              <a:t> </a:t>
            </a:r>
            <a:r>
              <a:rPr sz="1400" spc="-35" dirty="0">
                <a:solidFill>
                  <a:srgbClr val="8B3044"/>
                </a:solidFill>
                <a:latin typeface="Century Gothic"/>
                <a:cs typeface="Century Gothic"/>
              </a:rPr>
              <a:t>elaborada(s)</a:t>
            </a:r>
            <a:r>
              <a:rPr sz="1400" spc="-20"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20"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20" dirty="0">
                <a:solidFill>
                  <a:srgbClr val="8B3044"/>
                </a:solidFill>
                <a:latin typeface="Century Gothic"/>
                <a:cs typeface="Century Gothic"/>
              </a:rPr>
              <a:t> </a:t>
            </a:r>
            <a:r>
              <a:rPr sz="1400" spc="10" dirty="0">
                <a:solidFill>
                  <a:srgbClr val="8B3044"/>
                </a:solidFill>
                <a:latin typeface="Century Gothic"/>
                <a:cs typeface="Century Gothic"/>
              </a:rPr>
              <a:t>Executiva</a:t>
            </a:r>
            <a:r>
              <a:rPr sz="1400" spc="-20" dirty="0">
                <a:solidFill>
                  <a:srgbClr val="8B3044"/>
                </a:solidFill>
                <a:latin typeface="Century Gothic"/>
                <a:cs typeface="Century Gothic"/>
              </a:rPr>
              <a:t> </a:t>
            </a:r>
            <a:r>
              <a:rPr sz="1400" spc="45" dirty="0">
                <a:solidFill>
                  <a:srgbClr val="8B3044"/>
                </a:solidFill>
                <a:latin typeface="Century Gothic"/>
                <a:cs typeface="Century Gothic"/>
              </a:rPr>
              <a:t>(DE)</a:t>
            </a:r>
            <a:r>
              <a:rPr sz="1400" spc="-20" dirty="0">
                <a:solidFill>
                  <a:srgbClr val="8B3044"/>
                </a:solidFill>
                <a:latin typeface="Century Gothic"/>
                <a:cs typeface="Century Gothic"/>
              </a:rPr>
              <a:t> </a:t>
            </a:r>
            <a:r>
              <a:rPr sz="1400" dirty="0">
                <a:solidFill>
                  <a:srgbClr val="8B3044"/>
                </a:solidFill>
                <a:latin typeface="Century Gothic"/>
                <a:cs typeface="Century Gothic"/>
              </a:rPr>
              <a:t>com</a:t>
            </a:r>
            <a:r>
              <a:rPr sz="1400" spc="-20" dirty="0">
                <a:solidFill>
                  <a:srgbClr val="8B3044"/>
                </a:solidFill>
                <a:latin typeface="Century Gothic"/>
                <a:cs typeface="Century Gothic"/>
              </a:rPr>
              <a:t> </a:t>
            </a:r>
            <a:r>
              <a:rPr sz="1400" spc="50" dirty="0">
                <a:solidFill>
                  <a:srgbClr val="8B3044"/>
                </a:solidFill>
                <a:latin typeface="Century Gothic"/>
                <a:cs typeface="Century Gothic"/>
              </a:rPr>
              <a:t>vistas</a:t>
            </a:r>
            <a:r>
              <a:rPr sz="1400" spc="-2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60" dirty="0">
                <a:solidFill>
                  <a:srgbClr val="8B3044"/>
                </a:solidFill>
                <a:latin typeface="Century Gothic"/>
                <a:cs typeface="Century Gothic"/>
              </a:rPr>
              <a:t> </a:t>
            </a:r>
            <a:r>
              <a:rPr sz="1400" spc="-20" dirty="0">
                <a:solidFill>
                  <a:srgbClr val="8B3044"/>
                </a:solidFill>
                <a:latin typeface="Century Gothic"/>
                <a:cs typeface="Century Gothic"/>
              </a:rPr>
              <a:t>homologação</a:t>
            </a:r>
            <a:r>
              <a:rPr sz="1400" spc="-3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35" dirty="0">
                <a:solidFill>
                  <a:srgbClr val="8B3044"/>
                </a:solidFill>
                <a:latin typeface="Century Gothic"/>
                <a:cs typeface="Century Gothic"/>
              </a:rPr>
              <a:t> </a:t>
            </a:r>
            <a:r>
              <a:rPr sz="1400" spc="-20" dirty="0">
                <a:solidFill>
                  <a:srgbClr val="8B3044"/>
                </a:solidFill>
                <a:latin typeface="Century Gothic"/>
                <a:cs typeface="Century Gothic"/>
              </a:rPr>
              <a:t>CFMV;(2)</a:t>
            </a:r>
            <a:r>
              <a:rPr sz="1400" spc="-35" dirty="0">
                <a:solidFill>
                  <a:srgbClr val="8B3044"/>
                </a:solidFill>
                <a:latin typeface="Century Gothic"/>
                <a:cs typeface="Century Gothic"/>
              </a:rPr>
              <a:t> </a:t>
            </a:r>
            <a:r>
              <a:rPr sz="1400" spc="50" dirty="0">
                <a:solidFill>
                  <a:srgbClr val="8B3044"/>
                </a:solidFill>
                <a:latin typeface="Century Gothic"/>
                <a:cs typeface="Century Gothic"/>
              </a:rPr>
              <a:t>m)</a:t>
            </a:r>
            <a:r>
              <a:rPr sz="1400" spc="-35" dirty="0">
                <a:solidFill>
                  <a:srgbClr val="8B3044"/>
                </a:solidFill>
                <a:latin typeface="Century Gothic"/>
                <a:cs typeface="Century Gothic"/>
              </a:rPr>
              <a:t> </a:t>
            </a:r>
            <a:r>
              <a:rPr sz="1400" spc="45" dirty="0">
                <a:solidFill>
                  <a:srgbClr val="8B3044"/>
                </a:solidFill>
                <a:latin typeface="Century Gothic"/>
                <a:cs typeface="Century Gothic"/>
              </a:rPr>
              <a:t>julgar</a:t>
            </a:r>
            <a:r>
              <a:rPr sz="1400" spc="-35" dirty="0">
                <a:solidFill>
                  <a:srgbClr val="8B3044"/>
                </a:solidFill>
                <a:latin typeface="Century Gothic"/>
                <a:cs typeface="Century Gothic"/>
              </a:rPr>
              <a:t> </a:t>
            </a:r>
            <a:r>
              <a:rPr sz="1400" dirty="0">
                <a:solidFill>
                  <a:srgbClr val="8B3044"/>
                </a:solidFill>
                <a:latin typeface="Century Gothic"/>
                <a:cs typeface="Century Gothic"/>
              </a:rPr>
              <a:t>as</a:t>
            </a:r>
            <a:r>
              <a:rPr sz="1400" spc="-35" dirty="0">
                <a:solidFill>
                  <a:srgbClr val="8B3044"/>
                </a:solidFill>
                <a:latin typeface="Century Gothic"/>
                <a:cs typeface="Century Gothic"/>
              </a:rPr>
              <a:t> </a:t>
            </a:r>
            <a:r>
              <a:rPr sz="1400" spc="-5" dirty="0">
                <a:solidFill>
                  <a:srgbClr val="8B3044"/>
                </a:solidFill>
                <a:latin typeface="Century Gothic"/>
                <a:cs typeface="Century Gothic"/>
              </a:rPr>
              <a:t>prestações</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5" dirty="0">
                <a:solidFill>
                  <a:srgbClr val="8B3044"/>
                </a:solidFill>
                <a:latin typeface="Century Gothic"/>
                <a:cs typeface="Century Gothic"/>
              </a:rPr>
              <a:t> </a:t>
            </a:r>
            <a:r>
              <a:rPr sz="1400" dirty="0">
                <a:solidFill>
                  <a:srgbClr val="8B3044"/>
                </a:solidFill>
                <a:latin typeface="Century Gothic"/>
                <a:cs typeface="Century Gothic"/>
              </a:rPr>
              <a:t>contas</a:t>
            </a:r>
            <a:r>
              <a:rPr sz="1400" spc="-3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40" dirty="0">
                <a:solidFill>
                  <a:srgbClr val="8B3044"/>
                </a:solidFill>
                <a:latin typeface="Century Gothic"/>
                <a:cs typeface="Century Gothic"/>
              </a:rPr>
              <a:t> </a:t>
            </a:r>
            <a:r>
              <a:rPr sz="1400" dirty="0">
                <a:solidFill>
                  <a:srgbClr val="8B3044"/>
                </a:solidFill>
                <a:latin typeface="Century Gothic"/>
                <a:cs typeface="Century Gothic"/>
              </a:rPr>
              <a:t>Executiva,</a:t>
            </a:r>
            <a:r>
              <a:rPr sz="1400" spc="40" dirty="0">
                <a:solidFill>
                  <a:srgbClr val="8B3044"/>
                </a:solidFill>
                <a:latin typeface="Century Gothic"/>
                <a:cs typeface="Century Gothic"/>
              </a:rPr>
              <a:t> </a:t>
            </a:r>
            <a:r>
              <a:rPr sz="1400" spc="15" dirty="0">
                <a:solidFill>
                  <a:srgbClr val="8B3044"/>
                </a:solidFill>
                <a:latin typeface="Century Gothic"/>
                <a:cs typeface="Century Gothic"/>
              </a:rPr>
              <a:t>antes</a:t>
            </a:r>
            <a:r>
              <a:rPr sz="1400" spc="4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40" dirty="0">
                <a:solidFill>
                  <a:srgbClr val="8B3044"/>
                </a:solidFill>
                <a:latin typeface="Century Gothic"/>
                <a:cs typeface="Century Gothic"/>
              </a:rPr>
              <a:t> </a:t>
            </a:r>
            <a:r>
              <a:rPr sz="1400" spc="50" dirty="0">
                <a:solidFill>
                  <a:srgbClr val="8B3044"/>
                </a:solidFill>
                <a:latin typeface="Century Gothic"/>
                <a:cs typeface="Century Gothic"/>
              </a:rPr>
              <a:t>seu</a:t>
            </a:r>
            <a:r>
              <a:rPr sz="1400" spc="40" dirty="0">
                <a:solidFill>
                  <a:srgbClr val="8B3044"/>
                </a:solidFill>
                <a:latin typeface="Century Gothic"/>
                <a:cs typeface="Century Gothic"/>
              </a:rPr>
              <a:t> </a:t>
            </a:r>
            <a:r>
              <a:rPr sz="1400" spc="15" dirty="0">
                <a:solidFill>
                  <a:srgbClr val="8B3044"/>
                </a:solidFill>
                <a:latin typeface="Century Gothic"/>
                <a:cs typeface="Century Gothic"/>
              </a:rPr>
              <a:t>encaminhamento</a:t>
            </a:r>
            <a:r>
              <a:rPr sz="1400" spc="4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40" dirty="0">
                <a:solidFill>
                  <a:srgbClr val="8B3044"/>
                </a:solidFill>
                <a:latin typeface="Century Gothic"/>
                <a:cs typeface="Century Gothic"/>
              </a:rPr>
              <a:t> </a:t>
            </a:r>
            <a:r>
              <a:rPr sz="1400" spc="-10" dirty="0">
                <a:solidFill>
                  <a:srgbClr val="8B3044"/>
                </a:solidFill>
                <a:latin typeface="Century Gothic"/>
                <a:cs typeface="Century Gothic"/>
              </a:rPr>
              <a:t>CFMV;</a:t>
            </a:r>
            <a:r>
              <a:rPr sz="1400" spc="40" dirty="0">
                <a:solidFill>
                  <a:srgbClr val="8B3044"/>
                </a:solidFill>
                <a:latin typeface="Century Gothic"/>
                <a:cs typeface="Century Gothic"/>
              </a:rPr>
              <a:t> </a:t>
            </a:r>
            <a:r>
              <a:rPr sz="1400" spc="50" dirty="0">
                <a:solidFill>
                  <a:srgbClr val="8B3044"/>
                </a:solidFill>
                <a:latin typeface="Century Gothic"/>
                <a:cs typeface="Century Gothic"/>
              </a:rPr>
              <a:t>m)</a:t>
            </a:r>
            <a:r>
              <a:rPr sz="1400" spc="20" dirty="0">
                <a:solidFill>
                  <a:srgbClr val="8B3044"/>
                </a:solidFill>
                <a:latin typeface="Century Gothic"/>
                <a:cs typeface="Century Gothic"/>
              </a:rPr>
              <a:t> </a:t>
            </a:r>
            <a:r>
              <a:rPr sz="1400" spc="-25" dirty="0">
                <a:solidFill>
                  <a:srgbClr val="8B3044"/>
                </a:solidFill>
                <a:latin typeface="Century Gothic"/>
                <a:cs typeface="Century Gothic"/>
              </a:rPr>
              <a:t>aprovar</a:t>
            </a:r>
            <a:r>
              <a:rPr sz="1400" spc="55" dirty="0">
                <a:solidFill>
                  <a:srgbClr val="8B3044"/>
                </a:solidFill>
                <a:latin typeface="Century Gothic"/>
                <a:cs typeface="Century Gothic"/>
              </a:rPr>
              <a:t> </a:t>
            </a:r>
            <a:r>
              <a:rPr sz="1400" dirty="0">
                <a:solidFill>
                  <a:srgbClr val="8B3044"/>
                </a:solidFill>
                <a:latin typeface="Century Gothic"/>
                <a:cs typeface="Century Gothic"/>
              </a:rPr>
              <a:t>as</a:t>
            </a:r>
            <a:r>
              <a:rPr sz="1400" spc="60" dirty="0">
                <a:solidFill>
                  <a:srgbClr val="8B3044"/>
                </a:solidFill>
                <a:latin typeface="Century Gothic"/>
                <a:cs typeface="Century Gothic"/>
              </a:rPr>
              <a:t> </a:t>
            </a:r>
            <a:r>
              <a:rPr sz="1400" spc="-5" dirty="0">
                <a:solidFill>
                  <a:srgbClr val="8B3044"/>
                </a:solidFill>
                <a:latin typeface="Century Gothic"/>
                <a:cs typeface="Century Gothic"/>
              </a:rPr>
              <a:t>prestações</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dirty="0">
                <a:solidFill>
                  <a:srgbClr val="8B3044"/>
                </a:solidFill>
                <a:latin typeface="Century Gothic"/>
                <a:cs typeface="Century Gothic"/>
              </a:rPr>
              <a:t>contas</a:t>
            </a:r>
            <a:r>
              <a:rPr sz="1400" spc="6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60"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60" dirty="0">
                <a:solidFill>
                  <a:srgbClr val="8B3044"/>
                </a:solidFill>
                <a:latin typeface="Century Gothic"/>
                <a:cs typeface="Century Gothic"/>
              </a:rPr>
              <a:t> </a:t>
            </a:r>
            <a:r>
              <a:rPr sz="1400" dirty="0">
                <a:solidFill>
                  <a:srgbClr val="8B3044"/>
                </a:solidFill>
                <a:latin typeface="Century Gothic"/>
                <a:cs typeface="Century Gothic"/>
              </a:rPr>
              <a:t>Executiva,</a:t>
            </a:r>
            <a:r>
              <a:rPr sz="1400" spc="60" dirty="0">
                <a:solidFill>
                  <a:srgbClr val="8B3044"/>
                </a:solidFill>
                <a:latin typeface="Century Gothic"/>
                <a:cs typeface="Century Gothic"/>
              </a:rPr>
              <a:t> </a:t>
            </a:r>
            <a:r>
              <a:rPr sz="1400" spc="15" dirty="0">
                <a:solidFill>
                  <a:srgbClr val="8B3044"/>
                </a:solidFill>
                <a:latin typeface="Century Gothic"/>
                <a:cs typeface="Century Gothic"/>
              </a:rPr>
              <a:t>antes</a:t>
            </a:r>
            <a:r>
              <a:rPr sz="1400" spc="6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50" dirty="0">
                <a:solidFill>
                  <a:srgbClr val="8B3044"/>
                </a:solidFill>
                <a:latin typeface="Century Gothic"/>
                <a:cs typeface="Century Gothic"/>
              </a:rPr>
              <a:t>seu</a:t>
            </a:r>
            <a:r>
              <a:rPr sz="1400" spc="125" dirty="0">
                <a:solidFill>
                  <a:srgbClr val="8B3044"/>
                </a:solidFill>
                <a:latin typeface="Century Gothic"/>
                <a:cs typeface="Century Gothic"/>
              </a:rPr>
              <a:t> </a:t>
            </a:r>
            <a:r>
              <a:rPr sz="1400" spc="15" dirty="0">
                <a:solidFill>
                  <a:srgbClr val="8B3044"/>
                </a:solidFill>
                <a:latin typeface="Century Gothic"/>
                <a:cs typeface="Century Gothic"/>
              </a:rPr>
              <a:t>encaminhamento</a:t>
            </a:r>
            <a:r>
              <a:rPr sz="1400" spc="12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25" dirty="0">
                <a:solidFill>
                  <a:srgbClr val="8B3044"/>
                </a:solidFill>
                <a:latin typeface="Century Gothic"/>
                <a:cs typeface="Century Gothic"/>
              </a:rPr>
              <a:t> </a:t>
            </a:r>
            <a:r>
              <a:rPr sz="1400" spc="20" dirty="0">
                <a:solidFill>
                  <a:srgbClr val="8B3044"/>
                </a:solidFill>
                <a:latin typeface="Century Gothic"/>
                <a:cs typeface="Century Gothic"/>
              </a:rPr>
              <a:t>CFMV</a:t>
            </a:r>
            <a:r>
              <a:rPr sz="1400" spc="125" dirty="0">
                <a:solidFill>
                  <a:srgbClr val="8B3044"/>
                </a:solidFill>
                <a:latin typeface="Century Gothic"/>
                <a:cs typeface="Century Gothic"/>
              </a:rPr>
              <a:t> </a:t>
            </a:r>
            <a:r>
              <a:rPr sz="1400" spc="-30" dirty="0">
                <a:solidFill>
                  <a:srgbClr val="8B3044"/>
                </a:solidFill>
                <a:latin typeface="Century Gothic"/>
                <a:cs typeface="Century Gothic"/>
              </a:rPr>
              <a:t>(2)</a:t>
            </a:r>
            <a:r>
              <a:rPr sz="1400" spc="125" dirty="0">
                <a:solidFill>
                  <a:srgbClr val="8B3044"/>
                </a:solidFill>
                <a:latin typeface="Century Gothic"/>
                <a:cs typeface="Century Gothic"/>
              </a:rPr>
              <a:t> </a:t>
            </a:r>
            <a:r>
              <a:rPr sz="1400" spc="20" dirty="0">
                <a:solidFill>
                  <a:srgbClr val="8B3044"/>
                </a:solidFill>
                <a:latin typeface="Century Gothic"/>
                <a:cs typeface="Century Gothic"/>
              </a:rPr>
              <a:t>n)</a:t>
            </a:r>
            <a:r>
              <a:rPr sz="1400" spc="125" dirty="0">
                <a:solidFill>
                  <a:srgbClr val="8B3044"/>
                </a:solidFill>
                <a:latin typeface="Century Gothic"/>
                <a:cs typeface="Century Gothic"/>
              </a:rPr>
              <a:t> </a:t>
            </a:r>
            <a:r>
              <a:rPr sz="1400" spc="-20" dirty="0">
                <a:solidFill>
                  <a:srgbClr val="8B3044"/>
                </a:solidFill>
                <a:latin typeface="Century Gothic"/>
                <a:cs typeface="Century Gothic"/>
              </a:rPr>
              <a:t>apreciar</a:t>
            </a:r>
            <a:r>
              <a:rPr sz="1400" spc="1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25" dirty="0">
                <a:solidFill>
                  <a:srgbClr val="8B3044"/>
                </a:solidFill>
                <a:latin typeface="Century Gothic"/>
                <a:cs typeface="Century Gothic"/>
              </a:rPr>
              <a:t> </a:t>
            </a:r>
            <a:r>
              <a:rPr sz="1400" spc="10" dirty="0">
                <a:solidFill>
                  <a:srgbClr val="8B3044"/>
                </a:solidFill>
                <a:latin typeface="Century Gothic"/>
                <a:cs typeface="Century Gothic"/>
              </a:rPr>
              <a:t>deliberar</a:t>
            </a:r>
            <a:r>
              <a:rPr sz="1400" spc="120" dirty="0">
                <a:solidFill>
                  <a:srgbClr val="8B3044"/>
                </a:solidFill>
                <a:latin typeface="Century Gothic"/>
                <a:cs typeface="Century Gothic"/>
              </a:rPr>
              <a:t> </a:t>
            </a:r>
            <a:r>
              <a:rPr sz="1400" spc="25" dirty="0">
                <a:solidFill>
                  <a:srgbClr val="8B3044"/>
                </a:solidFill>
                <a:latin typeface="Century Gothic"/>
                <a:cs typeface="Century Gothic"/>
              </a:rPr>
              <a:t>sobre</a:t>
            </a:r>
            <a:r>
              <a:rPr sz="1400" spc="-35" dirty="0">
                <a:solidFill>
                  <a:srgbClr val="8B3044"/>
                </a:solidFill>
                <a:latin typeface="Century Gothic"/>
                <a:cs typeface="Century Gothic"/>
              </a:rPr>
              <a:t> </a:t>
            </a:r>
            <a:r>
              <a:rPr sz="1400" spc="-40" dirty="0">
                <a:solidFill>
                  <a:srgbClr val="8B3044"/>
                </a:solidFill>
                <a:latin typeface="Century Gothic"/>
                <a:cs typeface="Century Gothic"/>
              </a:rPr>
              <a:t>o</a:t>
            </a:r>
            <a:r>
              <a:rPr sz="1400" spc="175" dirty="0">
                <a:solidFill>
                  <a:srgbClr val="8B3044"/>
                </a:solidFill>
                <a:latin typeface="Century Gothic"/>
                <a:cs typeface="Century Gothic"/>
              </a:rPr>
              <a:t> </a:t>
            </a:r>
            <a:r>
              <a:rPr sz="1400" spc="25" dirty="0">
                <a:solidFill>
                  <a:srgbClr val="8B3044"/>
                </a:solidFill>
                <a:latin typeface="Century Gothic"/>
                <a:cs typeface="Century Gothic"/>
              </a:rPr>
              <a:t>Relatório</a:t>
            </a:r>
            <a:r>
              <a:rPr sz="1400" spc="175" dirty="0">
                <a:solidFill>
                  <a:srgbClr val="8B3044"/>
                </a:solidFill>
                <a:latin typeface="Century Gothic"/>
                <a:cs typeface="Century Gothic"/>
              </a:rPr>
              <a:t> </a:t>
            </a:r>
            <a:r>
              <a:rPr sz="1400" spc="15" dirty="0">
                <a:solidFill>
                  <a:srgbClr val="8B3044"/>
                </a:solidFill>
                <a:latin typeface="Century Gothic"/>
                <a:cs typeface="Century Gothic"/>
              </a:rPr>
              <a:t>Anual</a:t>
            </a:r>
            <a:r>
              <a:rPr sz="1400" spc="17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75"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175" dirty="0">
                <a:solidFill>
                  <a:srgbClr val="8B3044"/>
                </a:solidFill>
                <a:latin typeface="Century Gothic"/>
                <a:cs typeface="Century Gothic"/>
              </a:rPr>
              <a:t> </a:t>
            </a:r>
            <a:r>
              <a:rPr sz="1400" dirty="0">
                <a:solidFill>
                  <a:srgbClr val="8B3044"/>
                </a:solidFill>
                <a:latin typeface="Century Gothic"/>
                <a:cs typeface="Century Gothic"/>
              </a:rPr>
              <a:t>Executiva,</a:t>
            </a:r>
            <a:r>
              <a:rPr sz="1400" spc="175" dirty="0">
                <a:solidFill>
                  <a:srgbClr val="8B3044"/>
                </a:solidFill>
                <a:latin typeface="Century Gothic"/>
                <a:cs typeface="Century Gothic"/>
              </a:rPr>
              <a:t> </a:t>
            </a:r>
            <a:r>
              <a:rPr sz="1400" spc="-5" dirty="0">
                <a:solidFill>
                  <a:srgbClr val="8B3044"/>
                </a:solidFill>
                <a:latin typeface="Century Gothic"/>
                <a:cs typeface="Century Gothic"/>
              </a:rPr>
              <a:t>apresentado</a:t>
            </a:r>
            <a:r>
              <a:rPr sz="1400" spc="17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175" dirty="0">
                <a:solidFill>
                  <a:srgbClr val="8B3044"/>
                </a:solidFill>
                <a:latin typeface="Century Gothic"/>
                <a:cs typeface="Century Gothic"/>
              </a:rPr>
              <a:t> </a:t>
            </a:r>
            <a:r>
              <a:rPr sz="1400" spc="65" dirty="0">
                <a:solidFill>
                  <a:srgbClr val="8B3044"/>
                </a:solidFill>
                <a:latin typeface="Century Gothic"/>
                <a:cs typeface="Century Gothic"/>
              </a:rPr>
              <a:t>Pre-</a:t>
            </a:r>
            <a:r>
              <a:rPr sz="1400" spc="55" dirty="0">
                <a:solidFill>
                  <a:srgbClr val="8B3044"/>
                </a:solidFill>
                <a:latin typeface="Century Gothic"/>
                <a:cs typeface="Century Gothic"/>
              </a:rPr>
              <a:t> </a:t>
            </a:r>
            <a:r>
              <a:rPr sz="1400" spc="15" dirty="0">
                <a:solidFill>
                  <a:srgbClr val="8B3044"/>
                </a:solidFill>
                <a:latin typeface="Century Gothic"/>
                <a:cs typeface="Century Gothic"/>
              </a:rPr>
              <a:t>sidente;</a:t>
            </a:r>
            <a:r>
              <a:rPr sz="1400" spc="105" dirty="0">
                <a:solidFill>
                  <a:srgbClr val="8B3044"/>
                </a:solidFill>
                <a:latin typeface="Century Gothic"/>
                <a:cs typeface="Century Gothic"/>
              </a:rPr>
              <a:t> </a:t>
            </a:r>
            <a:r>
              <a:rPr sz="1400" spc="-50" dirty="0">
                <a:solidFill>
                  <a:srgbClr val="8B3044"/>
                </a:solidFill>
                <a:latin typeface="Century Gothic"/>
                <a:cs typeface="Century Gothic"/>
              </a:rPr>
              <a:t>o)</a:t>
            </a:r>
            <a:r>
              <a:rPr sz="1400" spc="105" dirty="0">
                <a:solidFill>
                  <a:srgbClr val="8B3044"/>
                </a:solidFill>
                <a:latin typeface="Century Gothic"/>
                <a:cs typeface="Century Gothic"/>
              </a:rPr>
              <a:t> </a:t>
            </a:r>
            <a:r>
              <a:rPr sz="1400" spc="10" dirty="0">
                <a:solidFill>
                  <a:srgbClr val="8B3044"/>
                </a:solidFill>
                <a:latin typeface="Century Gothic"/>
                <a:cs typeface="Century Gothic"/>
              </a:rPr>
              <a:t>decidir</a:t>
            </a:r>
            <a:r>
              <a:rPr sz="1400" spc="105" dirty="0">
                <a:solidFill>
                  <a:srgbClr val="8B3044"/>
                </a:solidFill>
                <a:latin typeface="Century Gothic"/>
                <a:cs typeface="Century Gothic"/>
              </a:rPr>
              <a:t> </a:t>
            </a:r>
            <a:r>
              <a:rPr sz="1400" spc="25" dirty="0">
                <a:solidFill>
                  <a:srgbClr val="8B3044"/>
                </a:solidFill>
                <a:latin typeface="Century Gothic"/>
                <a:cs typeface="Century Gothic"/>
              </a:rPr>
              <a:t>sobre</a:t>
            </a:r>
            <a:r>
              <a:rPr sz="1400" spc="10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05" dirty="0">
                <a:solidFill>
                  <a:srgbClr val="8B3044"/>
                </a:solidFill>
                <a:latin typeface="Century Gothic"/>
                <a:cs typeface="Century Gothic"/>
              </a:rPr>
              <a:t> </a:t>
            </a:r>
            <a:r>
              <a:rPr sz="1400" dirty="0">
                <a:solidFill>
                  <a:srgbClr val="8B3044"/>
                </a:solidFill>
                <a:latin typeface="Century Gothic"/>
                <a:cs typeface="Century Gothic"/>
              </a:rPr>
              <a:t>aquisição</a:t>
            </a:r>
            <a:r>
              <a:rPr sz="1400" spc="10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05" dirty="0">
                <a:solidFill>
                  <a:srgbClr val="8B3044"/>
                </a:solidFill>
                <a:latin typeface="Century Gothic"/>
                <a:cs typeface="Century Gothic"/>
              </a:rPr>
              <a:t> </a:t>
            </a:r>
            <a:r>
              <a:rPr sz="1400" spc="-40" dirty="0">
                <a:solidFill>
                  <a:srgbClr val="8B3044"/>
                </a:solidFill>
                <a:latin typeface="Century Gothic"/>
                <a:cs typeface="Century Gothic"/>
              </a:rPr>
              <a:t>alienação</a:t>
            </a:r>
            <a:r>
              <a:rPr sz="1400" spc="10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5" dirty="0">
                <a:solidFill>
                  <a:srgbClr val="8B3044"/>
                </a:solidFill>
                <a:latin typeface="Century Gothic"/>
                <a:cs typeface="Century Gothic"/>
              </a:rPr>
              <a:t> </a:t>
            </a:r>
            <a:r>
              <a:rPr sz="1400" spc="40" dirty="0">
                <a:solidFill>
                  <a:srgbClr val="8B3044"/>
                </a:solidFill>
                <a:latin typeface="Century Gothic"/>
                <a:cs typeface="Century Gothic"/>
              </a:rPr>
              <a:t>bens</a:t>
            </a:r>
            <a:r>
              <a:rPr sz="1400" spc="105" dirty="0">
                <a:solidFill>
                  <a:srgbClr val="8B3044"/>
                </a:solidFill>
                <a:latin typeface="Century Gothic"/>
                <a:cs typeface="Century Gothic"/>
              </a:rPr>
              <a:t> </a:t>
            </a:r>
            <a:r>
              <a:rPr sz="1400" spc="35" dirty="0">
                <a:solidFill>
                  <a:srgbClr val="8B3044"/>
                </a:solidFill>
                <a:latin typeface="Century Gothic"/>
                <a:cs typeface="Century Gothic"/>
              </a:rPr>
              <a:t>patri-</a:t>
            </a:r>
            <a:r>
              <a:rPr sz="1400" spc="55" dirty="0">
                <a:solidFill>
                  <a:srgbClr val="8B3044"/>
                </a:solidFill>
                <a:latin typeface="Century Gothic"/>
                <a:cs typeface="Century Gothic"/>
              </a:rPr>
              <a:t> moniais</a:t>
            </a:r>
            <a:r>
              <a:rPr sz="1400" spc="17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7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175" dirty="0">
                <a:solidFill>
                  <a:srgbClr val="8B3044"/>
                </a:solidFill>
                <a:latin typeface="Century Gothic"/>
                <a:cs typeface="Century Gothic"/>
              </a:rPr>
              <a:t> </a:t>
            </a:r>
            <a:r>
              <a:rPr sz="1400" spc="5" dirty="0">
                <a:solidFill>
                  <a:srgbClr val="8B3044"/>
                </a:solidFill>
                <a:latin typeface="Century Gothic"/>
                <a:cs typeface="Century Gothic"/>
              </a:rPr>
              <a:t>ouvido</a:t>
            </a:r>
            <a:r>
              <a:rPr sz="1400" spc="175" dirty="0">
                <a:solidFill>
                  <a:srgbClr val="8B3044"/>
                </a:solidFill>
                <a:latin typeface="Century Gothic"/>
                <a:cs typeface="Century Gothic"/>
              </a:rPr>
              <a:t> </a:t>
            </a:r>
            <a:r>
              <a:rPr sz="1400" spc="-40" dirty="0">
                <a:solidFill>
                  <a:srgbClr val="8B3044"/>
                </a:solidFill>
                <a:latin typeface="Century Gothic"/>
                <a:cs typeface="Century Gothic"/>
              </a:rPr>
              <a:t>o</a:t>
            </a:r>
            <a:r>
              <a:rPr sz="1400" spc="175" dirty="0">
                <a:solidFill>
                  <a:srgbClr val="8B3044"/>
                </a:solidFill>
                <a:latin typeface="Century Gothic"/>
                <a:cs typeface="Century Gothic"/>
              </a:rPr>
              <a:t> </a:t>
            </a:r>
            <a:r>
              <a:rPr sz="1400" spc="20" dirty="0">
                <a:solidFill>
                  <a:srgbClr val="8B3044"/>
                </a:solidFill>
                <a:latin typeface="Century Gothic"/>
                <a:cs typeface="Century Gothic"/>
              </a:rPr>
              <a:t>CFMV</a:t>
            </a:r>
            <a:r>
              <a:rPr sz="1400" spc="17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75" dirty="0">
                <a:solidFill>
                  <a:srgbClr val="8B3044"/>
                </a:solidFill>
                <a:latin typeface="Century Gothic"/>
                <a:cs typeface="Century Gothic"/>
              </a:rPr>
              <a:t> </a:t>
            </a:r>
            <a:r>
              <a:rPr sz="1400" spc="-45" dirty="0">
                <a:solidFill>
                  <a:srgbClr val="8B3044"/>
                </a:solidFill>
                <a:latin typeface="Century Gothic"/>
                <a:cs typeface="Century Gothic"/>
              </a:rPr>
              <a:t>caso</a:t>
            </a:r>
            <a:r>
              <a:rPr sz="1400" spc="17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75" dirty="0">
                <a:solidFill>
                  <a:srgbClr val="8B3044"/>
                </a:solidFill>
                <a:latin typeface="Century Gothic"/>
                <a:cs typeface="Century Gothic"/>
              </a:rPr>
              <a:t> </a:t>
            </a:r>
            <a:r>
              <a:rPr sz="1400" spc="-40" dirty="0">
                <a:solidFill>
                  <a:srgbClr val="8B3044"/>
                </a:solidFill>
                <a:latin typeface="Century Gothic"/>
                <a:cs typeface="Century Gothic"/>
              </a:rPr>
              <a:t>alienação</a:t>
            </a:r>
            <a:r>
              <a:rPr sz="1400" spc="17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spc="40" dirty="0">
                <a:solidFill>
                  <a:srgbClr val="8B3044"/>
                </a:solidFill>
                <a:latin typeface="Century Gothic"/>
                <a:cs typeface="Century Gothic"/>
              </a:rPr>
              <a:t>bens</a:t>
            </a:r>
            <a:r>
              <a:rPr sz="1400" spc="125" dirty="0">
                <a:solidFill>
                  <a:srgbClr val="8B3044"/>
                </a:solidFill>
                <a:latin typeface="Century Gothic"/>
                <a:cs typeface="Century Gothic"/>
              </a:rPr>
              <a:t> </a:t>
            </a:r>
            <a:r>
              <a:rPr sz="1400" spc="25" dirty="0">
                <a:solidFill>
                  <a:srgbClr val="8B3044"/>
                </a:solidFill>
                <a:latin typeface="Century Gothic"/>
                <a:cs typeface="Century Gothic"/>
              </a:rPr>
              <a:t>imóveis;</a:t>
            </a:r>
            <a:r>
              <a:rPr sz="1400" spc="125" dirty="0">
                <a:solidFill>
                  <a:srgbClr val="8B3044"/>
                </a:solidFill>
                <a:latin typeface="Century Gothic"/>
                <a:cs typeface="Century Gothic"/>
              </a:rPr>
              <a:t> </a:t>
            </a:r>
            <a:r>
              <a:rPr sz="1400" spc="-50" dirty="0">
                <a:solidFill>
                  <a:srgbClr val="8B3044"/>
                </a:solidFill>
                <a:latin typeface="Century Gothic"/>
                <a:cs typeface="Century Gothic"/>
              </a:rPr>
              <a:t>o)</a:t>
            </a:r>
            <a:r>
              <a:rPr sz="1400" spc="125" dirty="0">
                <a:solidFill>
                  <a:srgbClr val="8B3044"/>
                </a:solidFill>
                <a:latin typeface="Century Gothic"/>
                <a:cs typeface="Century Gothic"/>
              </a:rPr>
              <a:t> </a:t>
            </a:r>
            <a:r>
              <a:rPr sz="1400" spc="10" dirty="0">
                <a:solidFill>
                  <a:srgbClr val="8B3044"/>
                </a:solidFill>
                <a:latin typeface="Century Gothic"/>
                <a:cs typeface="Century Gothic"/>
              </a:rPr>
              <a:t>decidir</a:t>
            </a:r>
            <a:r>
              <a:rPr sz="1400" spc="125" dirty="0">
                <a:solidFill>
                  <a:srgbClr val="8B3044"/>
                </a:solidFill>
                <a:latin typeface="Century Gothic"/>
                <a:cs typeface="Century Gothic"/>
              </a:rPr>
              <a:t> </a:t>
            </a:r>
            <a:r>
              <a:rPr sz="1400" spc="25" dirty="0">
                <a:solidFill>
                  <a:srgbClr val="8B3044"/>
                </a:solidFill>
                <a:latin typeface="Century Gothic"/>
                <a:cs typeface="Century Gothic"/>
              </a:rPr>
              <a:t>sobre</a:t>
            </a:r>
            <a:r>
              <a:rPr sz="1400" spc="12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25" dirty="0">
                <a:solidFill>
                  <a:srgbClr val="8B3044"/>
                </a:solidFill>
                <a:latin typeface="Century Gothic"/>
                <a:cs typeface="Century Gothic"/>
              </a:rPr>
              <a:t> </a:t>
            </a:r>
            <a:r>
              <a:rPr sz="1400" dirty="0">
                <a:solidFill>
                  <a:srgbClr val="8B3044"/>
                </a:solidFill>
                <a:latin typeface="Century Gothic"/>
                <a:cs typeface="Century Gothic"/>
              </a:rPr>
              <a:t>aquisição</a:t>
            </a:r>
            <a:r>
              <a:rPr sz="1400" spc="12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25" dirty="0">
                <a:solidFill>
                  <a:srgbClr val="8B3044"/>
                </a:solidFill>
                <a:latin typeface="Century Gothic"/>
                <a:cs typeface="Century Gothic"/>
              </a:rPr>
              <a:t> </a:t>
            </a:r>
            <a:r>
              <a:rPr sz="1400" spc="-40" dirty="0">
                <a:solidFill>
                  <a:srgbClr val="8B3044"/>
                </a:solidFill>
                <a:latin typeface="Century Gothic"/>
                <a:cs typeface="Century Gothic"/>
              </a:rPr>
              <a:t>alienação</a:t>
            </a:r>
            <a:r>
              <a:rPr sz="1400" spc="1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25" dirty="0">
                <a:solidFill>
                  <a:srgbClr val="8B3044"/>
                </a:solidFill>
                <a:latin typeface="Century Gothic"/>
                <a:cs typeface="Century Gothic"/>
              </a:rPr>
              <a:t> </a:t>
            </a:r>
            <a:r>
              <a:rPr sz="1400" spc="40" dirty="0">
                <a:solidFill>
                  <a:srgbClr val="8B3044"/>
                </a:solidFill>
                <a:latin typeface="Century Gothic"/>
                <a:cs typeface="Century Gothic"/>
              </a:rPr>
              <a:t>bens</a:t>
            </a:r>
            <a:r>
              <a:rPr sz="1400" spc="15" dirty="0">
                <a:solidFill>
                  <a:srgbClr val="8B3044"/>
                </a:solidFill>
                <a:latin typeface="Century Gothic"/>
                <a:cs typeface="Century Gothic"/>
              </a:rPr>
              <a:t> </a:t>
            </a:r>
            <a:r>
              <a:rPr sz="1400" spc="45" dirty="0">
                <a:solidFill>
                  <a:srgbClr val="8B3044"/>
                </a:solidFill>
                <a:latin typeface="Century Gothic"/>
                <a:cs typeface="Century Gothic"/>
              </a:rPr>
              <a:t>imóveis</a:t>
            </a:r>
            <a:r>
              <a:rPr sz="1400" spc="8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8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85" dirty="0">
                <a:solidFill>
                  <a:srgbClr val="8B3044"/>
                </a:solidFill>
                <a:latin typeface="Century Gothic"/>
                <a:cs typeface="Century Gothic"/>
              </a:rPr>
              <a:t> </a:t>
            </a:r>
            <a:r>
              <a:rPr sz="1400" spc="5" dirty="0">
                <a:solidFill>
                  <a:srgbClr val="8B3044"/>
                </a:solidFill>
                <a:latin typeface="Century Gothic"/>
                <a:cs typeface="Century Gothic"/>
              </a:rPr>
              <a:t>ouvido</a:t>
            </a:r>
            <a:r>
              <a:rPr sz="1400" spc="85" dirty="0">
                <a:solidFill>
                  <a:srgbClr val="8B3044"/>
                </a:solidFill>
                <a:latin typeface="Century Gothic"/>
                <a:cs typeface="Century Gothic"/>
              </a:rPr>
              <a:t> </a:t>
            </a:r>
            <a:r>
              <a:rPr sz="1400" spc="-40" dirty="0">
                <a:solidFill>
                  <a:srgbClr val="8B3044"/>
                </a:solidFill>
                <a:latin typeface="Century Gothic"/>
                <a:cs typeface="Century Gothic"/>
              </a:rPr>
              <a:t>o</a:t>
            </a:r>
            <a:r>
              <a:rPr sz="1400" spc="85" dirty="0">
                <a:solidFill>
                  <a:srgbClr val="8B3044"/>
                </a:solidFill>
                <a:latin typeface="Century Gothic"/>
                <a:cs typeface="Century Gothic"/>
              </a:rPr>
              <a:t> </a:t>
            </a:r>
            <a:r>
              <a:rPr sz="1400" spc="20" dirty="0">
                <a:solidFill>
                  <a:srgbClr val="8B3044"/>
                </a:solidFill>
                <a:latin typeface="Century Gothic"/>
                <a:cs typeface="Century Gothic"/>
              </a:rPr>
              <a:t>CFMV</a:t>
            </a:r>
            <a:r>
              <a:rPr sz="1400" spc="85" dirty="0">
                <a:solidFill>
                  <a:srgbClr val="8B3044"/>
                </a:solidFill>
                <a:latin typeface="Century Gothic"/>
                <a:cs typeface="Century Gothic"/>
              </a:rPr>
              <a:t> </a:t>
            </a:r>
            <a:r>
              <a:rPr sz="1400" spc="25" dirty="0">
                <a:solidFill>
                  <a:srgbClr val="8B3044"/>
                </a:solidFill>
                <a:latin typeface="Century Gothic"/>
                <a:cs typeface="Century Gothic"/>
              </a:rPr>
              <a:t>no</a:t>
            </a:r>
            <a:r>
              <a:rPr sz="1400" spc="85" dirty="0">
                <a:solidFill>
                  <a:srgbClr val="8B3044"/>
                </a:solidFill>
                <a:latin typeface="Century Gothic"/>
                <a:cs typeface="Century Gothic"/>
              </a:rPr>
              <a:t> </a:t>
            </a:r>
            <a:r>
              <a:rPr sz="1400" spc="-45" dirty="0">
                <a:solidFill>
                  <a:srgbClr val="8B3044"/>
                </a:solidFill>
                <a:latin typeface="Century Gothic"/>
                <a:cs typeface="Century Gothic"/>
              </a:rPr>
              <a:t>caso</a:t>
            </a:r>
            <a:r>
              <a:rPr sz="1400" spc="8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85" dirty="0">
                <a:solidFill>
                  <a:srgbClr val="8B3044"/>
                </a:solidFill>
                <a:latin typeface="Century Gothic"/>
                <a:cs typeface="Century Gothic"/>
              </a:rPr>
              <a:t> </a:t>
            </a:r>
            <a:r>
              <a:rPr sz="1400" spc="-45" dirty="0">
                <a:solidFill>
                  <a:srgbClr val="8B3044"/>
                </a:solidFill>
                <a:latin typeface="Century Gothic"/>
                <a:cs typeface="Century Gothic"/>
              </a:rPr>
              <a:t>alienação;(3)</a:t>
            </a:r>
            <a:r>
              <a:rPr sz="1400" spc="85" dirty="0">
                <a:solidFill>
                  <a:srgbClr val="8B3044"/>
                </a:solidFill>
                <a:latin typeface="Century Gothic"/>
                <a:cs typeface="Century Gothic"/>
              </a:rPr>
              <a:t> </a:t>
            </a:r>
            <a:r>
              <a:rPr sz="1400" spc="-30" dirty="0">
                <a:solidFill>
                  <a:srgbClr val="8B3044"/>
                </a:solidFill>
                <a:latin typeface="Century Gothic"/>
                <a:cs typeface="Century Gothic"/>
              </a:rPr>
              <a:t>p)</a:t>
            </a:r>
            <a:r>
              <a:rPr sz="1400" spc="-20" dirty="0">
                <a:solidFill>
                  <a:srgbClr val="8B3044"/>
                </a:solidFill>
                <a:latin typeface="Century Gothic"/>
                <a:cs typeface="Century Gothic"/>
              </a:rPr>
              <a:t> </a:t>
            </a:r>
            <a:r>
              <a:rPr sz="1400" spc="60" dirty="0">
                <a:solidFill>
                  <a:srgbClr val="8B3044"/>
                </a:solidFill>
                <a:latin typeface="Century Gothic"/>
                <a:cs typeface="Century Gothic"/>
              </a:rPr>
              <a:t>discutir</a:t>
            </a:r>
            <a:r>
              <a:rPr sz="1400" spc="-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60" dirty="0">
                <a:solidFill>
                  <a:srgbClr val="8B3044"/>
                </a:solidFill>
                <a:latin typeface="Century Gothic"/>
                <a:cs typeface="Century Gothic"/>
              </a:rPr>
              <a:t> </a:t>
            </a:r>
            <a:r>
              <a:rPr sz="1400" dirty="0">
                <a:solidFill>
                  <a:srgbClr val="8B3044"/>
                </a:solidFill>
                <a:latin typeface="Century Gothic"/>
                <a:cs typeface="Century Gothic"/>
              </a:rPr>
              <a:t>votar</a:t>
            </a:r>
            <a:r>
              <a:rPr sz="1400" spc="-6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60" dirty="0">
                <a:solidFill>
                  <a:srgbClr val="8B3044"/>
                </a:solidFill>
                <a:latin typeface="Century Gothic"/>
                <a:cs typeface="Century Gothic"/>
              </a:rPr>
              <a:t> </a:t>
            </a:r>
            <a:r>
              <a:rPr sz="1400" spc="45" dirty="0">
                <a:solidFill>
                  <a:srgbClr val="8B3044"/>
                </a:solidFill>
                <a:latin typeface="Century Gothic"/>
                <a:cs typeface="Century Gothic"/>
              </a:rPr>
              <a:t>requerimentos</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30" dirty="0">
                <a:solidFill>
                  <a:srgbClr val="8B3044"/>
                </a:solidFill>
                <a:latin typeface="Century Gothic"/>
                <a:cs typeface="Century Gothic"/>
              </a:rPr>
              <a:t>inscrições</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45" dirty="0">
                <a:solidFill>
                  <a:srgbClr val="8B3044"/>
                </a:solidFill>
                <a:latin typeface="Century Gothic"/>
                <a:cs typeface="Century Gothic"/>
              </a:rPr>
              <a:t>profissionais;</a:t>
            </a:r>
            <a:r>
              <a:rPr sz="1400" spc="-60" dirty="0">
                <a:solidFill>
                  <a:srgbClr val="8B3044"/>
                </a:solidFill>
                <a:latin typeface="Century Gothic"/>
                <a:cs typeface="Century Gothic"/>
              </a:rPr>
              <a:t> </a:t>
            </a:r>
            <a:r>
              <a:rPr sz="1400" spc="-30" dirty="0">
                <a:solidFill>
                  <a:srgbClr val="8B3044"/>
                </a:solidFill>
                <a:latin typeface="Century Gothic"/>
                <a:cs typeface="Century Gothic"/>
              </a:rPr>
              <a:t>q)</a:t>
            </a:r>
            <a:r>
              <a:rPr sz="1400" spc="-20" dirty="0">
                <a:solidFill>
                  <a:srgbClr val="8B3044"/>
                </a:solidFill>
                <a:latin typeface="Century Gothic"/>
                <a:cs typeface="Century Gothic"/>
              </a:rPr>
              <a:t> </a:t>
            </a:r>
            <a:r>
              <a:rPr sz="1400" spc="-10" dirty="0">
                <a:solidFill>
                  <a:srgbClr val="8B3044"/>
                </a:solidFill>
                <a:latin typeface="Century Gothic"/>
                <a:cs typeface="Century Gothic"/>
              </a:rPr>
              <a:t>eleger,</a:t>
            </a:r>
            <a:r>
              <a:rPr sz="1400" spc="100" dirty="0">
                <a:solidFill>
                  <a:srgbClr val="8B3044"/>
                </a:solidFill>
                <a:latin typeface="Century Gothic"/>
                <a:cs typeface="Century Gothic"/>
              </a:rPr>
              <a:t> </a:t>
            </a:r>
            <a:r>
              <a:rPr sz="1400" spc="65" dirty="0">
                <a:solidFill>
                  <a:srgbClr val="8B3044"/>
                </a:solidFill>
                <a:latin typeface="Century Gothic"/>
                <a:cs typeface="Century Gothic"/>
              </a:rPr>
              <a:t>nos</a:t>
            </a:r>
            <a:r>
              <a:rPr sz="1400" spc="100" dirty="0">
                <a:solidFill>
                  <a:srgbClr val="8B3044"/>
                </a:solidFill>
                <a:latin typeface="Century Gothic"/>
                <a:cs typeface="Century Gothic"/>
              </a:rPr>
              <a:t> </a:t>
            </a:r>
            <a:r>
              <a:rPr sz="1400" spc="60" dirty="0">
                <a:solidFill>
                  <a:srgbClr val="8B3044"/>
                </a:solidFill>
                <a:latin typeface="Century Gothic"/>
                <a:cs typeface="Century Gothic"/>
              </a:rPr>
              <a:t>termos</a:t>
            </a:r>
            <a:r>
              <a:rPr sz="1400" spc="100"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disposições</a:t>
            </a:r>
            <a:r>
              <a:rPr sz="1400" spc="100" dirty="0">
                <a:solidFill>
                  <a:srgbClr val="8B3044"/>
                </a:solidFill>
                <a:latin typeface="Century Gothic"/>
                <a:cs typeface="Century Gothic"/>
              </a:rPr>
              <a:t> </a:t>
            </a:r>
            <a:r>
              <a:rPr sz="1400" spc="20" dirty="0">
                <a:solidFill>
                  <a:srgbClr val="8B3044"/>
                </a:solidFill>
                <a:latin typeface="Century Gothic"/>
                <a:cs typeface="Century Gothic"/>
              </a:rPr>
              <a:t>gerais</a:t>
            </a:r>
            <a:r>
              <a:rPr sz="1400" spc="100" dirty="0">
                <a:solidFill>
                  <a:srgbClr val="8B3044"/>
                </a:solidFill>
                <a:latin typeface="Century Gothic"/>
                <a:cs typeface="Century Gothic"/>
              </a:rPr>
              <a:t> </a:t>
            </a:r>
            <a:r>
              <a:rPr sz="1400" spc="5" dirty="0">
                <a:solidFill>
                  <a:srgbClr val="8B3044"/>
                </a:solidFill>
                <a:latin typeface="Century Gothic"/>
                <a:cs typeface="Century Gothic"/>
              </a:rPr>
              <a:t>deste</a:t>
            </a:r>
            <a:r>
              <a:rPr sz="1400" spc="100" dirty="0">
                <a:solidFill>
                  <a:srgbClr val="8B3044"/>
                </a:solidFill>
                <a:latin typeface="Century Gothic"/>
                <a:cs typeface="Century Gothic"/>
              </a:rPr>
              <a:t> </a:t>
            </a:r>
            <a:r>
              <a:rPr sz="1400" spc="70" dirty="0">
                <a:solidFill>
                  <a:srgbClr val="8B3044"/>
                </a:solidFill>
                <a:latin typeface="Century Gothic"/>
                <a:cs typeface="Century Gothic"/>
              </a:rPr>
              <a:t>RIP,</a:t>
            </a:r>
            <a:r>
              <a:rPr sz="1400" spc="10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00" dirty="0">
                <a:solidFill>
                  <a:srgbClr val="8B3044"/>
                </a:solidFill>
                <a:latin typeface="Century Gothic"/>
                <a:cs typeface="Century Gothic"/>
              </a:rPr>
              <a:t> </a:t>
            </a:r>
            <a:r>
              <a:rPr sz="1400" spc="15" dirty="0">
                <a:solidFill>
                  <a:srgbClr val="8B3044"/>
                </a:solidFill>
                <a:latin typeface="Century Gothic"/>
                <a:cs typeface="Century Gothic"/>
              </a:rPr>
              <a:t>Comissão</a:t>
            </a:r>
            <a:r>
              <a:rPr sz="1400" spc="2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10" dirty="0">
                <a:solidFill>
                  <a:srgbClr val="8B3044"/>
                </a:solidFill>
                <a:latin typeface="Century Gothic"/>
                <a:cs typeface="Century Gothic"/>
              </a:rPr>
              <a:t>Tomada</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5" dirty="0">
                <a:solidFill>
                  <a:srgbClr val="8B3044"/>
                </a:solidFill>
                <a:latin typeface="Century Gothic"/>
                <a:cs typeface="Century Gothic"/>
              </a:rPr>
              <a:t>Contas</a:t>
            </a:r>
            <a:r>
              <a:rPr sz="1400" spc="60" dirty="0">
                <a:solidFill>
                  <a:srgbClr val="8B3044"/>
                </a:solidFill>
                <a:latin typeface="Century Gothic"/>
                <a:cs typeface="Century Gothic"/>
              </a:rPr>
              <a:t> </a:t>
            </a:r>
            <a:r>
              <a:rPr sz="1400" spc="-55" dirty="0">
                <a:solidFill>
                  <a:srgbClr val="8B3044"/>
                </a:solidFill>
                <a:latin typeface="Century Gothic"/>
                <a:cs typeface="Century Gothic"/>
              </a:rPr>
              <a:t>(CTC);</a:t>
            </a:r>
            <a:r>
              <a:rPr sz="1400" spc="60" dirty="0">
                <a:solidFill>
                  <a:srgbClr val="8B3044"/>
                </a:solidFill>
                <a:latin typeface="Century Gothic"/>
                <a:cs typeface="Century Gothic"/>
              </a:rPr>
              <a:t> </a:t>
            </a:r>
            <a:r>
              <a:rPr sz="1400" spc="25" dirty="0">
                <a:solidFill>
                  <a:srgbClr val="8B3044"/>
                </a:solidFill>
                <a:latin typeface="Century Gothic"/>
                <a:cs typeface="Century Gothic"/>
              </a:rPr>
              <a:t>r)</a:t>
            </a:r>
            <a:r>
              <a:rPr sz="1400" spc="60" dirty="0">
                <a:solidFill>
                  <a:srgbClr val="8B3044"/>
                </a:solidFill>
                <a:latin typeface="Century Gothic"/>
                <a:cs typeface="Century Gothic"/>
              </a:rPr>
              <a:t> </a:t>
            </a:r>
            <a:r>
              <a:rPr sz="1400" spc="15" dirty="0">
                <a:solidFill>
                  <a:srgbClr val="8B3044"/>
                </a:solidFill>
                <a:latin typeface="Century Gothic"/>
                <a:cs typeface="Century Gothic"/>
              </a:rPr>
              <a:t>expedir</a:t>
            </a:r>
            <a:r>
              <a:rPr sz="1400" spc="60" dirty="0">
                <a:solidFill>
                  <a:srgbClr val="8B3044"/>
                </a:solidFill>
                <a:latin typeface="Century Gothic"/>
                <a:cs typeface="Century Gothic"/>
              </a:rPr>
              <a:t> </a:t>
            </a:r>
            <a:r>
              <a:rPr sz="1400" dirty="0">
                <a:solidFill>
                  <a:srgbClr val="8B3044"/>
                </a:solidFill>
                <a:latin typeface="Century Gothic"/>
                <a:cs typeface="Century Gothic"/>
              </a:rPr>
              <a:t>as</a:t>
            </a:r>
            <a:r>
              <a:rPr sz="1400" spc="60" dirty="0">
                <a:solidFill>
                  <a:srgbClr val="8B3044"/>
                </a:solidFill>
                <a:latin typeface="Century Gothic"/>
                <a:cs typeface="Century Gothic"/>
              </a:rPr>
              <a:t> </a:t>
            </a:r>
            <a:r>
              <a:rPr sz="1400" spc="20" dirty="0">
                <a:solidFill>
                  <a:srgbClr val="8B3044"/>
                </a:solidFill>
                <a:latin typeface="Century Gothic"/>
                <a:cs typeface="Century Gothic"/>
              </a:rPr>
              <a:t>resoluções</a:t>
            </a:r>
            <a:r>
              <a:rPr sz="1400" spc="60" dirty="0">
                <a:solidFill>
                  <a:srgbClr val="8B3044"/>
                </a:solidFill>
                <a:latin typeface="Century Gothic"/>
                <a:cs typeface="Century Gothic"/>
              </a:rPr>
              <a:t> </a:t>
            </a:r>
            <a:r>
              <a:rPr sz="1400" spc="15" dirty="0">
                <a:solidFill>
                  <a:srgbClr val="8B3044"/>
                </a:solidFill>
                <a:latin typeface="Century Gothic"/>
                <a:cs typeface="Century Gothic"/>
              </a:rPr>
              <a:t>necessárias</a:t>
            </a:r>
            <a:r>
              <a:rPr sz="1400" spc="2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25" dirty="0">
                <a:solidFill>
                  <a:srgbClr val="8B3044"/>
                </a:solidFill>
                <a:latin typeface="Century Gothic"/>
                <a:cs typeface="Century Gothic"/>
              </a:rPr>
              <a:t> </a:t>
            </a:r>
            <a:r>
              <a:rPr sz="1400" spc="50" dirty="0">
                <a:solidFill>
                  <a:srgbClr val="8B3044"/>
                </a:solidFill>
                <a:latin typeface="Century Gothic"/>
                <a:cs typeface="Century Gothic"/>
              </a:rPr>
              <a:t>cumprimento</a:t>
            </a:r>
            <a:r>
              <a:rPr sz="1400" spc="-2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25" dirty="0">
                <a:solidFill>
                  <a:srgbClr val="8B3044"/>
                </a:solidFill>
                <a:latin typeface="Century Gothic"/>
                <a:cs typeface="Century Gothic"/>
              </a:rPr>
              <a:t> </a:t>
            </a:r>
            <a:r>
              <a:rPr sz="1400" spc="20" dirty="0">
                <a:solidFill>
                  <a:srgbClr val="8B3044"/>
                </a:solidFill>
                <a:latin typeface="Century Gothic"/>
                <a:cs typeface="Century Gothic"/>
              </a:rPr>
              <a:t>atribuições</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a:t>
            </a:r>
            <a:r>
              <a:rPr sz="1400" spc="-5" dirty="0">
                <a:solidFill>
                  <a:srgbClr val="8B3044"/>
                </a:solidFill>
                <a:latin typeface="Century Gothic"/>
                <a:cs typeface="Century Gothic"/>
              </a:rPr>
              <a:t>Conselho.</a:t>
            </a:r>
            <a:endParaRPr sz="1400">
              <a:latin typeface="Century Gothic"/>
              <a:cs typeface="Century Gothic"/>
            </a:endParaRPr>
          </a:p>
        </p:txBody>
      </p:sp>
      <p:sp>
        <p:nvSpPr>
          <p:cNvPr id="10" name="object 10"/>
          <p:cNvSpPr/>
          <p:nvPr/>
        </p:nvSpPr>
        <p:spPr>
          <a:xfrm>
            <a:off x="442848" y="4084345"/>
            <a:ext cx="881380" cy="259715"/>
          </a:xfrm>
          <a:custGeom>
            <a:avLst/>
            <a:gdLst/>
            <a:ahLst/>
            <a:cxnLst/>
            <a:rect l="l" t="t" r="r" b="b"/>
            <a:pathLst>
              <a:path w="881380" h="259714">
                <a:moveTo>
                  <a:pt x="881087" y="0"/>
                </a:moveTo>
                <a:lnTo>
                  <a:pt x="0" y="0"/>
                </a:lnTo>
                <a:lnTo>
                  <a:pt x="0" y="259092"/>
                </a:lnTo>
                <a:lnTo>
                  <a:pt x="881087" y="259092"/>
                </a:lnTo>
                <a:lnTo>
                  <a:pt x="881087" y="0"/>
                </a:lnTo>
                <a:close/>
              </a:path>
            </a:pathLst>
          </a:custGeom>
          <a:solidFill>
            <a:srgbClr val="742738"/>
          </a:solidFill>
        </p:spPr>
        <p:txBody>
          <a:bodyPr wrap="square" lIns="0" tIns="0" rIns="0" bIns="0" rtlCol="0"/>
          <a:lstStyle/>
          <a:p>
            <a:endParaRPr/>
          </a:p>
        </p:txBody>
      </p:sp>
      <p:sp>
        <p:nvSpPr>
          <p:cNvPr id="11" name="object 11"/>
          <p:cNvSpPr txBox="1">
            <a:spLocks noGrp="1"/>
          </p:cNvSpPr>
          <p:nvPr>
            <p:ph type="title"/>
          </p:nvPr>
        </p:nvSpPr>
        <p:spPr>
          <a:xfrm>
            <a:off x="537344" y="347346"/>
            <a:ext cx="11104245" cy="923290"/>
          </a:xfrm>
          <a:prstGeom prst="rect">
            <a:avLst/>
          </a:prstGeom>
        </p:spPr>
        <p:txBody>
          <a:bodyPr vert="horz" wrap="square" lIns="0" tIns="13335" rIns="0" bIns="0" rtlCol="0">
            <a:spAutoFit/>
          </a:bodyPr>
          <a:lstStyle/>
          <a:p>
            <a:pPr marL="876300" marR="5080" indent="-864235">
              <a:lnSpc>
                <a:spcPct val="105500"/>
              </a:lnSpc>
              <a:spcBef>
                <a:spcPts val="105"/>
              </a:spcBef>
              <a:tabLst>
                <a:tab pos="876300" algn="l"/>
              </a:tabLst>
            </a:pPr>
            <a:r>
              <a:rPr spc="-20" dirty="0">
                <a:solidFill>
                  <a:srgbClr val="742738"/>
                </a:solidFill>
              </a:rPr>
              <a:t>3.3.</a:t>
            </a:r>
            <a:r>
              <a:rPr dirty="0">
                <a:solidFill>
                  <a:srgbClr val="742738"/>
                </a:solidFill>
              </a:rPr>
              <a:t>	</a:t>
            </a:r>
            <a:r>
              <a:rPr sz="3825" baseline="1089" dirty="0">
                <a:solidFill>
                  <a:srgbClr val="742738"/>
                </a:solidFill>
              </a:rPr>
              <a:t>Participação</a:t>
            </a:r>
            <a:r>
              <a:rPr sz="3825" spc="-75" baseline="1089" dirty="0">
                <a:solidFill>
                  <a:srgbClr val="742738"/>
                </a:solidFill>
              </a:rPr>
              <a:t> </a:t>
            </a:r>
            <a:r>
              <a:rPr sz="3825" baseline="1089" dirty="0">
                <a:solidFill>
                  <a:srgbClr val="742738"/>
                </a:solidFill>
              </a:rPr>
              <a:t>das</a:t>
            </a:r>
            <a:r>
              <a:rPr sz="3825" spc="-75" baseline="1089" dirty="0">
                <a:solidFill>
                  <a:srgbClr val="742738"/>
                </a:solidFill>
              </a:rPr>
              <a:t> </a:t>
            </a:r>
            <a:r>
              <a:rPr sz="3825" spc="254" baseline="1089" dirty="0">
                <a:solidFill>
                  <a:srgbClr val="742738"/>
                </a:solidFill>
              </a:rPr>
              <a:t>Estruturas</a:t>
            </a:r>
            <a:r>
              <a:rPr sz="3825" spc="-75" baseline="1089" dirty="0">
                <a:solidFill>
                  <a:srgbClr val="742738"/>
                </a:solidFill>
              </a:rPr>
              <a:t> </a:t>
            </a:r>
            <a:r>
              <a:rPr sz="3825" baseline="1089" dirty="0">
                <a:solidFill>
                  <a:srgbClr val="742738"/>
                </a:solidFill>
              </a:rPr>
              <a:t>de</a:t>
            </a:r>
            <a:r>
              <a:rPr sz="3825" spc="-75" baseline="1089" dirty="0">
                <a:solidFill>
                  <a:srgbClr val="742738"/>
                </a:solidFill>
              </a:rPr>
              <a:t> </a:t>
            </a:r>
            <a:r>
              <a:rPr sz="3825" spc="-82" baseline="1089" dirty="0">
                <a:solidFill>
                  <a:srgbClr val="742738"/>
                </a:solidFill>
              </a:rPr>
              <a:t>Governança</a:t>
            </a:r>
            <a:r>
              <a:rPr sz="3825" spc="-75" baseline="1089" dirty="0">
                <a:solidFill>
                  <a:srgbClr val="742738"/>
                </a:solidFill>
              </a:rPr>
              <a:t> </a:t>
            </a:r>
            <a:r>
              <a:rPr sz="3825" baseline="1089" dirty="0">
                <a:solidFill>
                  <a:srgbClr val="742738"/>
                </a:solidFill>
              </a:rPr>
              <a:t>no</a:t>
            </a:r>
            <a:r>
              <a:rPr sz="3825" spc="-75" baseline="1089" dirty="0">
                <a:solidFill>
                  <a:srgbClr val="742738"/>
                </a:solidFill>
              </a:rPr>
              <a:t> </a:t>
            </a:r>
            <a:r>
              <a:rPr sz="3825" spc="97" baseline="1089" dirty="0">
                <a:solidFill>
                  <a:srgbClr val="742738"/>
                </a:solidFill>
              </a:rPr>
              <a:t>Planejamento</a:t>
            </a:r>
            <a:r>
              <a:rPr sz="3825" spc="-75" baseline="1089" dirty="0">
                <a:solidFill>
                  <a:srgbClr val="742738"/>
                </a:solidFill>
              </a:rPr>
              <a:t> e </a:t>
            </a:r>
            <a:r>
              <a:rPr sz="2550" spc="-10" dirty="0">
                <a:solidFill>
                  <a:srgbClr val="742738"/>
                </a:solidFill>
              </a:rPr>
              <a:t>Gestão</a:t>
            </a:r>
            <a:endParaRPr sz="2550"/>
          </a:p>
        </p:txBody>
      </p:sp>
      <p:sp>
        <p:nvSpPr>
          <p:cNvPr id="12" name="object 12"/>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13" name="object 13"/>
          <p:cNvSpPr/>
          <p:nvPr/>
        </p:nvSpPr>
        <p:spPr>
          <a:xfrm>
            <a:off x="12595796" y="1453413"/>
            <a:ext cx="4445" cy="55880"/>
          </a:xfrm>
          <a:custGeom>
            <a:avLst/>
            <a:gdLst/>
            <a:ahLst/>
            <a:cxnLst/>
            <a:rect l="l" t="t" r="r" b="b"/>
            <a:pathLst>
              <a:path w="4445" h="55880">
                <a:moveTo>
                  <a:pt x="4191" y="0"/>
                </a:moveTo>
                <a:lnTo>
                  <a:pt x="0" y="0"/>
                </a:lnTo>
                <a:lnTo>
                  <a:pt x="0" y="55841"/>
                </a:lnTo>
                <a:lnTo>
                  <a:pt x="4191" y="55841"/>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77732" y="7082790"/>
            <a:ext cx="5807710" cy="2735580"/>
          </a:xfrm>
          <a:prstGeom prst="rect">
            <a:avLst/>
          </a:prstGeom>
        </p:spPr>
        <p:txBody>
          <a:bodyPr vert="horz" wrap="square" lIns="0" tIns="12700" rIns="0" bIns="0" rtlCol="0">
            <a:spAutoFit/>
          </a:bodyPr>
          <a:lstStyle/>
          <a:p>
            <a:pPr marL="12700" marR="7620" indent="635" algn="just">
              <a:lnSpc>
                <a:spcPct val="100000"/>
              </a:lnSpc>
              <a:spcBef>
                <a:spcPts val="100"/>
              </a:spcBef>
            </a:pPr>
            <a:r>
              <a:rPr sz="1400" spc="-10" dirty="0">
                <a:solidFill>
                  <a:srgbClr val="8B3044"/>
                </a:solidFill>
                <a:latin typeface="Century Gothic"/>
                <a:cs typeface="Century Gothic"/>
              </a:rPr>
              <a:t>como</a:t>
            </a:r>
            <a:r>
              <a:rPr sz="1400" spc="90" dirty="0">
                <a:solidFill>
                  <a:srgbClr val="8B3044"/>
                </a:solidFill>
                <a:latin typeface="Century Gothic"/>
                <a:cs typeface="Century Gothic"/>
              </a:rPr>
              <a:t> </a:t>
            </a:r>
            <a:r>
              <a:rPr sz="1400" dirty="0">
                <a:solidFill>
                  <a:srgbClr val="8B3044"/>
                </a:solidFill>
                <a:latin typeface="Century Gothic"/>
                <a:cs typeface="Century Gothic"/>
              </a:rPr>
              <a:t>as</a:t>
            </a:r>
            <a:r>
              <a:rPr sz="1400" spc="90" dirty="0">
                <a:solidFill>
                  <a:srgbClr val="8B3044"/>
                </a:solidFill>
                <a:latin typeface="Century Gothic"/>
                <a:cs typeface="Century Gothic"/>
              </a:rPr>
              <a:t> </a:t>
            </a:r>
            <a:r>
              <a:rPr sz="1400" spc="25" dirty="0">
                <a:solidFill>
                  <a:srgbClr val="8B3044"/>
                </a:solidFill>
                <a:latin typeface="Century Gothic"/>
                <a:cs typeface="Century Gothic"/>
              </a:rPr>
              <a:t>Resoluções</a:t>
            </a:r>
            <a:r>
              <a:rPr sz="1400" spc="9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90" dirty="0">
                <a:solidFill>
                  <a:srgbClr val="8B3044"/>
                </a:solidFill>
                <a:latin typeface="Century Gothic"/>
                <a:cs typeface="Century Gothic"/>
              </a:rPr>
              <a:t> </a:t>
            </a:r>
            <a:r>
              <a:rPr sz="1400" spc="-15" dirty="0">
                <a:solidFill>
                  <a:srgbClr val="8B3044"/>
                </a:solidFill>
                <a:latin typeface="Century Gothic"/>
                <a:cs typeface="Century Gothic"/>
              </a:rPr>
              <a:t>CFMV,</a:t>
            </a:r>
            <a:r>
              <a:rPr sz="1400" spc="90" dirty="0">
                <a:solidFill>
                  <a:srgbClr val="8B3044"/>
                </a:solidFill>
                <a:latin typeface="Century Gothic"/>
                <a:cs typeface="Century Gothic"/>
              </a:rPr>
              <a:t> </a:t>
            </a:r>
            <a:r>
              <a:rPr sz="1400" dirty="0">
                <a:solidFill>
                  <a:srgbClr val="8B3044"/>
                </a:solidFill>
                <a:latin typeface="Century Gothic"/>
                <a:cs typeface="Century Gothic"/>
              </a:rPr>
              <a:t>as</a:t>
            </a:r>
            <a:r>
              <a:rPr sz="1400" spc="9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90" dirty="0">
                <a:solidFill>
                  <a:srgbClr val="8B3044"/>
                </a:solidFill>
                <a:latin typeface="Century Gothic"/>
                <a:cs typeface="Century Gothic"/>
              </a:rPr>
              <a:t> </a:t>
            </a:r>
            <a:r>
              <a:rPr sz="1400" spc="30" dirty="0">
                <a:solidFill>
                  <a:srgbClr val="8B3044"/>
                </a:solidFill>
                <a:latin typeface="Century Gothic"/>
                <a:cs typeface="Century Gothic"/>
              </a:rPr>
              <a:t>próprio</a:t>
            </a:r>
            <a:r>
              <a:rPr sz="1400" spc="90" dirty="0">
                <a:solidFill>
                  <a:srgbClr val="8B3044"/>
                </a:solidFill>
                <a:latin typeface="Century Gothic"/>
                <a:cs typeface="Century Gothic"/>
              </a:rPr>
              <a:t> </a:t>
            </a:r>
            <a:r>
              <a:rPr sz="1400" spc="25" dirty="0">
                <a:solidFill>
                  <a:srgbClr val="8B3044"/>
                </a:solidFill>
                <a:latin typeface="Century Gothic"/>
                <a:cs typeface="Century Gothic"/>
              </a:rPr>
              <a:t>Regional</a:t>
            </a:r>
            <a:r>
              <a:rPr sz="1400" spc="90" dirty="0">
                <a:solidFill>
                  <a:srgbClr val="8B3044"/>
                </a:solidFill>
                <a:latin typeface="Century Gothic"/>
                <a:cs typeface="Century Gothic"/>
              </a:rPr>
              <a:t> </a:t>
            </a:r>
            <a:r>
              <a:rPr sz="1400" spc="-75" dirty="0">
                <a:solidFill>
                  <a:srgbClr val="8B3044"/>
                </a:solidFill>
                <a:latin typeface="Century Gothic"/>
                <a:cs typeface="Century Gothic"/>
              </a:rPr>
              <a:t>e</a:t>
            </a:r>
            <a:r>
              <a:rPr sz="1400" spc="90" dirty="0">
                <a:solidFill>
                  <a:srgbClr val="8B3044"/>
                </a:solidFill>
                <a:latin typeface="Century Gothic"/>
                <a:cs typeface="Century Gothic"/>
              </a:rPr>
              <a:t> </a:t>
            </a:r>
            <a:r>
              <a:rPr sz="1400" spc="-10" dirty="0">
                <a:solidFill>
                  <a:srgbClr val="8B3044"/>
                </a:solidFill>
                <a:latin typeface="Century Gothic"/>
                <a:cs typeface="Century Gothic"/>
              </a:rPr>
              <a:t>emana-</a:t>
            </a:r>
            <a:r>
              <a:rPr sz="1400" spc="55" dirty="0">
                <a:solidFill>
                  <a:srgbClr val="8B3044"/>
                </a:solidFill>
                <a:latin typeface="Century Gothic"/>
                <a:cs typeface="Century Gothic"/>
              </a:rPr>
              <a:t> </a:t>
            </a:r>
            <a:r>
              <a:rPr sz="1400" spc="-30" dirty="0">
                <a:solidFill>
                  <a:srgbClr val="8B3044"/>
                </a:solidFill>
                <a:latin typeface="Century Gothic"/>
                <a:cs typeface="Century Gothic"/>
              </a:rPr>
              <a:t>ções</a:t>
            </a:r>
            <a:r>
              <a:rPr sz="1400" spc="20" dirty="0">
                <a:solidFill>
                  <a:srgbClr val="8B3044"/>
                </a:solidFill>
                <a:latin typeface="Century Gothic"/>
                <a:cs typeface="Century Gothic"/>
              </a:rPr>
              <a:t> </a:t>
            </a:r>
            <a:r>
              <a:rPr sz="1400" spc="30" dirty="0">
                <a:solidFill>
                  <a:srgbClr val="8B3044"/>
                </a:solidFill>
                <a:latin typeface="Century Gothic"/>
                <a:cs typeface="Century Gothic"/>
              </a:rPr>
              <a:t>outras</a:t>
            </a:r>
            <a:r>
              <a:rPr sz="1400" spc="20" dirty="0">
                <a:solidFill>
                  <a:srgbClr val="8B3044"/>
                </a:solidFill>
                <a:latin typeface="Century Gothic"/>
                <a:cs typeface="Century Gothic"/>
              </a:rPr>
              <a:t> </a:t>
            </a:r>
            <a:r>
              <a:rPr sz="1400" spc="45" dirty="0">
                <a:solidFill>
                  <a:srgbClr val="8B3044"/>
                </a:solidFill>
                <a:latin typeface="Century Gothic"/>
                <a:cs typeface="Century Gothic"/>
              </a:rPr>
              <a:t>dispostas</a:t>
            </a:r>
            <a:r>
              <a:rPr sz="1400" spc="2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20" dirty="0">
                <a:solidFill>
                  <a:srgbClr val="8B3044"/>
                </a:solidFill>
                <a:latin typeface="Century Gothic"/>
                <a:cs typeface="Century Gothic"/>
              </a:rPr>
              <a:t> </a:t>
            </a:r>
            <a:r>
              <a:rPr sz="1400" spc="25" dirty="0">
                <a:solidFill>
                  <a:srgbClr val="8B3044"/>
                </a:solidFill>
                <a:latin typeface="Century Gothic"/>
                <a:cs typeface="Century Gothic"/>
              </a:rPr>
              <a:t>Plenário;</a:t>
            </a:r>
            <a:r>
              <a:rPr sz="1400" spc="20" dirty="0">
                <a:solidFill>
                  <a:srgbClr val="8B3044"/>
                </a:solidFill>
                <a:latin typeface="Century Gothic"/>
                <a:cs typeface="Century Gothic"/>
              </a:rPr>
              <a:t> </a:t>
            </a:r>
            <a:r>
              <a:rPr sz="1400" spc="-30" dirty="0">
                <a:solidFill>
                  <a:srgbClr val="8B3044"/>
                </a:solidFill>
                <a:latin typeface="Century Gothic"/>
                <a:cs typeface="Century Gothic"/>
              </a:rPr>
              <a:t>b)</a:t>
            </a:r>
            <a:r>
              <a:rPr sz="1400" spc="20" dirty="0">
                <a:solidFill>
                  <a:srgbClr val="8B3044"/>
                </a:solidFill>
                <a:latin typeface="Century Gothic"/>
                <a:cs typeface="Century Gothic"/>
              </a:rPr>
              <a:t> </a:t>
            </a:r>
            <a:r>
              <a:rPr sz="1400" spc="75" dirty="0">
                <a:solidFill>
                  <a:srgbClr val="8B3044"/>
                </a:solidFill>
                <a:latin typeface="Century Gothic"/>
                <a:cs typeface="Century Gothic"/>
              </a:rPr>
              <a:t>dirigir</a:t>
            </a:r>
            <a:r>
              <a:rPr sz="1400" spc="20" dirty="0">
                <a:solidFill>
                  <a:srgbClr val="8B3044"/>
                </a:solidFill>
                <a:latin typeface="Century Gothic"/>
                <a:cs typeface="Century Gothic"/>
              </a:rPr>
              <a:t> </a:t>
            </a:r>
            <a:r>
              <a:rPr sz="1400" spc="-40" dirty="0">
                <a:solidFill>
                  <a:srgbClr val="8B3044"/>
                </a:solidFill>
                <a:latin typeface="Century Gothic"/>
                <a:cs typeface="Century Gothic"/>
              </a:rPr>
              <a:t>o</a:t>
            </a:r>
            <a:r>
              <a:rPr sz="1400" spc="20" dirty="0">
                <a:solidFill>
                  <a:srgbClr val="8B3044"/>
                </a:solidFill>
                <a:latin typeface="Century Gothic"/>
                <a:cs typeface="Century Gothic"/>
              </a:rPr>
              <a:t> </a:t>
            </a:r>
            <a:r>
              <a:rPr sz="1400" spc="10" dirty="0">
                <a:solidFill>
                  <a:srgbClr val="8B3044"/>
                </a:solidFill>
                <a:latin typeface="Century Gothic"/>
                <a:cs typeface="Century Gothic"/>
              </a:rPr>
              <a:t>Conselho</a:t>
            </a:r>
            <a:r>
              <a:rPr sz="1400" spc="20" dirty="0">
                <a:solidFill>
                  <a:srgbClr val="8B3044"/>
                </a:solidFill>
                <a:latin typeface="Century Gothic"/>
                <a:cs typeface="Century Gothic"/>
              </a:rPr>
              <a:t> </a:t>
            </a:r>
            <a:r>
              <a:rPr sz="1400" spc="-75" dirty="0">
                <a:solidFill>
                  <a:srgbClr val="8B3044"/>
                </a:solidFill>
                <a:latin typeface="Century Gothic"/>
                <a:cs typeface="Century Gothic"/>
              </a:rPr>
              <a:t>e</a:t>
            </a:r>
            <a:r>
              <a:rPr sz="1400" spc="20" dirty="0">
                <a:solidFill>
                  <a:srgbClr val="8B3044"/>
                </a:solidFill>
                <a:latin typeface="Century Gothic"/>
                <a:cs typeface="Century Gothic"/>
              </a:rPr>
              <a:t> </a:t>
            </a:r>
            <a:r>
              <a:rPr sz="1400" spc="25" dirty="0">
                <a:solidFill>
                  <a:srgbClr val="8B3044"/>
                </a:solidFill>
                <a:latin typeface="Century Gothic"/>
                <a:cs typeface="Century Gothic"/>
              </a:rPr>
              <a:t>repre-</a:t>
            </a:r>
            <a:r>
              <a:rPr sz="1400" spc="55" dirty="0">
                <a:solidFill>
                  <a:srgbClr val="8B3044"/>
                </a:solidFill>
                <a:latin typeface="Century Gothic"/>
                <a:cs typeface="Century Gothic"/>
              </a:rPr>
              <a:t> </a:t>
            </a:r>
            <a:r>
              <a:rPr sz="1400" spc="35" dirty="0">
                <a:solidFill>
                  <a:srgbClr val="8B3044"/>
                </a:solidFill>
                <a:latin typeface="Century Gothic"/>
                <a:cs typeface="Century Gothic"/>
              </a:rPr>
              <a:t>sentá-</a:t>
            </a:r>
            <a:r>
              <a:rPr sz="1400" spc="25" dirty="0">
                <a:solidFill>
                  <a:srgbClr val="8B3044"/>
                </a:solidFill>
                <a:latin typeface="Century Gothic"/>
                <a:cs typeface="Century Gothic"/>
              </a:rPr>
              <a:t>lo</a:t>
            </a:r>
            <a:r>
              <a:rPr sz="1400" spc="-3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35" dirty="0">
                <a:solidFill>
                  <a:srgbClr val="8B3044"/>
                </a:solidFill>
                <a:latin typeface="Century Gothic"/>
                <a:cs typeface="Century Gothic"/>
              </a:rPr>
              <a:t> </a:t>
            </a:r>
            <a:r>
              <a:rPr sz="1400" spc="70" dirty="0">
                <a:solidFill>
                  <a:srgbClr val="8B3044"/>
                </a:solidFill>
                <a:latin typeface="Century Gothic"/>
                <a:cs typeface="Century Gothic"/>
              </a:rPr>
              <a:t>juízo</a:t>
            </a:r>
            <a:r>
              <a:rPr sz="1400" spc="-3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35" dirty="0">
                <a:solidFill>
                  <a:srgbClr val="8B3044"/>
                </a:solidFill>
                <a:latin typeface="Century Gothic"/>
                <a:cs typeface="Century Gothic"/>
              </a:rPr>
              <a:t> </a:t>
            </a:r>
            <a:r>
              <a:rPr sz="1400" spc="-30" dirty="0">
                <a:solidFill>
                  <a:srgbClr val="8B3044"/>
                </a:solidFill>
                <a:latin typeface="Century Gothic"/>
                <a:cs typeface="Century Gothic"/>
              </a:rPr>
              <a:t>fora</a:t>
            </a:r>
            <a:r>
              <a:rPr sz="1400" spc="-35" dirty="0">
                <a:solidFill>
                  <a:srgbClr val="8B3044"/>
                </a:solidFill>
                <a:latin typeface="Century Gothic"/>
                <a:cs typeface="Century Gothic"/>
              </a:rPr>
              <a:t> </a:t>
            </a:r>
            <a:r>
              <a:rPr sz="1400" spc="-30" dirty="0">
                <a:solidFill>
                  <a:srgbClr val="8B3044"/>
                </a:solidFill>
                <a:latin typeface="Century Gothic"/>
                <a:cs typeface="Century Gothic"/>
              </a:rPr>
              <a:t>dele;</a:t>
            </a:r>
            <a:r>
              <a:rPr sz="1400" spc="-35" dirty="0">
                <a:solidFill>
                  <a:srgbClr val="8B3044"/>
                </a:solidFill>
                <a:latin typeface="Century Gothic"/>
                <a:cs typeface="Century Gothic"/>
              </a:rPr>
              <a:t> </a:t>
            </a:r>
            <a:r>
              <a:rPr sz="1400" spc="-105" dirty="0">
                <a:solidFill>
                  <a:srgbClr val="8B3044"/>
                </a:solidFill>
                <a:latin typeface="Century Gothic"/>
                <a:cs typeface="Century Gothic"/>
              </a:rPr>
              <a:t>c)</a:t>
            </a:r>
            <a:r>
              <a:rPr sz="1400" spc="-35" dirty="0">
                <a:solidFill>
                  <a:srgbClr val="8B3044"/>
                </a:solidFill>
                <a:latin typeface="Century Gothic"/>
                <a:cs typeface="Century Gothic"/>
              </a:rPr>
              <a:t> </a:t>
            </a:r>
            <a:r>
              <a:rPr sz="1400" spc="-10" dirty="0">
                <a:solidFill>
                  <a:srgbClr val="8B3044"/>
                </a:solidFill>
                <a:latin typeface="Century Gothic"/>
                <a:cs typeface="Century Gothic"/>
              </a:rPr>
              <a:t>dar</a:t>
            </a:r>
            <a:r>
              <a:rPr sz="1400" spc="-35" dirty="0">
                <a:solidFill>
                  <a:srgbClr val="8B3044"/>
                </a:solidFill>
                <a:latin typeface="Century Gothic"/>
                <a:cs typeface="Century Gothic"/>
              </a:rPr>
              <a:t> </a:t>
            </a:r>
            <a:r>
              <a:rPr sz="1400" spc="30" dirty="0">
                <a:solidFill>
                  <a:srgbClr val="8B3044"/>
                </a:solidFill>
                <a:latin typeface="Century Gothic"/>
                <a:cs typeface="Century Gothic"/>
              </a:rPr>
              <a:t>posse</a:t>
            </a:r>
            <a:r>
              <a:rPr sz="1400" spc="-35" dirty="0">
                <a:solidFill>
                  <a:srgbClr val="8B3044"/>
                </a:solidFill>
                <a:latin typeface="Century Gothic"/>
                <a:cs typeface="Century Gothic"/>
              </a:rPr>
              <a:t> </a:t>
            </a:r>
            <a:r>
              <a:rPr sz="1400" spc="-20" dirty="0">
                <a:solidFill>
                  <a:srgbClr val="8B3044"/>
                </a:solidFill>
                <a:latin typeface="Century Gothic"/>
                <a:cs typeface="Century Gothic"/>
              </a:rPr>
              <a:t>aos</a:t>
            </a:r>
            <a:r>
              <a:rPr sz="1400" spc="-35" dirty="0">
                <a:solidFill>
                  <a:srgbClr val="8B3044"/>
                </a:solidFill>
                <a:latin typeface="Century Gothic"/>
                <a:cs typeface="Century Gothic"/>
              </a:rPr>
              <a:t> </a:t>
            </a:r>
            <a:r>
              <a:rPr sz="1400" spc="45" dirty="0">
                <a:solidFill>
                  <a:srgbClr val="8B3044"/>
                </a:solidFill>
                <a:latin typeface="Century Gothic"/>
                <a:cs typeface="Century Gothic"/>
              </a:rPr>
              <a:t>membros,</a:t>
            </a:r>
            <a:r>
              <a:rPr sz="1400" spc="-35" dirty="0">
                <a:solidFill>
                  <a:srgbClr val="8B3044"/>
                </a:solidFill>
                <a:latin typeface="Century Gothic"/>
                <a:cs typeface="Century Gothic"/>
              </a:rPr>
              <a:t> </a:t>
            </a:r>
            <a:r>
              <a:rPr sz="1400" spc="10" dirty="0">
                <a:solidFill>
                  <a:srgbClr val="8B3044"/>
                </a:solidFill>
                <a:latin typeface="Century Gothic"/>
                <a:cs typeface="Century Gothic"/>
              </a:rPr>
              <a:t>efetivos</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85" dirty="0">
                <a:solidFill>
                  <a:srgbClr val="8B3044"/>
                </a:solidFill>
                <a:latin typeface="Century Gothic"/>
                <a:cs typeface="Century Gothic"/>
              </a:rPr>
              <a:t> </a:t>
            </a:r>
            <a:r>
              <a:rPr sz="1400" spc="35" dirty="0">
                <a:solidFill>
                  <a:srgbClr val="8B3044"/>
                </a:solidFill>
                <a:latin typeface="Century Gothic"/>
                <a:cs typeface="Century Gothic"/>
              </a:rPr>
              <a:t>suplentes,</a:t>
            </a:r>
            <a:r>
              <a:rPr sz="1400" spc="8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8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85" dirty="0">
                <a:solidFill>
                  <a:srgbClr val="8B3044"/>
                </a:solidFill>
                <a:latin typeface="Century Gothic"/>
                <a:cs typeface="Century Gothic"/>
              </a:rPr>
              <a:t> </a:t>
            </a:r>
            <a:r>
              <a:rPr sz="1400" spc="-40" dirty="0">
                <a:solidFill>
                  <a:srgbClr val="8B3044"/>
                </a:solidFill>
                <a:latin typeface="Century Gothic"/>
                <a:cs typeface="Century Gothic"/>
              </a:rPr>
              <a:t>d)</a:t>
            </a:r>
            <a:r>
              <a:rPr sz="1400" spc="85" dirty="0">
                <a:solidFill>
                  <a:srgbClr val="8B3044"/>
                </a:solidFill>
                <a:latin typeface="Century Gothic"/>
                <a:cs typeface="Century Gothic"/>
              </a:rPr>
              <a:t> </a:t>
            </a:r>
            <a:r>
              <a:rPr sz="1400" spc="25" dirty="0">
                <a:solidFill>
                  <a:srgbClr val="8B3044"/>
                </a:solidFill>
                <a:latin typeface="Century Gothic"/>
                <a:cs typeface="Century Gothic"/>
              </a:rPr>
              <a:t>designar</a:t>
            </a:r>
            <a:r>
              <a:rPr sz="1400" spc="85" dirty="0">
                <a:solidFill>
                  <a:srgbClr val="8B3044"/>
                </a:solidFill>
                <a:latin typeface="Century Gothic"/>
                <a:cs typeface="Century Gothic"/>
              </a:rPr>
              <a:t> </a:t>
            </a:r>
            <a:r>
              <a:rPr sz="1400" spc="25" dirty="0">
                <a:solidFill>
                  <a:srgbClr val="8B3044"/>
                </a:solidFill>
                <a:latin typeface="Century Gothic"/>
                <a:cs typeface="Century Gothic"/>
              </a:rPr>
              <a:t>Relator</a:t>
            </a:r>
            <a:r>
              <a:rPr sz="1400" spc="85" dirty="0">
                <a:solidFill>
                  <a:srgbClr val="8B3044"/>
                </a:solidFill>
                <a:latin typeface="Century Gothic"/>
                <a:cs typeface="Century Gothic"/>
              </a:rPr>
              <a:t> </a:t>
            </a:r>
            <a:r>
              <a:rPr sz="1400" spc="-65" dirty="0">
                <a:solidFill>
                  <a:srgbClr val="8B3044"/>
                </a:solidFill>
                <a:latin typeface="Century Gothic"/>
                <a:cs typeface="Century Gothic"/>
              </a:rPr>
              <a:t>para</a:t>
            </a:r>
            <a:r>
              <a:rPr sz="1400" spc="85" dirty="0">
                <a:solidFill>
                  <a:srgbClr val="8B3044"/>
                </a:solidFill>
                <a:latin typeface="Century Gothic"/>
                <a:cs typeface="Century Gothic"/>
              </a:rPr>
              <a:t> </a:t>
            </a:r>
            <a:r>
              <a:rPr sz="1400" dirty="0">
                <a:solidFill>
                  <a:srgbClr val="8B3044"/>
                </a:solidFill>
                <a:latin typeface="Century Gothic"/>
                <a:cs typeface="Century Gothic"/>
              </a:rPr>
              <a:t>as</a:t>
            </a:r>
            <a:r>
              <a:rPr sz="1400" spc="85" dirty="0">
                <a:solidFill>
                  <a:srgbClr val="8B3044"/>
                </a:solidFill>
                <a:latin typeface="Century Gothic"/>
                <a:cs typeface="Century Gothic"/>
              </a:rPr>
              <a:t> </a:t>
            </a:r>
            <a:r>
              <a:rPr sz="1400" spc="25" dirty="0">
                <a:solidFill>
                  <a:srgbClr val="8B3044"/>
                </a:solidFill>
                <a:latin typeface="Century Gothic"/>
                <a:cs typeface="Century Gothic"/>
              </a:rPr>
              <a:t>matérias</a:t>
            </a:r>
            <a:r>
              <a:rPr sz="1400" spc="8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60" dirty="0">
                <a:solidFill>
                  <a:srgbClr val="8B3044"/>
                </a:solidFill>
                <a:latin typeface="Century Gothic"/>
                <a:cs typeface="Century Gothic"/>
              </a:rPr>
              <a:t> </a:t>
            </a:r>
            <a:r>
              <a:rPr sz="1400" spc="55" dirty="0">
                <a:solidFill>
                  <a:srgbClr val="8B3044"/>
                </a:solidFill>
                <a:latin typeface="Century Gothic"/>
                <a:cs typeface="Century Gothic"/>
              </a:rPr>
              <a:t>serem</a:t>
            </a:r>
            <a:r>
              <a:rPr sz="1400" spc="190" dirty="0">
                <a:solidFill>
                  <a:srgbClr val="8B3044"/>
                </a:solidFill>
                <a:latin typeface="Century Gothic"/>
                <a:cs typeface="Century Gothic"/>
              </a:rPr>
              <a:t> </a:t>
            </a:r>
            <a:r>
              <a:rPr sz="1400" spc="45" dirty="0">
                <a:solidFill>
                  <a:srgbClr val="8B3044"/>
                </a:solidFill>
                <a:latin typeface="Century Gothic"/>
                <a:cs typeface="Century Gothic"/>
              </a:rPr>
              <a:t>submetidas</a:t>
            </a:r>
            <a:r>
              <a:rPr sz="1400" spc="19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90" dirty="0">
                <a:solidFill>
                  <a:srgbClr val="8B3044"/>
                </a:solidFill>
                <a:latin typeface="Century Gothic"/>
                <a:cs typeface="Century Gothic"/>
              </a:rPr>
              <a:t> </a:t>
            </a:r>
            <a:r>
              <a:rPr sz="1400" spc="25" dirty="0">
                <a:solidFill>
                  <a:srgbClr val="8B3044"/>
                </a:solidFill>
                <a:latin typeface="Century Gothic"/>
                <a:cs typeface="Century Gothic"/>
              </a:rPr>
              <a:t>Plenário;</a:t>
            </a:r>
            <a:r>
              <a:rPr sz="1400" spc="190" dirty="0">
                <a:solidFill>
                  <a:srgbClr val="8B3044"/>
                </a:solidFill>
                <a:latin typeface="Century Gothic"/>
                <a:cs typeface="Century Gothic"/>
              </a:rPr>
              <a:t> </a:t>
            </a:r>
            <a:r>
              <a:rPr sz="1400" spc="-65" dirty="0">
                <a:solidFill>
                  <a:srgbClr val="8B3044"/>
                </a:solidFill>
                <a:latin typeface="Century Gothic"/>
                <a:cs typeface="Century Gothic"/>
              </a:rPr>
              <a:t>e)</a:t>
            </a:r>
            <a:r>
              <a:rPr sz="1400" spc="190" dirty="0">
                <a:solidFill>
                  <a:srgbClr val="8B3044"/>
                </a:solidFill>
                <a:latin typeface="Century Gothic"/>
                <a:cs typeface="Century Gothic"/>
              </a:rPr>
              <a:t> </a:t>
            </a:r>
            <a:r>
              <a:rPr sz="1400" spc="55" dirty="0">
                <a:solidFill>
                  <a:srgbClr val="8B3044"/>
                </a:solidFill>
                <a:latin typeface="Century Gothic"/>
                <a:cs typeface="Century Gothic"/>
              </a:rPr>
              <a:t>presidir</a:t>
            </a:r>
            <a:r>
              <a:rPr sz="1400" spc="190" dirty="0">
                <a:solidFill>
                  <a:srgbClr val="8B3044"/>
                </a:solidFill>
                <a:latin typeface="Century Gothic"/>
                <a:cs typeface="Century Gothic"/>
              </a:rPr>
              <a:t> </a:t>
            </a:r>
            <a:r>
              <a:rPr sz="1400" dirty="0">
                <a:solidFill>
                  <a:srgbClr val="8B3044"/>
                </a:solidFill>
                <a:latin typeface="Century Gothic"/>
                <a:cs typeface="Century Gothic"/>
              </a:rPr>
              <a:t>as</a:t>
            </a:r>
            <a:r>
              <a:rPr sz="1400" spc="190" dirty="0">
                <a:solidFill>
                  <a:srgbClr val="8B3044"/>
                </a:solidFill>
                <a:latin typeface="Century Gothic"/>
                <a:cs typeface="Century Gothic"/>
              </a:rPr>
              <a:t> </a:t>
            </a:r>
            <a:r>
              <a:rPr sz="1400" spc="55" dirty="0">
                <a:solidFill>
                  <a:srgbClr val="8B3044"/>
                </a:solidFill>
                <a:latin typeface="Century Gothic"/>
                <a:cs typeface="Century Gothic"/>
              </a:rPr>
              <a:t>Sessões</a:t>
            </a:r>
            <a:r>
              <a:rPr sz="1400" spc="190" dirty="0">
                <a:solidFill>
                  <a:srgbClr val="8B3044"/>
                </a:solidFill>
                <a:latin typeface="Century Gothic"/>
                <a:cs typeface="Century Gothic"/>
              </a:rPr>
              <a:t> </a:t>
            </a:r>
            <a:r>
              <a:rPr sz="1400" spc="25" dirty="0">
                <a:solidFill>
                  <a:srgbClr val="8B3044"/>
                </a:solidFill>
                <a:latin typeface="Century Gothic"/>
                <a:cs typeface="Century Gothic"/>
              </a:rPr>
              <a:t>Plenárias,</a:t>
            </a:r>
            <a:r>
              <a:rPr sz="1400" dirty="0">
                <a:solidFill>
                  <a:srgbClr val="8B3044"/>
                </a:solidFill>
                <a:latin typeface="Century Gothic"/>
                <a:cs typeface="Century Gothic"/>
              </a:rPr>
              <a:t> </a:t>
            </a:r>
            <a:r>
              <a:rPr sz="1400" spc="-10" dirty="0">
                <a:solidFill>
                  <a:srgbClr val="8B3044"/>
                </a:solidFill>
                <a:latin typeface="Century Gothic"/>
                <a:cs typeface="Century Gothic"/>
              </a:rPr>
              <a:t>proclamando</a:t>
            </a:r>
            <a:r>
              <a:rPr sz="1400" spc="35" dirty="0">
                <a:solidFill>
                  <a:srgbClr val="8B3044"/>
                </a:solidFill>
                <a:latin typeface="Century Gothic"/>
                <a:cs typeface="Century Gothic"/>
              </a:rPr>
              <a:t> </a:t>
            </a:r>
            <a:r>
              <a:rPr sz="1400" dirty="0">
                <a:solidFill>
                  <a:srgbClr val="8B3044"/>
                </a:solidFill>
                <a:latin typeface="Century Gothic"/>
                <a:cs typeface="Century Gothic"/>
              </a:rPr>
              <a:t>as</a:t>
            </a:r>
            <a:r>
              <a:rPr sz="1400" spc="35" dirty="0">
                <a:solidFill>
                  <a:srgbClr val="8B3044"/>
                </a:solidFill>
                <a:latin typeface="Century Gothic"/>
                <a:cs typeface="Century Gothic"/>
              </a:rPr>
              <a:t> </a:t>
            </a:r>
            <a:r>
              <a:rPr sz="1400" spc="5" dirty="0">
                <a:solidFill>
                  <a:srgbClr val="8B3044"/>
                </a:solidFill>
                <a:latin typeface="Century Gothic"/>
                <a:cs typeface="Century Gothic"/>
              </a:rPr>
              <a:t>decisões</a:t>
            </a:r>
            <a:r>
              <a:rPr sz="1400" spc="35" dirty="0">
                <a:solidFill>
                  <a:srgbClr val="8B3044"/>
                </a:solidFill>
                <a:latin typeface="Century Gothic"/>
                <a:cs typeface="Century Gothic"/>
              </a:rPr>
              <a:t> </a:t>
            </a:r>
            <a:r>
              <a:rPr sz="1400" spc="-40" dirty="0">
                <a:solidFill>
                  <a:srgbClr val="8B3044"/>
                </a:solidFill>
                <a:latin typeface="Century Gothic"/>
                <a:cs typeface="Century Gothic"/>
              </a:rPr>
              <a:t>adotadas;</a:t>
            </a:r>
            <a:r>
              <a:rPr sz="1400" spc="35" dirty="0">
                <a:solidFill>
                  <a:srgbClr val="8B3044"/>
                </a:solidFill>
                <a:latin typeface="Century Gothic"/>
                <a:cs typeface="Century Gothic"/>
              </a:rPr>
              <a:t> </a:t>
            </a:r>
            <a:r>
              <a:rPr sz="1400" spc="5" dirty="0">
                <a:solidFill>
                  <a:srgbClr val="8B3044"/>
                </a:solidFill>
                <a:latin typeface="Century Gothic"/>
                <a:cs typeface="Century Gothic"/>
              </a:rPr>
              <a:t>f)</a:t>
            </a:r>
            <a:r>
              <a:rPr sz="1400" spc="35" dirty="0">
                <a:solidFill>
                  <a:srgbClr val="8B3044"/>
                </a:solidFill>
                <a:latin typeface="Century Gothic"/>
                <a:cs typeface="Century Gothic"/>
              </a:rPr>
              <a:t> </a:t>
            </a:r>
            <a:r>
              <a:rPr sz="1400" spc="45" dirty="0">
                <a:solidFill>
                  <a:srgbClr val="8B3044"/>
                </a:solidFill>
                <a:latin typeface="Century Gothic"/>
                <a:cs typeface="Century Gothic"/>
              </a:rPr>
              <a:t>proferir</a:t>
            </a:r>
            <a:r>
              <a:rPr sz="1400" spc="35" dirty="0">
                <a:solidFill>
                  <a:srgbClr val="8B3044"/>
                </a:solidFill>
                <a:latin typeface="Century Gothic"/>
                <a:cs typeface="Century Gothic"/>
              </a:rPr>
              <a:t> </a:t>
            </a:r>
            <a:r>
              <a:rPr sz="1400" spc="-15" dirty="0">
                <a:solidFill>
                  <a:srgbClr val="8B3044"/>
                </a:solidFill>
                <a:latin typeface="Century Gothic"/>
                <a:cs typeface="Century Gothic"/>
              </a:rPr>
              <a:t>voto</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5" dirty="0">
                <a:solidFill>
                  <a:srgbClr val="8B3044"/>
                </a:solidFill>
                <a:latin typeface="Century Gothic"/>
                <a:cs typeface="Century Gothic"/>
              </a:rPr>
              <a:t> </a:t>
            </a:r>
            <a:r>
              <a:rPr sz="1400" spc="-25" dirty="0">
                <a:solidFill>
                  <a:srgbClr val="8B3044"/>
                </a:solidFill>
                <a:latin typeface="Century Gothic"/>
                <a:cs typeface="Century Gothic"/>
              </a:rPr>
              <a:t>qualidade,</a:t>
            </a:r>
            <a:r>
              <a:rPr sz="1400" spc="-1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10" dirty="0">
                <a:solidFill>
                  <a:srgbClr val="8B3044"/>
                </a:solidFill>
                <a:latin typeface="Century Gothic"/>
                <a:cs typeface="Century Gothic"/>
              </a:rPr>
              <a:t> </a:t>
            </a:r>
            <a:r>
              <a:rPr sz="1400" spc="-45" dirty="0">
                <a:solidFill>
                  <a:srgbClr val="8B3044"/>
                </a:solidFill>
                <a:latin typeface="Century Gothic"/>
                <a:cs typeface="Century Gothic"/>
              </a:rPr>
              <a:t>caso</a:t>
            </a:r>
            <a:r>
              <a:rPr sz="1400" spc="-11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10" dirty="0">
                <a:solidFill>
                  <a:srgbClr val="8B3044"/>
                </a:solidFill>
                <a:latin typeface="Century Gothic"/>
                <a:cs typeface="Century Gothic"/>
              </a:rPr>
              <a:t> </a:t>
            </a:r>
            <a:r>
              <a:rPr sz="1400" spc="-10" dirty="0">
                <a:solidFill>
                  <a:srgbClr val="8B3044"/>
                </a:solidFill>
                <a:latin typeface="Century Gothic"/>
                <a:cs typeface="Century Gothic"/>
              </a:rPr>
              <a:t>empate</a:t>
            </a:r>
            <a:r>
              <a:rPr sz="1400" spc="-11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Plenário;</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g)</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assinar,</a:t>
            </a:r>
            <a:r>
              <a:rPr sz="1400" spc="-110"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110" dirty="0">
                <a:solidFill>
                  <a:srgbClr val="8B3044"/>
                </a:solidFill>
                <a:latin typeface="Century Gothic"/>
                <a:cs typeface="Century Gothic"/>
              </a:rPr>
              <a:t> </a:t>
            </a:r>
            <a:r>
              <a:rPr sz="1400" dirty="0">
                <a:solidFill>
                  <a:srgbClr val="8B3044"/>
                </a:solidFill>
                <a:latin typeface="Century Gothic"/>
                <a:cs typeface="Century Gothic"/>
              </a:rPr>
              <a:t>com</a:t>
            </a:r>
            <a:r>
              <a:rPr sz="1400" spc="-11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10" dirty="0">
                <a:solidFill>
                  <a:srgbClr val="8B3044"/>
                </a:solidFill>
                <a:latin typeface="Century Gothic"/>
                <a:cs typeface="Century Gothic"/>
              </a:rPr>
              <a:t> </a:t>
            </a:r>
            <a:r>
              <a:rPr sz="1400" spc="50" dirty="0">
                <a:solidFill>
                  <a:srgbClr val="8B3044"/>
                </a:solidFill>
                <a:latin typeface="Century Gothic"/>
                <a:cs typeface="Century Gothic"/>
              </a:rPr>
              <a:t>Se-</a:t>
            </a:r>
            <a:r>
              <a:rPr sz="1400" spc="55" dirty="0">
                <a:solidFill>
                  <a:srgbClr val="8B3044"/>
                </a:solidFill>
                <a:latin typeface="Century Gothic"/>
                <a:cs typeface="Century Gothic"/>
              </a:rPr>
              <a:t> </a:t>
            </a:r>
            <a:r>
              <a:rPr sz="1400" spc="10" dirty="0">
                <a:solidFill>
                  <a:srgbClr val="8B3044"/>
                </a:solidFill>
                <a:latin typeface="Century Gothic"/>
                <a:cs typeface="Century Gothic"/>
              </a:rPr>
              <a:t>cretário-</a:t>
            </a:r>
            <a:r>
              <a:rPr sz="1400" spc="-50" dirty="0">
                <a:solidFill>
                  <a:srgbClr val="8B3044"/>
                </a:solidFill>
                <a:latin typeface="Century Gothic"/>
                <a:cs typeface="Century Gothic"/>
              </a:rPr>
              <a:t>Geral,</a:t>
            </a:r>
            <a:r>
              <a:rPr sz="1400" spc="15" dirty="0">
                <a:solidFill>
                  <a:srgbClr val="8B3044"/>
                </a:solidFill>
                <a:latin typeface="Century Gothic"/>
                <a:cs typeface="Century Gothic"/>
              </a:rPr>
              <a:t> </a:t>
            </a:r>
            <a:r>
              <a:rPr sz="1400" dirty="0">
                <a:solidFill>
                  <a:srgbClr val="8B3044"/>
                </a:solidFill>
                <a:latin typeface="Century Gothic"/>
                <a:cs typeface="Century Gothic"/>
              </a:rPr>
              <a:t>as</a:t>
            </a:r>
            <a:r>
              <a:rPr sz="1400" spc="15" dirty="0">
                <a:solidFill>
                  <a:srgbClr val="8B3044"/>
                </a:solidFill>
                <a:latin typeface="Century Gothic"/>
                <a:cs typeface="Century Gothic"/>
              </a:rPr>
              <a:t> </a:t>
            </a:r>
            <a:r>
              <a:rPr sz="1400" spc="25" dirty="0">
                <a:solidFill>
                  <a:srgbClr val="8B3044"/>
                </a:solidFill>
                <a:latin typeface="Century Gothic"/>
                <a:cs typeface="Century Gothic"/>
              </a:rPr>
              <a:t>Resoluções</a:t>
            </a:r>
            <a:r>
              <a:rPr sz="1400" spc="1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15" dirty="0">
                <a:solidFill>
                  <a:srgbClr val="8B3044"/>
                </a:solidFill>
                <a:latin typeface="Century Gothic"/>
                <a:cs typeface="Century Gothic"/>
              </a:rPr>
              <a:t> </a:t>
            </a:r>
            <a:r>
              <a:rPr sz="1400" spc="20" dirty="0">
                <a:solidFill>
                  <a:srgbClr val="8B3044"/>
                </a:solidFill>
                <a:latin typeface="Century Gothic"/>
                <a:cs typeface="Century Gothic"/>
              </a:rPr>
              <a:t>h)</a:t>
            </a:r>
            <a:r>
              <a:rPr sz="1400" spc="15" dirty="0">
                <a:solidFill>
                  <a:srgbClr val="8B3044"/>
                </a:solidFill>
                <a:latin typeface="Century Gothic"/>
                <a:cs typeface="Century Gothic"/>
              </a:rPr>
              <a:t> </a:t>
            </a:r>
            <a:r>
              <a:rPr sz="1400" spc="-10" dirty="0">
                <a:solidFill>
                  <a:srgbClr val="8B3044"/>
                </a:solidFill>
                <a:latin typeface="Century Gothic"/>
                <a:cs typeface="Century Gothic"/>
              </a:rPr>
              <a:t>delegar</a:t>
            </a:r>
            <a:r>
              <a:rPr sz="1400" spc="1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5" dirty="0">
                <a:solidFill>
                  <a:srgbClr val="8B3044"/>
                </a:solidFill>
                <a:latin typeface="Century Gothic"/>
                <a:cs typeface="Century Gothic"/>
              </a:rPr>
              <a:t> </a:t>
            </a:r>
            <a:r>
              <a:rPr sz="1400" spc="35" dirty="0">
                <a:solidFill>
                  <a:srgbClr val="8B3044"/>
                </a:solidFill>
                <a:latin typeface="Century Gothic"/>
                <a:cs typeface="Century Gothic"/>
              </a:rPr>
              <a:t>represen-</a:t>
            </a:r>
            <a:r>
              <a:rPr sz="1400" spc="55" dirty="0">
                <a:solidFill>
                  <a:srgbClr val="8B3044"/>
                </a:solidFill>
                <a:latin typeface="Century Gothic"/>
                <a:cs typeface="Century Gothic"/>
              </a:rPr>
              <a:t> </a:t>
            </a:r>
            <a:r>
              <a:rPr sz="1400" spc="-70" dirty="0">
                <a:solidFill>
                  <a:srgbClr val="8B3044"/>
                </a:solidFill>
                <a:latin typeface="Century Gothic"/>
                <a:cs typeface="Century Gothic"/>
              </a:rPr>
              <a:t>tação</a:t>
            </a:r>
            <a:r>
              <a:rPr sz="1400" spc="2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20" dirty="0">
                <a:solidFill>
                  <a:srgbClr val="8B3044"/>
                </a:solidFill>
                <a:latin typeface="Century Gothic"/>
                <a:cs typeface="Century Gothic"/>
              </a:rPr>
              <a:t> </a:t>
            </a:r>
            <a:r>
              <a:rPr sz="1400" spc="45" dirty="0">
                <a:solidFill>
                  <a:srgbClr val="8B3044"/>
                </a:solidFill>
                <a:latin typeface="Century Gothic"/>
                <a:cs typeface="Century Gothic"/>
              </a:rPr>
              <a:t>sempre</a:t>
            </a:r>
            <a:r>
              <a:rPr sz="1400" spc="20" dirty="0">
                <a:solidFill>
                  <a:srgbClr val="8B3044"/>
                </a:solidFill>
                <a:latin typeface="Century Gothic"/>
                <a:cs typeface="Century Gothic"/>
              </a:rPr>
              <a:t> </a:t>
            </a:r>
            <a:r>
              <a:rPr sz="1400" dirty="0">
                <a:solidFill>
                  <a:srgbClr val="8B3044"/>
                </a:solidFill>
                <a:latin typeface="Century Gothic"/>
                <a:cs typeface="Century Gothic"/>
              </a:rPr>
              <a:t>que</a:t>
            </a:r>
            <a:r>
              <a:rPr sz="1400" spc="20" dirty="0">
                <a:solidFill>
                  <a:srgbClr val="8B3044"/>
                </a:solidFill>
                <a:latin typeface="Century Gothic"/>
                <a:cs typeface="Century Gothic"/>
              </a:rPr>
              <a:t> </a:t>
            </a:r>
            <a:r>
              <a:rPr sz="1400" spc="55" dirty="0">
                <a:solidFill>
                  <a:srgbClr val="8B3044"/>
                </a:solidFill>
                <a:latin typeface="Century Gothic"/>
                <a:cs typeface="Century Gothic"/>
              </a:rPr>
              <a:t>impossibilitados</a:t>
            </a:r>
            <a:r>
              <a:rPr sz="1400" spc="2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20" dirty="0">
                <a:solidFill>
                  <a:srgbClr val="8B3044"/>
                </a:solidFill>
                <a:latin typeface="Century Gothic"/>
                <a:cs typeface="Century Gothic"/>
              </a:rPr>
              <a:t> </a:t>
            </a:r>
            <a:r>
              <a:rPr sz="1400" spc="65" dirty="0">
                <a:solidFill>
                  <a:srgbClr val="8B3044"/>
                </a:solidFill>
                <a:latin typeface="Century Gothic"/>
                <a:cs typeface="Century Gothic"/>
              </a:rPr>
              <a:t>membros</a:t>
            </a:r>
            <a:r>
              <a:rPr sz="1400" spc="2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90" dirty="0">
                <a:solidFill>
                  <a:srgbClr val="8B3044"/>
                </a:solidFill>
                <a:latin typeface="Century Gothic"/>
                <a:cs typeface="Century Gothic"/>
              </a:rPr>
              <a:t> </a:t>
            </a:r>
            <a:r>
              <a:rPr sz="1400" dirty="0">
                <a:solidFill>
                  <a:srgbClr val="8B3044"/>
                </a:solidFill>
                <a:latin typeface="Century Gothic"/>
                <a:cs typeface="Century Gothic"/>
              </a:rPr>
              <a:t>Executiva;</a:t>
            </a:r>
            <a:r>
              <a:rPr sz="1400" spc="-90" dirty="0">
                <a:solidFill>
                  <a:srgbClr val="8B3044"/>
                </a:solidFill>
                <a:latin typeface="Century Gothic"/>
                <a:cs typeface="Century Gothic"/>
              </a:rPr>
              <a:t> </a:t>
            </a:r>
            <a:r>
              <a:rPr sz="1400" spc="20" dirty="0">
                <a:solidFill>
                  <a:srgbClr val="8B3044"/>
                </a:solidFill>
                <a:latin typeface="Century Gothic"/>
                <a:cs typeface="Century Gothic"/>
              </a:rPr>
              <a:t>i)</a:t>
            </a:r>
            <a:r>
              <a:rPr sz="1400" spc="-90" dirty="0">
                <a:solidFill>
                  <a:srgbClr val="8B3044"/>
                </a:solidFill>
                <a:latin typeface="Century Gothic"/>
                <a:cs typeface="Century Gothic"/>
              </a:rPr>
              <a:t> </a:t>
            </a:r>
            <a:r>
              <a:rPr sz="1400" spc="25" dirty="0">
                <a:solidFill>
                  <a:srgbClr val="8B3044"/>
                </a:solidFill>
                <a:latin typeface="Century Gothic"/>
                <a:cs typeface="Century Gothic"/>
              </a:rPr>
              <a:t>zelar</a:t>
            </a:r>
            <a:r>
              <a:rPr sz="1400" spc="-9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90" dirty="0">
                <a:solidFill>
                  <a:srgbClr val="8B3044"/>
                </a:solidFill>
                <a:latin typeface="Century Gothic"/>
                <a:cs typeface="Century Gothic"/>
              </a:rPr>
              <a:t> </a:t>
            </a:r>
            <a:r>
              <a:rPr sz="1400" spc="40" dirty="0">
                <a:solidFill>
                  <a:srgbClr val="8B3044"/>
                </a:solidFill>
                <a:latin typeface="Century Gothic"/>
                <a:cs typeface="Century Gothic"/>
              </a:rPr>
              <a:t>bom</a:t>
            </a:r>
            <a:r>
              <a:rPr sz="1400" spc="-90" dirty="0">
                <a:solidFill>
                  <a:srgbClr val="8B3044"/>
                </a:solidFill>
                <a:latin typeface="Century Gothic"/>
                <a:cs typeface="Century Gothic"/>
              </a:rPr>
              <a:t> </a:t>
            </a:r>
            <a:r>
              <a:rPr sz="1400" spc="20" dirty="0">
                <a:solidFill>
                  <a:srgbClr val="8B3044"/>
                </a:solidFill>
                <a:latin typeface="Century Gothic"/>
                <a:cs typeface="Century Gothic"/>
              </a:rPr>
              <a:t>funcionamento</a:t>
            </a:r>
            <a:r>
              <a:rPr sz="1400" spc="-9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90" dirty="0">
                <a:solidFill>
                  <a:srgbClr val="8B3044"/>
                </a:solidFill>
                <a:latin typeface="Century Gothic"/>
                <a:cs typeface="Century Gothic"/>
              </a:rPr>
              <a:t> </a:t>
            </a:r>
            <a:r>
              <a:rPr sz="1400" spc="-5" dirty="0">
                <a:solidFill>
                  <a:srgbClr val="8B3044"/>
                </a:solidFill>
                <a:latin typeface="Century Gothic"/>
                <a:cs typeface="Century Gothic"/>
              </a:rPr>
              <a:t>Conselho,</a:t>
            </a:r>
            <a:endParaRPr sz="1400">
              <a:latin typeface="Century Gothic"/>
              <a:cs typeface="Century Gothic"/>
            </a:endParaRPr>
          </a:p>
          <a:p>
            <a:pPr>
              <a:lnSpc>
                <a:spcPct val="100000"/>
              </a:lnSpc>
              <a:spcBef>
                <a:spcPts val="1380"/>
              </a:spcBef>
            </a:pPr>
            <a:endParaRPr sz="1400">
              <a:latin typeface="Century Gothic"/>
              <a:cs typeface="Century Gothic"/>
            </a:endParaRPr>
          </a:p>
          <a:p>
            <a:pPr marL="215900">
              <a:lnSpc>
                <a:spcPct val="100000"/>
              </a:lnSpc>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45" dirty="0">
                <a:solidFill>
                  <a:srgbClr val="646363"/>
                </a:solidFill>
                <a:latin typeface="Century Gothic"/>
                <a:cs typeface="Century Gothic"/>
              </a:rPr>
              <a:t>21</a:t>
            </a:r>
            <a:endParaRPr sz="1200">
              <a:latin typeface="Century Gothic"/>
              <a:cs typeface="Century Gothic"/>
            </a:endParaRPr>
          </a:p>
        </p:txBody>
      </p:sp>
      <p:sp>
        <p:nvSpPr>
          <p:cNvPr id="3" name="object 3"/>
          <p:cNvSpPr txBox="1"/>
          <p:nvPr/>
        </p:nvSpPr>
        <p:spPr>
          <a:xfrm>
            <a:off x="6376310" y="2462823"/>
            <a:ext cx="5807710" cy="3865879"/>
          </a:xfrm>
          <a:prstGeom prst="rect">
            <a:avLst/>
          </a:prstGeom>
        </p:spPr>
        <p:txBody>
          <a:bodyPr vert="horz" wrap="square" lIns="0" tIns="12700" rIns="0" bIns="0" rtlCol="0">
            <a:spAutoFit/>
          </a:bodyPr>
          <a:lstStyle/>
          <a:p>
            <a:pPr marL="13335" marR="6985" indent="-1270" algn="just">
              <a:lnSpc>
                <a:spcPct val="100000"/>
              </a:lnSpc>
              <a:spcBef>
                <a:spcPts val="100"/>
              </a:spcBef>
            </a:pPr>
            <a:r>
              <a:rPr sz="1400" spc="80" dirty="0">
                <a:solidFill>
                  <a:srgbClr val="8B3044"/>
                </a:solidFill>
                <a:latin typeface="Century Gothic"/>
                <a:cs typeface="Century Gothic"/>
              </a:rPr>
              <a:t>DOU</a:t>
            </a:r>
            <a:r>
              <a:rPr sz="1400" spc="1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40" dirty="0">
                <a:solidFill>
                  <a:srgbClr val="8B3044"/>
                </a:solidFill>
                <a:latin typeface="Century Gothic"/>
                <a:cs typeface="Century Gothic"/>
              </a:rPr>
              <a:t>21/02/2014,</a:t>
            </a:r>
            <a:r>
              <a:rPr sz="1400" spc="10" dirty="0">
                <a:solidFill>
                  <a:srgbClr val="8B3044"/>
                </a:solidFill>
                <a:latin typeface="Century Gothic"/>
                <a:cs typeface="Century Gothic"/>
              </a:rPr>
              <a:t> </a:t>
            </a:r>
            <a:r>
              <a:rPr sz="1400" spc="-45" dirty="0">
                <a:solidFill>
                  <a:srgbClr val="8B3044"/>
                </a:solidFill>
                <a:latin typeface="Century Gothic"/>
                <a:cs typeface="Century Gothic"/>
              </a:rPr>
              <a:t>Seção</a:t>
            </a:r>
            <a:r>
              <a:rPr sz="1400" spc="10" dirty="0">
                <a:solidFill>
                  <a:srgbClr val="8B3044"/>
                </a:solidFill>
                <a:latin typeface="Century Gothic"/>
                <a:cs typeface="Century Gothic"/>
              </a:rPr>
              <a:t> </a:t>
            </a:r>
            <a:r>
              <a:rPr sz="1400" spc="-185" dirty="0">
                <a:solidFill>
                  <a:srgbClr val="8B3044"/>
                </a:solidFill>
                <a:latin typeface="Century Gothic"/>
                <a:cs typeface="Century Gothic"/>
              </a:rPr>
              <a:t>1,</a:t>
            </a:r>
            <a:r>
              <a:rPr sz="1400" spc="10" dirty="0">
                <a:solidFill>
                  <a:srgbClr val="8B3044"/>
                </a:solidFill>
                <a:latin typeface="Century Gothic"/>
                <a:cs typeface="Century Gothic"/>
              </a:rPr>
              <a:t> </a:t>
            </a:r>
            <a:r>
              <a:rPr sz="1400" spc="-20" dirty="0">
                <a:solidFill>
                  <a:srgbClr val="8B3044"/>
                </a:solidFill>
                <a:latin typeface="Century Gothic"/>
                <a:cs typeface="Century Gothic"/>
              </a:rPr>
              <a:t>págs.</a:t>
            </a:r>
            <a:r>
              <a:rPr sz="1400" spc="10" dirty="0">
                <a:solidFill>
                  <a:srgbClr val="8B3044"/>
                </a:solidFill>
                <a:latin typeface="Century Gothic"/>
                <a:cs typeface="Century Gothic"/>
              </a:rPr>
              <a:t> </a:t>
            </a:r>
            <a:r>
              <a:rPr sz="1400" spc="-60" dirty="0">
                <a:solidFill>
                  <a:srgbClr val="8B3044"/>
                </a:solidFill>
                <a:latin typeface="Century Gothic"/>
                <a:cs typeface="Century Gothic"/>
              </a:rPr>
              <a:t>197</a:t>
            </a:r>
            <a:r>
              <a:rPr sz="1400" spc="1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0" dirty="0">
                <a:solidFill>
                  <a:srgbClr val="8B3044"/>
                </a:solidFill>
                <a:latin typeface="Century Gothic"/>
                <a:cs typeface="Century Gothic"/>
              </a:rPr>
              <a:t> </a:t>
            </a:r>
            <a:r>
              <a:rPr sz="1400" spc="-45" dirty="0">
                <a:solidFill>
                  <a:srgbClr val="8B3044"/>
                </a:solidFill>
                <a:latin typeface="Century Gothic"/>
                <a:cs typeface="Century Gothic"/>
              </a:rPr>
              <a:t>198.</a:t>
            </a:r>
            <a:r>
              <a:rPr sz="1400" spc="10" dirty="0">
                <a:solidFill>
                  <a:srgbClr val="8B3044"/>
                </a:solidFill>
                <a:latin typeface="Century Gothic"/>
                <a:cs typeface="Century Gothic"/>
              </a:rPr>
              <a:t> </a:t>
            </a:r>
            <a:r>
              <a:rPr sz="1400" spc="-30" dirty="0">
                <a:solidFill>
                  <a:srgbClr val="8B3044"/>
                </a:solidFill>
                <a:latin typeface="Century Gothic"/>
                <a:cs typeface="Century Gothic"/>
              </a:rPr>
              <a:t>(3)</a:t>
            </a:r>
            <a:r>
              <a:rPr sz="1400" spc="10" dirty="0">
                <a:solidFill>
                  <a:srgbClr val="8B3044"/>
                </a:solidFill>
                <a:latin typeface="Century Gothic"/>
                <a:cs typeface="Century Gothic"/>
              </a:rPr>
              <a:t> </a:t>
            </a:r>
            <a:r>
              <a:rPr sz="1400" spc="-45" dirty="0">
                <a:solidFill>
                  <a:srgbClr val="8B3044"/>
                </a:solidFill>
                <a:latin typeface="Century Gothic"/>
                <a:cs typeface="Century Gothic"/>
              </a:rPr>
              <a:t>A</a:t>
            </a:r>
            <a:r>
              <a:rPr sz="1400" spc="10" dirty="0">
                <a:solidFill>
                  <a:srgbClr val="8B3044"/>
                </a:solidFill>
                <a:latin typeface="Century Gothic"/>
                <a:cs typeface="Century Gothic"/>
              </a:rPr>
              <a:t> </a:t>
            </a:r>
            <a:r>
              <a:rPr sz="1400" spc="-20" dirty="0">
                <a:solidFill>
                  <a:srgbClr val="8B3044"/>
                </a:solidFill>
                <a:latin typeface="Century Gothic"/>
                <a:cs typeface="Century Gothic"/>
              </a:rPr>
              <a:t>alínea</a:t>
            </a:r>
            <a:r>
              <a:rPr sz="1400" spc="10" dirty="0">
                <a:solidFill>
                  <a:srgbClr val="8B3044"/>
                </a:solidFill>
                <a:latin typeface="Century Gothic"/>
                <a:cs typeface="Century Gothic"/>
              </a:rPr>
              <a:t> </a:t>
            </a:r>
            <a:r>
              <a:rPr sz="1400" spc="-125" dirty="0">
                <a:solidFill>
                  <a:srgbClr val="8B3044"/>
                </a:solidFill>
                <a:latin typeface="Century Gothic"/>
                <a:cs typeface="Century Gothic"/>
              </a:rPr>
              <a:t>“o”</a:t>
            </a:r>
            <a:r>
              <a:rPr sz="1400" spc="1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0" dirty="0">
                <a:solidFill>
                  <a:srgbClr val="8B3044"/>
                </a:solidFill>
                <a:latin typeface="Century Gothic"/>
                <a:cs typeface="Century Gothic"/>
              </a:rPr>
              <a:t> </a:t>
            </a:r>
            <a:r>
              <a:rPr sz="1400" spc="5" dirty="0">
                <a:solidFill>
                  <a:srgbClr val="8B3044"/>
                </a:solidFill>
                <a:latin typeface="Century Gothic"/>
                <a:cs typeface="Century Gothic"/>
              </a:rPr>
              <a:t>art.</a:t>
            </a:r>
            <a:r>
              <a:rPr sz="1400" spc="-95" dirty="0">
                <a:solidFill>
                  <a:srgbClr val="8B3044"/>
                </a:solidFill>
                <a:latin typeface="Century Gothic"/>
                <a:cs typeface="Century Gothic"/>
              </a:rPr>
              <a:t> </a:t>
            </a:r>
            <a:r>
              <a:rPr sz="1400" spc="90" dirty="0">
                <a:solidFill>
                  <a:srgbClr val="8B3044"/>
                </a:solidFill>
                <a:latin typeface="Century Gothic"/>
                <a:cs typeface="Century Gothic"/>
              </a:rPr>
              <a:t>4º</a:t>
            </a:r>
            <a:r>
              <a:rPr sz="1400" spc="35" dirty="0">
                <a:solidFill>
                  <a:srgbClr val="8B3044"/>
                </a:solidFill>
                <a:latin typeface="Century Gothic"/>
                <a:cs typeface="Century Gothic"/>
              </a:rPr>
              <a:t> </a:t>
            </a:r>
            <a:r>
              <a:rPr sz="1400" spc="5" dirty="0">
                <a:solidFill>
                  <a:srgbClr val="8B3044"/>
                </a:solidFill>
                <a:latin typeface="Century Gothic"/>
                <a:cs typeface="Century Gothic"/>
              </a:rPr>
              <a:t>está</a:t>
            </a:r>
            <a:r>
              <a:rPr sz="1400" spc="35" dirty="0">
                <a:solidFill>
                  <a:srgbClr val="8B3044"/>
                </a:solidFill>
                <a:latin typeface="Century Gothic"/>
                <a:cs typeface="Century Gothic"/>
              </a:rPr>
              <a:t> </a:t>
            </a:r>
            <a:r>
              <a:rPr sz="1400" dirty="0">
                <a:solidFill>
                  <a:srgbClr val="8B3044"/>
                </a:solidFill>
                <a:latin typeface="Century Gothic"/>
                <a:cs typeface="Century Gothic"/>
              </a:rPr>
              <a:t>com</a:t>
            </a:r>
            <a:r>
              <a:rPr sz="1400" spc="3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35" dirty="0">
                <a:solidFill>
                  <a:srgbClr val="8B3044"/>
                </a:solidFill>
                <a:latin typeface="Century Gothic"/>
                <a:cs typeface="Century Gothic"/>
              </a:rPr>
              <a:t> </a:t>
            </a:r>
            <a:r>
              <a:rPr sz="1400" spc="-60" dirty="0">
                <a:solidFill>
                  <a:srgbClr val="8B3044"/>
                </a:solidFill>
                <a:latin typeface="Century Gothic"/>
                <a:cs typeface="Century Gothic"/>
              </a:rPr>
              <a:t>redação</a:t>
            </a:r>
            <a:r>
              <a:rPr sz="1400" spc="35" dirty="0">
                <a:solidFill>
                  <a:srgbClr val="8B3044"/>
                </a:solidFill>
                <a:latin typeface="Century Gothic"/>
                <a:cs typeface="Century Gothic"/>
              </a:rPr>
              <a:t> </a:t>
            </a:r>
            <a:r>
              <a:rPr sz="1400" spc="-80" dirty="0">
                <a:solidFill>
                  <a:srgbClr val="8B3044"/>
                </a:solidFill>
                <a:latin typeface="Century Gothic"/>
                <a:cs typeface="Century Gothic"/>
              </a:rPr>
              <a:t>dada</a:t>
            </a:r>
            <a:r>
              <a:rPr sz="1400" spc="3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35" dirty="0">
                <a:solidFill>
                  <a:srgbClr val="8B3044"/>
                </a:solidFill>
                <a:latin typeface="Century Gothic"/>
                <a:cs typeface="Century Gothic"/>
              </a:rPr>
              <a:t> </a:t>
            </a:r>
            <a:r>
              <a:rPr sz="1400" spc="5" dirty="0">
                <a:solidFill>
                  <a:srgbClr val="8B3044"/>
                </a:solidFill>
                <a:latin typeface="Century Gothic"/>
                <a:cs typeface="Century Gothic"/>
              </a:rPr>
              <a:t>art.</a:t>
            </a:r>
            <a:r>
              <a:rPr sz="1400" spc="35" dirty="0">
                <a:solidFill>
                  <a:srgbClr val="8B3044"/>
                </a:solidFill>
                <a:latin typeface="Century Gothic"/>
                <a:cs typeface="Century Gothic"/>
              </a:rPr>
              <a:t> 2º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5" dirty="0">
                <a:solidFill>
                  <a:srgbClr val="8B3044"/>
                </a:solidFill>
                <a:latin typeface="Century Gothic"/>
                <a:cs typeface="Century Gothic"/>
              </a:rPr>
              <a:t>Resolução</a:t>
            </a:r>
            <a:r>
              <a:rPr sz="1400" spc="35" dirty="0">
                <a:solidFill>
                  <a:srgbClr val="8B3044"/>
                </a:solidFill>
                <a:latin typeface="Century Gothic"/>
                <a:cs typeface="Century Gothic"/>
              </a:rPr>
              <a:t> </a:t>
            </a:r>
            <a:r>
              <a:rPr sz="1400" spc="60" dirty="0">
                <a:solidFill>
                  <a:srgbClr val="8B3044"/>
                </a:solidFill>
                <a:latin typeface="Century Gothic"/>
                <a:cs typeface="Century Gothic"/>
              </a:rPr>
              <a:t>nº</a:t>
            </a:r>
            <a:r>
              <a:rPr sz="1400" spc="35" dirty="0">
                <a:solidFill>
                  <a:srgbClr val="8B3044"/>
                </a:solidFill>
                <a:latin typeface="Century Gothic"/>
                <a:cs typeface="Century Gothic"/>
              </a:rPr>
              <a:t> </a:t>
            </a:r>
            <a:r>
              <a:rPr sz="1400" spc="-30" dirty="0">
                <a:solidFill>
                  <a:srgbClr val="8B3044"/>
                </a:solidFill>
                <a:latin typeface="Century Gothic"/>
                <a:cs typeface="Century Gothic"/>
              </a:rPr>
              <a:t>1079,</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dirty="0">
                <a:solidFill>
                  <a:srgbClr val="8B3044"/>
                </a:solidFill>
                <a:latin typeface="Century Gothic"/>
                <a:cs typeface="Century Gothic"/>
              </a:rPr>
              <a:t>06/04/2015,</a:t>
            </a:r>
            <a:r>
              <a:rPr sz="1400" spc="-5" dirty="0">
                <a:solidFill>
                  <a:srgbClr val="8B3044"/>
                </a:solidFill>
                <a:latin typeface="Century Gothic"/>
                <a:cs typeface="Century Gothic"/>
              </a:rPr>
              <a:t> </a:t>
            </a:r>
            <a:r>
              <a:rPr sz="1400" spc="-20" dirty="0">
                <a:solidFill>
                  <a:srgbClr val="8B3044"/>
                </a:solidFill>
                <a:latin typeface="Century Gothic"/>
                <a:cs typeface="Century Gothic"/>
              </a:rPr>
              <a:t>publicada</a:t>
            </a:r>
            <a:r>
              <a:rPr sz="1400" spc="-5" dirty="0">
                <a:solidFill>
                  <a:srgbClr val="8B3044"/>
                </a:solidFill>
                <a:latin typeface="Century Gothic"/>
                <a:cs typeface="Century Gothic"/>
              </a:rPr>
              <a:t> </a:t>
            </a:r>
            <a:r>
              <a:rPr sz="1400" spc="25" dirty="0">
                <a:solidFill>
                  <a:srgbClr val="8B3044"/>
                </a:solidFill>
                <a:latin typeface="Century Gothic"/>
                <a:cs typeface="Century Gothic"/>
              </a:rPr>
              <a:t>no</a:t>
            </a:r>
            <a:r>
              <a:rPr sz="1400" spc="-5" dirty="0">
                <a:solidFill>
                  <a:srgbClr val="8B3044"/>
                </a:solidFill>
                <a:latin typeface="Century Gothic"/>
                <a:cs typeface="Century Gothic"/>
              </a:rPr>
              <a:t> </a:t>
            </a:r>
            <a:r>
              <a:rPr sz="1400" spc="80" dirty="0">
                <a:solidFill>
                  <a:srgbClr val="8B3044"/>
                </a:solidFill>
                <a:latin typeface="Century Gothic"/>
                <a:cs typeface="Century Gothic"/>
              </a:rPr>
              <a:t>DOU</a:t>
            </a:r>
            <a:r>
              <a:rPr sz="1400" spc="-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5" dirty="0">
                <a:solidFill>
                  <a:srgbClr val="8B3044"/>
                </a:solidFill>
                <a:latin typeface="Century Gothic"/>
                <a:cs typeface="Century Gothic"/>
              </a:rPr>
              <a:t> 09/04/2015, </a:t>
            </a:r>
            <a:r>
              <a:rPr sz="1400" spc="-45" dirty="0">
                <a:solidFill>
                  <a:srgbClr val="8B3044"/>
                </a:solidFill>
                <a:latin typeface="Century Gothic"/>
                <a:cs typeface="Century Gothic"/>
              </a:rPr>
              <a:t>Seção</a:t>
            </a:r>
            <a:r>
              <a:rPr sz="1400" spc="-5" dirty="0">
                <a:solidFill>
                  <a:srgbClr val="8B3044"/>
                </a:solidFill>
                <a:latin typeface="Century Gothic"/>
                <a:cs typeface="Century Gothic"/>
              </a:rPr>
              <a:t> </a:t>
            </a:r>
            <a:r>
              <a:rPr sz="1400" spc="-185" dirty="0">
                <a:solidFill>
                  <a:srgbClr val="8B3044"/>
                </a:solidFill>
                <a:latin typeface="Century Gothic"/>
                <a:cs typeface="Century Gothic"/>
              </a:rPr>
              <a:t>1,</a:t>
            </a:r>
            <a:r>
              <a:rPr sz="1400" spc="-5" dirty="0">
                <a:solidFill>
                  <a:srgbClr val="8B3044"/>
                </a:solidFill>
                <a:latin typeface="Century Gothic"/>
                <a:cs typeface="Century Gothic"/>
              </a:rPr>
              <a:t> </a:t>
            </a:r>
            <a:r>
              <a:rPr sz="1400" spc="-20" dirty="0">
                <a:solidFill>
                  <a:srgbClr val="8B3044"/>
                </a:solidFill>
                <a:latin typeface="Century Gothic"/>
                <a:cs typeface="Century Gothic"/>
              </a:rPr>
              <a:t>págs.</a:t>
            </a:r>
            <a:r>
              <a:rPr sz="1400" spc="-5" dirty="0">
                <a:solidFill>
                  <a:srgbClr val="8B3044"/>
                </a:solidFill>
                <a:latin typeface="Century Gothic"/>
                <a:cs typeface="Century Gothic"/>
              </a:rPr>
              <a:t> </a:t>
            </a:r>
            <a:r>
              <a:rPr sz="1400" spc="-20" dirty="0">
                <a:solidFill>
                  <a:srgbClr val="8B3044"/>
                </a:solidFill>
                <a:latin typeface="Century Gothic"/>
                <a:cs typeface="Century Gothic"/>
              </a:rPr>
              <a:t>160</a:t>
            </a:r>
            <a:r>
              <a:rPr sz="1400" spc="-5" dirty="0">
                <a:solidFill>
                  <a:srgbClr val="8B3044"/>
                </a:solidFill>
                <a:latin typeface="Century Gothic"/>
                <a:cs typeface="Century Gothic"/>
              </a:rPr>
              <a:t> </a:t>
            </a:r>
            <a:r>
              <a:rPr sz="1400" spc="-75" dirty="0">
                <a:solidFill>
                  <a:srgbClr val="8B3044"/>
                </a:solidFill>
                <a:latin typeface="Century Gothic"/>
                <a:cs typeface="Century Gothic"/>
              </a:rPr>
              <a:t>e</a:t>
            </a:r>
            <a:endParaRPr sz="1400">
              <a:latin typeface="Century Gothic"/>
              <a:cs typeface="Century Gothic"/>
            </a:endParaRPr>
          </a:p>
          <a:p>
            <a:pPr marL="13970" marR="5080" indent="-1270" algn="just">
              <a:lnSpc>
                <a:spcPct val="100000"/>
              </a:lnSpc>
            </a:pPr>
            <a:r>
              <a:rPr sz="1400" spc="-145" dirty="0">
                <a:solidFill>
                  <a:srgbClr val="8B3044"/>
                </a:solidFill>
                <a:latin typeface="Century Gothic"/>
                <a:cs typeface="Century Gothic"/>
              </a:rPr>
              <a:t>161.</a:t>
            </a:r>
            <a:r>
              <a:rPr sz="1400" spc="-10" dirty="0">
                <a:solidFill>
                  <a:srgbClr val="8B3044"/>
                </a:solidFill>
                <a:latin typeface="Century Gothic"/>
                <a:cs typeface="Century Gothic"/>
              </a:rPr>
              <a:t> </a:t>
            </a:r>
            <a:r>
              <a:rPr sz="1400" spc="25" dirty="0">
                <a:solidFill>
                  <a:srgbClr val="8B3044"/>
                </a:solidFill>
                <a:latin typeface="Century Gothic"/>
                <a:cs typeface="Century Gothic"/>
              </a:rPr>
              <a:t>Módulo</a:t>
            </a:r>
            <a:r>
              <a:rPr sz="1400" spc="-10" dirty="0">
                <a:solidFill>
                  <a:srgbClr val="8B3044"/>
                </a:solidFill>
                <a:latin typeface="Century Gothic"/>
                <a:cs typeface="Century Gothic"/>
              </a:rPr>
              <a:t> </a:t>
            </a:r>
            <a:r>
              <a:rPr sz="1400" spc="105" dirty="0">
                <a:solidFill>
                  <a:srgbClr val="8B3044"/>
                </a:solidFill>
                <a:latin typeface="Century Gothic"/>
                <a:cs typeface="Century Gothic"/>
              </a:rPr>
              <a:t>I</a:t>
            </a:r>
            <a:r>
              <a:rPr sz="1400" spc="-10" dirty="0">
                <a:solidFill>
                  <a:srgbClr val="8B3044"/>
                </a:solidFill>
                <a:latin typeface="Century Gothic"/>
                <a:cs typeface="Century Gothic"/>
              </a:rPr>
              <a:t> </a:t>
            </a:r>
            <a:r>
              <a:rPr sz="1400" spc="65" dirty="0">
                <a:solidFill>
                  <a:srgbClr val="8B3044"/>
                </a:solidFill>
                <a:latin typeface="Century Gothic"/>
                <a:cs typeface="Century Gothic"/>
              </a:rPr>
              <a:t>-</a:t>
            </a:r>
            <a:r>
              <a:rPr sz="1400" spc="-10" dirty="0">
                <a:solidFill>
                  <a:srgbClr val="8B3044"/>
                </a:solidFill>
                <a:latin typeface="Century Gothic"/>
                <a:cs typeface="Century Gothic"/>
              </a:rPr>
              <a:t> </a:t>
            </a:r>
            <a:r>
              <a:rPr sz="1400" spc="50" dirty="0">
                <a:solidFill>
                  <a:srgbClr val="8B3044"/>
                </a:solidFill>
                <a:latin typeface="Century Gothic"/>
                <a:cs typeface="Century Gothic"/>
              </a:rPr>
              <a:t>Regimentos</a:t>
            </a:r>
            <a:r>
              <a:rPr sz="1400" spc="-10" dirty="0">
                <a:solidFill>
                  <a:srgbClr val="8B3044"/>
                </a:solidFill>
                <a:latin typeface="Century Gothic"/>
                <a:cs typeface="Century Gothic"/>
              </a:rPr>
              <a:t> </a:t>
            </a:r>
            <a:r>
              <a:rPr sz="1400" spc="30" dirty="0">
                <a:solidFill>
                  <a:srgbClr val="8B3044"/>
                </a:solidFill>
                <a:latin typeface="Century Gothic"/>
                <a:cs typeface="Century Gothic"/>
              </a:rPr>
              <a:t>Res.</a:t>
            </a:r>
            <a:r>
              <a:rPr sz="1400" spc="-10" dirty="0">
                <a:solidFill>
                  <a:srgbClr val="8B3044"/>
                </a:solidFill>
                <a:latin typeface="Century Gothic"/>
                <a:cs typeface="Century Gothic"/>
              </a:rPr>
              <a:t> </a:t>
            </a:r>
            <a:r>
              <a:rPr sz="1400" spc="-40" dirty="0">
                <a:solidFill>
                  <a:srgbClr val="8B3044"/>
                </a:solidFill>
                <a:latin typeface="Century Gothic"/>
                <a:cs typeface="Century Gothic"/>
              </a:rPr>
              <a:t>591/92</a:t>
            </a:r>
            <a:r>
              <a:rPr sz="1400" spc="-10" dirty="0">
                <a:solidFill>
                  <a:srgbClr val="8B3044"/>
                </a:solidFill>
                <a:latin typeface="Century Gothic"/>
                <a:cs typeface="Century Gothic"/>
              </a:rPr>
              <a:t> </a:t>
            </a:r>
            <a:r>
              <a:rPr sz="1400" spc="145" dirty="0">
                <a:solidFill>
                  <a:srgbClr val="8B3044"/>
                </a:solidFill>
                <a:latin typeface="Century Gothic"/>
                <a:cs typeface="Century Gothic"/>
              </a:rPr>
              <a:t>4</a:t>
            </a:r>
            <a:r>
              <a:rPr sz="1400" spc="-10" dirty="0">
                <a:solidFill>
                  <a:srgbClr val="8B3044"/>
                </a:solidFill>
                <a:latin typeface="Century Gothic"/>
                <a:cs typeface="Century Gothic"/>
              </a:rPr>
              <a:t> </a:t>
            </a:r>
            <a:r>
              <a:rPr sz="1400" spc="5" dirty="0">
                <a:solidFill>
                  <a:srgbClr val="8B3044"/>
                </a:solidFill>
                <a:latin typeface="Century Gothic"/>
                <a:cs typeface="Century Gothic"/>
              </a:rPr>
              <a:t>Manual</a:t>
            </a:r>
            <a:r>
              <a:rPr sz="1400" spc="-1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 dirty="0">
                <a:solidFill>
                  <a:srgbClr val="8B3044"/>
                </a:solidFill>
                <a:latin typeface="Century Gothic"/>
                <a:cs typeface="Century Gothic"/>
              </a:rPr>
              <a:t> </a:t>
            </a:r>
            <a:r>
              <a:rPr sz="1400" dirty="0">
                <a:solidFill>
                  <a:srgbClr val="8B3044"/>
                </a:solidFill>
                <a:latin typeface="Century Gothic"/>
                <a:cs typeface="Century Gothic"/>
              </a:rPr>
              <a:t>Legislação</a:t>
            </a:r>
            <a:r>
              <a:rPr sz="1400" spc="-1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60" dirty="0">
                <a:solidFill>
                  <a:srgbClr val="8B3044"/>
                </a:solidFill>
                <a:latin typeface="Century Gothic"/>
                <a:cs typeface="Century Gothic"/>
              </a:rPr>
              <a:t>Sistema</a:t>
            </a:r>
            <a:r>
              <a:rPr sz="1400" spc="-15" dirty="0">
                <a:solidFill>
                  <a:srgbClr val="8B3044"/>
                </a:solidFill>
                <a:latin typeface="Century Gothic"/>
                <a:cs typeface="Century Gothic"/>
              </a:rPr>
              <a:t> </a:t>
            </a:r>
            <a:r>
              <a:rPr sz="1400" spc="-10" dirty="0">
                <a:solidFill>
                  <a:srgbClr val="8B3044"/>
                </a:solidFill>
                <a:latin typeface="Century Gothic"/>
                <a:cs typeface="Century Gothic"/>
              </a:rPr>
              <a:t>CFMV/CRMVs</a:t>
            </a:r>
            <a:r>
              <a:rPr sz="1400" spc="-15" dirty="0">
                <a:solidFill>
                  <a:srgbClr val="8B3044"/>
                </a:solidFill>
                <a:latin typeface="Century Gothic"/>
                <a:cs typeface="Century Gothic"/>
              </a:rPr>
              <a:t> </a:t>
            </a:r>
            <a:r>
              <a:rPr sz="1400" spc="114" dirty="0">
                <a:solidFill>
                  <a:srgbClr val="8B3044"/>
                </a:solidFill>
                <a:latin typeface="Century Gothic"/>
                <a:cs typeface="Century Gothic"/>
              </a:rPr>
              <a:t>SISTEMA</a:t>
            </a:r>
            <a:r>
              <a:rPr sz="1400" spc="-15" dirty="0">
                <a:solidFill>
                  <a:srgbClr val="8B3044"/>
                </a:solidFill>
                <a:latin typeface="Century Gothic"/>
                <a:cs typeface="Century Gothic"/>
              </a:rPr>
              <a:t> </a:t>
            </a:r>
            <a:r>
              <a:rPr sz="1400" spc="-10" dirty="0">
                <a:solidFill>
                  <a:srgbClr val="8B3044"/>
                </a:solidFill>
                <a:latin typeface="Century Gothic"/>
                <a:cs typeface="Century Gothic"/>
              </a:rPr>
              <a:t>CFMV/CRMVs</a:t>
            </a:r>
            <a:r>
              <a:rPr sz="1400" spc="-15" dirty="0">
                <a:solidFill>
                  <a:srgbClr val="8B3044"/>
                </a:solidFill>
                <a:latin typeface="Century Gothic"/>
                <a:cs typeface="Century Gothic"/>
              </a:rPr>
              <a:t> </a:t>
            </a:r>
            <a:r>
              <a:rPr sz="1400" spc="-185" dirty="0">
                <a:solidFill>
                  <a:srgbClr val="8B3044"/>
                </a:solidFill>
                <a:latin typeface="Century Gothic"/>
                <a:cs typeface="Century Gothic"/>
              </a:rPr>
              <a:t>§</a:t>
            </a:r>
            <a:r>
              <a:rPr sz="1400" spc="-15" dirty="0">
                <a:solidFill>
                  <a:srgbClr val="8B3044"/>
                </a:solidFill>
                <a:latin typeface="Century Gothic"/>
                <a:cs typeface="Century Gothic"/>
              </a:rPr>
              <a:t> </a:t>
            </a:r>
            <a:r>
              <a:rPr sz="1400" spc="35" dirty="0">
                <a:solidFill>
                  <a:srgbClr val="8B3044"/>
                </a:solidFill>
                <a:latin typeface="Century Gothic"/>
                <a:cs typeface="Century Gothic"/>
              </a:rPr>
              <a:t>2º</a:t>
            </a:r>
            <a:r>
              <a:rPr sz="1400" spc="-15" dirty="0">
                <a:solidFill>
                  <a:srgbClr val="8B3044"/>
                </a:solidFill>
                <a:latin typeface="Century Gothic"/>
                <a:cs typeface="Century Gothic"/>
              </a:rPr>
              <a:t> </a:t>
            </a:r>
            <a:r>
              <a:rPr sz="1400" spc="-45" dirty="0">
                <a:solidFill>
                  <a:srgbClr val="8B3044"/>
                </a:solidFill>
                <a:latin typeface="Century Gothic"/>
                <a:cs typeface="Century Gothic"/>
              </a:rPr>
              <a:t>Ao</a:t>
            </a:r>
            <a:r>
              <a:rPr sz="1400" spc="-15" dirty="0">
                <a:solidFill>
                  <a:srgbClr val="8B3044"/>
                </a:solidFill>
                <a:latin typeface="Century Gothic"/>
                <a:cs typeface="Century Gothic"/>
              </a:rPr>
              <a:t> </a:t>
            </a:r>
            <a:r>
              <a:rPr sz="1400" spc="25" dirty="0">
                <a:solidFill>
                  <a:srgbClr val="8B3044"/>
                </a:solidFill>
                <a:latin typeface="Century Gothic"/>
                <a:cs typeface="Century Gothic"/>
              </a:rPr>
              <a:t>conselheiro</a:t>
            </a:r>
            <a:r>
              <a:rPr sz="1400" spc="-20" dirty="0">
                <a:solidFill>
                  <a:srgbClr val="8B3044"/>
                </a:solidFill>
                <a:latin typeface="Century Gothic"/>
                <a:cs typeface="Century Gothic"/>
              </a:rPr>
              <a:t> </a:t>
            </a:r>
            <a:r>
              <a:rPr sz="1400" spc="40" dirty="0">
                <a:solidFill>
                  <a:srgbClr val="8B3044"/>
                </a:solidFill>
                <a:latin typeface="Century Gothic"/>
                <a:cs typeface="Century Gothic"/>
              </a:rPr>
              <a:t>suplente</a:t>
            </a:r>
            <a:r>
              <a:rPr sz="1400" spc="-5" dirty="0">
                <a:solidFill>
                  <a:srgbClr val="8B3044"/>
                </a:solidFill>
                <a:latin typeface="Century Gothic"/>
                <a:cs typeface="Century Gothic"/>
              </a:rPr>
              <a:t> </a:t>
            </a:r>
            <a:r>
              <a:rPr sz="1400" spc="-75" dirty="0">
                <a:solidFill>
                  <a:srgbClr val="8B3044"/>
                </a:solidFill>
                <a:latin typeface="Century Gothic"/>
                <a:cs typeface="Century Gothic"/>
              </a:rPr>
              <a:t>é</a:t>
            </a:r>
            <a:r>
              <a:rPr sz="1400" spc="-5" dirty="0">
                <a:solidFill>
                  <a:srgbClr val="8B3044"/>
                </a:solidFill>
                <a:latin typeface="Century Gothic"/>
                <a:cs typeface="Century Gothic"/>
              </a:rPr>
              <a:t> </a:t>
            </a:r>
            <a:r>
              <a:rPr sz="1400" spc="-20" dirty="0">
                <a:solidFill>
                  <a:srgbClr val="8B3044"/>
                </a:solidFill>
                <a:latin typeface="Century Gothic"/>
                <a:cs typeface="Century Gothic"/>
              </a:rPr>
              <a:t>facultado</a:t>
            </a:r>
            <a:r>
              <a:rPr sz="1400" spc="-5" dirty="0">
                <a:solidFill>
                  <a:srgbClr val="8B3044"/>
                </a:solidFill>
                <a:latin typeface="Century Gothic"/>
                <a:cs typeface="Century Gothic"/>
              </a:rPr>
              <a:t> </a:t>
            </a:r>
            <a:r>
              <a:rPr sz="1400" spc="10" dirty="0">
                <a:solidFill>
                  <a:srgbClr val="8B3044"/>
                </a:solidFill>
                <a:latin typeface="Century Gothic"/>
                <a:cs typeface="Century Gothic"/>
              </a:rPr>
              <a:t>participar</a:t>
            </a:r>
            <a:r>
              <a:rPr sz="1400" spc="-10" dirty="0">
                <a:solidFill>
                  <a:srgbClr val="8B3044"/>
                </a:solidFill>
                <a:latin typeface="Century Gothic"/>
                <a:cs typeface="Century Gothic"/>
              </a:rPr>
              <a:t> das</a:t>
            </a:r>
            <a:r>
              <a:rPr sz="1400" spc="-5" dirty="0">
                <a:solidFill>
                  <a:srgbClr val="8B3044"/>
                </a:solidFill>
                <a:latin typeface="Century Gothic"/>
                <a:cs typeface="Century Gothic"/>
              </a:rPr>
              <a:t> </a:t>
            </a:r>
            <a:r>
              <a:rPr sz="1400" spc="55" dirty="0">
                <a:solidFill>
                  <a:srgbClr val="8B3044"/>
                </a:solidFill>
                <a:latin typeface="Century Gothic"/>
                <a:cs typeface="Century Gothic"/>
              </a:rPr>
              <a:t>Sessões</a:t>
            </a:r>
            <a:r>
              <a:rPr sz="1400" spc="-5" dirty="0">
                <a:solidFill>
                  <a:srgbClr val="8B3044"/>
                </a:solidFill>
                <a:latin typeface="Century Gothic"/>
                <a:cs typeface="Century Gothic"/>
              </a:rPr>
              <a:t> </a:t>
            </a:r>
            <a:r>
              <a:rPr sz="1400" spc="-75" dirty="0">
                <a:solidFill>
                  <a:srgbClr val="8B3044"/>
                </a:solidFill>
                <a:latin typeface="Century Gothic"/>
                <a:cs typeface="Century Gothic"/>
              </a:rPr>
              <a:t>e</a:t>
            </a:r>
            <a:r>
              <a:rPr sz="1400" spc="-5" dirty="0">
                <a:solidFill>
                  <a:srgbClr val="8B3044"/>
                </a:solidFill>
                <a:latin typeface="Century Gothic"/>
                <a:cs typeface="Century Gothic"/>
              </a:rPr>
              <a:t> </a:t>
            </a:r>
            <a:r>
              <a:rPr sz="1400" spc="60" dirty="0">
                <a:solidFill>
                  <a:srgbClr val="8B3044"/>
                </a:solidFill>
                <a:latin typeface="Century Gothic"/>
                <a:cs typeface="Century Gothic"/>
              </a:rPr>
              <a:t>discutir</a:t>
            </a:r>
            <a:r>
              <a:rPr sz="1400" spc="-5" dirty="0">
                <a:solidFill>
                  <a:srgbClr val="8B3044"/>
                </a:solidFill>
                <a:latin typeface="Century Gothic"/>
                <a:cs typeface="Century Gothic"/>
              </a:rPr>
              <a:t> </a:t>
            </a:r>
            <a:r>
              <a:rPr sz="1400" dirty="0">
                <a:solidFill>
                  <a:srgbClr val="8B3044"/>
                </a:solidFill>
                <a:latin typeface="Century Gothic"/>
                <a:cs typeface="Century Gothic"/>
              </a:rPr>
              <a:t>as</a:t>
            </a:r>
            <a:r>
              <a:rPr sz="1400" spc="-5" dirty="0">
                <a:solidFill>
                  <a:srgbClr val="8B3044"/>
                </a:solidFill>
                <a:latin typeface="Century Gothic"/>
                <a:cs typeface="Century Gothic"/>
              </a:rPr>
              <a:t> </a:t>
            </a:r>
            <a:r>
              <a:rPr sz="1400" spc="25" dirty="0">
                <a:solidFill>
                  <a:srgbClr val="8B3044"/>
                </a:solidFill>
                <a:latin typeface="Century Gothic"/>
                <a:cs typeface="Century Gothic"/>
              </a:rPr>
              <a:t>matérias</a:t>
            </a:r>
            <a:r>
              <a:rPr sz="1400" spc="20" dirty="0">
                <a:solidFill>
                  <a:srgbClr val="8B3044"/>
                </a:solidFill>
                <a:latin typeface="Century Gothic"/>
                <a:cs typeface="Century Gothic"/>
              </a:rPr>
              <a:t> </a:t>
            </a:r>
            <a:r>
              <a:rPr sz="1400" spc="25" dirty="0">
                <a:solidFill>
                  <a:srgbClr val="8B3044"/>
                </a:solidFill>
                <a:latin typeface="Century Gothic"/>
                <a:cs typeface="Century Gothic"/>
              </a:rPr>
              <a:t>postas</a:t>
            </a:r>
            <a:r>
              <a:rPr sz="1400" spc="90" dirty="0">
                <a:solidFill>
                  <a:srgbClr val="8B3044"/>
                </a:solidFill>
                <a:latin typeface="Century Gothic"/>
                <a:cs typeface="Century Gothic"/>
              </a:rPr>
              <a:t> </a:t>
            </a:r>
            <a:r>
              <a:rPr sz="1400" spc="65" dirty="0">
                <a:solidFill>
                  <a:srgbClr val="8B3044"/>
                </a:solidFill>
                <a:latin typeface="Century Gothic"/>
                <a:cs typeface="Century Gothic"/>
              </a:rPr>
              <a:t>-</a:t>
            </a:r>
            <a:r>
              <a:rPr sz="1400" spc="90" dirty="0">
                <a:solidFill>
                  <a:srgbClr val="8B3044"/>
                </a:solidFill>
                <a:latin typeface="Century Gothic"/>
                <a:cs typeface="Century Gothic"/>
              </a:rPr>
              <a:t> </a:t>
            </a:r>
            <a:r>
              <a:rPr sz="1400" spc="80" dirty="0">
                <a:solidFill>
                  <a:srgbClr val="8B3044"/>
                </a:solidFill>
                <a:latin typeface="Century Gothic"/>
                <a:cs typeface="Century Gothic"/>
              </a:rPr>
              <a:t>sem</a:t>
            </a:r>
            <a:r>
              <a:rPr sz="1400" spc="90" dirty="0">
                <a:solidFill>
                  <a:srgbClr val="8B3044"/>
                </a:solidFill>
                <a:latin typeface="Century Gothic"/>
                <a:cs typeface="Century Gothic"/>
              </a:rPr>
              <a:t> </a:t>
            </a:r>
            <a:r>
              <a:rPr sz="1400" spc="35" dirty="0">
                <a:solidFill>
                  <a:srgbClr val="8B3044"/>
                </a:solidFill>
                <a:latin typeface="Century Gothic"/>
                <a:cs typeface="Century Gothic"/>
              </a:rPr>
              <a:t>direito</a:t>
            </a:r>
            <a:r>
              <a:rPr sz="1400" spc="9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90" dirty="0">
                <a:solidFill>
                  <a:srgbClr val="8B3044"/>
                </a:solidFill>
                <a:latin typeface="Century Gothic"/>
                <a:cs typeface="Century Gothic"/>
              </a:rPr>
              <a:t> </a:t>
            </a:r>
            <a:r>
              <a:rPr sz="1400" spc="-15" dirty="0">
                <a:solidFill>
                  <a:srgbClr val="8B3044"/>
                </a:solidFill>
                <a:latin typeface="Century Gothic"/>
                <a:cs typeface="Century Gothic"/>
              </a:rPr>
              <a:t>voto</a:t>
            </a:r>
            <a:r>
              <a:rPr sz="1400" spc="90" dirty="0">
                <a:solidFill>
                  <a:srgbClr val="8B3044"/>
                </a:solidFill>
                <a:latin typeface="Century Gothic"/>
                <a:cs typeface="Century Gothic"/>
              </a:rPr>
              <a:t> </a:t>
            </a:r>
            <a:r>
              <a:rPr sz="1400" spc="65" dirty="0">
                <a:solidFill>
                  <a:srgbClr val="8B3044"/>
                </a:solidFill>
                <a:latin typeface="Century Gothic"/>
                <a:cs typeface="Century Gothic"/>
              </a:rPr>
              <a:t>-</a:t>
            </a:r>
            <a:r>
              <a:rPr sz="1400" spc="90" dirty="0">
                <a:solidFill>
                  <a:srgbClr val="8B3044"/>
                </a:solidFill>
                <a:latin typeface="Century Gothic"/>
                <a:cs typeface="Century Gothic"/>
              </a:rPr>
              <a:t> </a:t>
            </a:r>
            <a:r>
              <a:rPr sz="1400" dirty="0">
                <a:solidFill>
                  <a:srgbClr val="8B3044"/>
                </a:solidFill>
                <a:latin typeface="Century Gothic"/>
                <a:cs typeface="Century Gothic"/>
              </a:rPr>
              <a:t>salvo</a:t>
            </a:r>
            <a:r>
              <a:rPr sz="1400" spc="90" dirty="0">
                <a:solidFill>
                  <a:srgbClr val="8B3044"/>
                </a:solidFill>
                <a:latin typeface="Century Gothic"/>
                <a:cs typeface="Century Gothic"/>
              </a:rPr>
              <a:t> </a:t>
            </a:r>
            <a:r>
              <a:rPr sz="1400" spc="35" dirty="0">
                <a:solidFill>
                  <a:srgbClr val="8B3044"/>
                </a:solidFill>
                <a:latin typeface="Century Gothic"/>
                <a:cs typeface="Century Gothic"/>
              </a:rPr>
              <a:t>se</a:t>
            </a:r>
            <a:r>
              <a:rPr sz="1400" spc="90" dirty="0">
                <a:solidFill>
                  <a:srgbClr val="8B3044"/>
                </a:solidFill>
                <a:latin typeface="Century Gothic"/>
                <a:cs typeface="Century Gothic"/>
              </a:rPr>
              <a:t> </a:t>
            </a:r>
            <a:r>
              <a:rPr sz="1400" spc="40" dirty="0">
                <a:solidFill>
                  <a:srgbClr val="8B3044"/>
                </a:solidFill>
                <a:latin typeface="Century Gothic"/>
                <a:cs typeface="Century Gothic"/>
              </a:rPr>
              <a:t>estiver</a:t>
            </a:r>
            <a:r>
              <a:rPr sz="1400" spc="90" dirty="0">
                <a:solidFill>
                  <a:srgbClr val="8B3044"/>
                </a:solidFill>
                <a:latin typeface="Century Gothic"/>
                <a:cs typeface="Century Gothic"/>
              </a:rPr>
              <a:t> </a:t>
            </a:r>
            <a:r>
              <a:rPr sz="1400" spc="70" dirty="0">
                <a:solidFill>
                  <a:srgbClr val="8B3044"/>
                </a:solidFill>
                <a:latin typeface="Century Gothic"/>
                <a:cs typeface="Century Gothic"/>
              </a:rPr>
              <a:t>substituindo</a:t>
            </a:r>
            <a:r>
              <a:rPr sz="1400" spc="90" dirty="0">
                <a:solidFill>
                  <a:srgbClr val="8B3044"/>
                </a:solidFill>
                <a:latin typeface="Century Gothic"/>
                <a:cs typeface="Century Gothic"/>
              </a:rPr>
              <a:t> </a:t>
            </a:r>
            <a:r>
              <a:rPr sz="1400" spc="10" dirty="0">
                <a:solidFill>
                  <a:srgbClr val="8B3044"/>
                </a:solidFill>
                <a:latin typeface="Century Gothic"/>
                <a:cs typeface="Century Gothic"/>
              </a:rPr>
              <a:t>conse-</a:t>
            </a:r>
            <a:r>
              <a:rPr sz="1400" spc="55" dirty="0">
                <a:solidFill>
                  <a:srgbClr val="8B3044"/>
                </a:solidFill>
                <a:latin typeface="Century Gothic"/>
                <a:cs typeface="Century Gothic"/>
              </a:rPr>
              <a:t> </a:t>
            </a:r>
            <a:r>
              <a:rPr sz="1400" spc="45" dirty="0">
                <a:solidFill>
                  <a:srgbClr val="8B3044"/>
                </a:solidFill>
                <a:latin typeface="Century Gothic"/>
                <a:cs typeface="Century Gothic"/>
              </a:rPr>
              <a:t>lheiro</a:t>
            </a:r>
            <a:r>
              <a:rPr sz="1400" spc="-110" dirty="0">
                <a:solidFill>
                  <a:srgbClr val="8B3044"/>
                </a:solidFill>
                <a:latin typeface="Century Gothic"/>
                <a:cs typeface="Century Gothic"/>
              </a:rPr>
              <a:t> </a:t>
            </a:r>
            <a:r>
              <a:rPr sz="1400" spc="-20" dirty="0">
                <a:solidFill>
                  <a:srgbClr val="8B3044"/>
                </a:solidFill>
                <a:latin typeface="Century Gothic"/>
                <a:cs typeface="Century Gothic"/>
              </a:rPr>
              <a:t>efetivo.</a:t>
            </a:r>
            <a:r>
              <a:rPr sz="1400" spc="-110"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110" dirty="0">
                <a:solidFill>
                  <a:srgbClr val="8B3044"/>
                </a:solidFill>
                <a:latin typeface="Century Gothic"/>
                <a:cs typeface="Century Gothic"/>
              </a:rPr>
              <a:t> </a:t>
            </a:r>
            <a:r>
              <a:rPr sz="1400" spc="70" dirty="0">
                <a:solidFill>
                  <a:srgbClr val="8B3044"/>
                </a:solidFill>
                <a:latin typeface="Century Gothic"/>
                <a:cs typeface="Century Gothic"/>
              </a:rPr>
              <a:t>7º</a:t>
            </a:r>
            <a:r>
              <a:rPr sz="1400" spc="-110" dirty="0">
                <a:solidFill>
                  <a:srgbClr val="8B3044"/>
                </a:solidFill>
                <a:latin typeface="Century Gothic"/>
                <a:cs typeface="Century Gothic"/>
              </a:rPr>
              <a:t> </a:t>
            </a:r>
            <a:r>
              <a:rPr sz="1400" spc="-50" dirty="0">
                <a:solidFill>
                  <a:srgbClr val="8B3044"/>
                </a:solidFill>
                <a:latin typeface="Century Gothic"/>
                <a:cs typeface="Century Gothic"/>
              </a:rPr>
              <a:t>O</a:t>
            </a:r>
            <a:r>
              <a:rPr sz="1400" spc="-110" dirty="0">
                <a:solidFill>
                  <a:srgbClr val="8B3044"/>
                </a:solidFill>
                <a:latin typeface="Century Gothic"/>
                <a:cs typeface="Century Gothic"/>
              </a:rPr>
              <a:t> </a:t>
            </a:r>
            <a:r>
              <a:rPr sz="1400" spc="20" dirty="0">
                <a:solidFill>
                  <a:srgbClr val="8B3044"/>
                </a:solidFill>
                <a:latin typeface="Century Gothic"/>
                <a:cs typeface="Century Gothic"/>
              </a:rPr>
              <a:t>Conselheiro</a:t>
            </a:r>
            <a:r>
              <a:rPr sz="1400" spc="-110" dirty="0">
                <a:solidFill>
                  <a:srgbClr val="8B3044"/>
                </a:solidFill>
                <a:latin typeface="Century Gothic"/>
                <a:cs typeface="Century Gothic"/>
              </a:rPr>
              <a:t> </a:t>
            </a:r>
            <a:r>
              <a:rPr sz="1400" spc="-45" dirty="0">
                <a:solidFill>
                  <a:srgbClr val="8B3044"/>
                </a:solidFill>
                <a:latin typeface="Century Gothic"/>
                <a:cs typeface="Century Gothic"/>
              </a:rPr>
              <a:t>poderá,</a:t>
            </a:r>
            <a:r>
              <a:rPr sz="1400" spc="-110" dirty="0">
                <a:solidFill>
                  <a:srgbClr val="8B3044"/>
                </a:solidFill>
                <a:latin typeface="Century Gothic"/>
                <a:cs typeface="Century Gothic"/>
              </a:rPr>
              <a:t> </a:t>
            </a:r>
            <a:r>
              <a:rPr sz="1400" spc="15" dirty="0">
                <a:solidFill>
                  <a:srgbClr val="8B3044"/>
                </a:solidFill>
                <a:latin typeface="Century Gothic"/>
                <a:cs typeface="Century Gothic"/>
              </a:rPr>
              <a:t>mediante</a:t>
            </a:r>
            <a:r>
              <a:rPr sz="1400" spc="-110" dirty="0">
                <a:solidFill>
                  <a:srgbClr val="8B3044"/>
                </a:solidFill>
                <a:latin typeface="Century Gothic"/>
                <a:cs typeface="Century Gothic"/>
              </a:rPr>
              <a:t> </a:t>
            </a:r>
            <a:r>
              <a:rPr sz="1400" spc="50" dirty="0">
                <a:solidFill>
                  <a:srgbClr val="8B3044"/>
                </a:solidFill>
                <a:latin typeface="Century Gothic"/>
                <a:cs typeface="Century Gothic"/>
              </a:rPr>
              <a:t>requerimen-</a:t>
            </a:r>
            <a:r>
              <a:rPr sz="1400" spc="55" dirty="0">
                <a:solidFill>
                  <a:srgbClr val="8B3044"/>
                </a:solidFill>
                <a:latin typeface="Century Gothic"/>
                <a:cs typeface="Century Gothic"/>
              </a:rPr>
              <a:t> </a:t>
            </a:r>
            <a:r>
              <a:rPr sz="1400" spc="10" dirty="0">
                <a:solidFill>
                  <a:srgbClr val="8B3044"/>
                </a:solidFill>
                <a:latin typeface="Century Gothic"/>
                <a:cs typeface="Century Gothic"/>
              </a:rPr>
              <a:t>to</a:t>
            </a:r>
            <a:r>
              <a:rPr sz="1400" spc="-55" dirty="0">
                <a:solidFill>
                  <a:srgbClr val="8B3044"/>
                </a:solidFill>
                <a:latin typeface="Century Gothic"/>
                <a:cs typeface="Century Gothic"/>
              </a:rPr>
              <a:t> </a:t>
            </a:r>
            <a:r>
              <a:rPr sz="1400" spc="45" dirty="0">
                <a:solidFill>
                  <a:srgbClr val="8B3044"/>
                </a:solidFill>
                <a:latin typeface="Century Gothic"/>
                <a:cs typeface="Century Gothic"/>
              </a:rPr>
              <a:t>dirigido</a:t>
            </a:r>
            <a:r>
              <a:rPr sz="1400" spc="-5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55" dirty="0">
                <a:solidFill>
                  <a:srgbClr val="8B3044"/>
                </a:solidFill>
                <a:latin typeface="Century Gothic"/>
                <a:cs typeface="Century Gothic"/>
              </a:rPr>
              <a:t> </a:t>
            </a:r>
            <a:r>
              <a:rPr sz="1400" spc="20" dirty="0">
                <a:solidFill>
                  <a:srgbClr val="8B3044"/>
                </a:solidFill>
                <a:latin typeface="Century Gothic"/>
                <a:cs typeface="Century Gothic"/>
              </a:rPr>
              <a:t>Presidência</a:t>
            </a:r>
            <a:r>
              <a:rPr sz="1400" spc="-55" dirty="0">
                <a:solidFill>
                  <a:srgbClr val="8B3044"/>
                </a:solidFill>
                <a:latin typeface="Century Gothic"/>
                <a:cs typeface="Century Gothic"/>
              </a:rPr>
              <a:t> </a:t>
            </a:r>
            <a:r>
              <a:rPr sz="1400" spc="-75" dirty="0">
                <a:solidFill>
                  <a:srgbClr val="8B3044"/>
                </a:solidFill>
                <a:latin typeface="Century Gothic"/>
                <a:cs typeface="Century Gothic"/>
              </a:rPr>
              <a:t>e</a:t>
            </a:r>
            <a:r>
              <a:rPr sz="1400" spc="-55" dirty="0">
                <a:solidFill>
                  <a:srgbClr val="8B3044"/>
                </a:solidFill>
                <a:latin typeface="Century Gothic"/>
                <a:cs typeface="Century Gothic"/>
              </a:rPr>
              <a:t> </a:t>
            </a:r>
            <a:r>
              <a:rPr sz="1400" spc="45" dirty="0">
                <a:solidFill>
                  <a:srgbClr val="8B3044"/>
                </a:solidFill>
                <a:latin typeface="Century Gothic"/>
                <a:cs typeface="Century Gothic"/>
              </a:rPr>
              <a:t>submetido</a:t>
            </a:r>
            <a:r>
              <a:rPr sz="1400" spc="-5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55" dirty="0">
                <a:solidFill>
                  <a:srgbClr val="8B3044"/>
                </a:solidFill>
                <a:latin typeface="Century Gothic"/>
                <a:cs typeface="Century Gothic"/>
              </a:rPr>
              <a:t> </a:t>
            </a:r>
            <a:r>
              <a:rPr sz="1400" spc="20" dirty="0">
                <a:solidFill>
                  <a:srgbClr val="8B3044"/>
                </a:solidFill>
                <a:latin typeface="Century Gothic"/>
                <a:cs typeface="Century Gothic"/>
              </a:rPr>
              <a:t>Plenário,</a:t>
            </a:r>
            <a:r>
              <a:rPr sz="1400" spc="-55" dirty="0">
                <a:solidFill>
                  <a:srgbClr val="8B3044"/>
                </a:solidFill>
                <a:latin typeface="Century Gothic"/>
                <a:cs typeface="Century Gothic"/>
              </a:rPr>
              <a:t> </a:t>
            </a:r>
            <a:r>
              <a:rPr sz="1400" spc="35" dirty="0">
                <a:solidFill>
                  <a:srgbClr val="8B3044"/>
                </a:solidFill>
                <a:latin typeface="Century Gothic"/>
                <a:cs typeface="Century Gothic"/>
              </a:rPr>
              <a:t>solicitar</a:t>
            </a:r>
            <a:r>
              <a:rPr sz="1400" spc="-55" dirty="0">
                <a:solidFill>
                  <a:srgbClr val="8B3044"/>
                </a:solidFill>
                <a:latin typeface="Century Gothic"/>
                <a:cs typeface="Century Gothic"/>
              </a:rPr>
              <a:t> </a:t>
            </a:r>
            <a:r>
              <a:rPr sz="1400" spc="-30" dirty="0">
                <a:solidFill>
                  <a:srgbClr val="8B3044"/>
                </a:solidFill>
                <a:latin typeface="Century Gothic"/>
                <a:cs typeface="Century Gothic"/>
              </a:rPr>
              <a:t>licença </a:t>
            </a:r>
            <a:r>
              <a:rPr sz="1400" spc="30" dirty="0">
                <a:solidFill>
                  <a:srgbClr val="8B3044"/>
                </a:solidFill>
                <a:latin typeface="Century Gothic"/>
                <a:cs typeface="Century Gothic"/>
              </a:rPr>
              <a:t>por</a:t>
            </a:r>
            <a:r>
              <a:rPr sz="1400" spc="-5" dirty="0">
                <a:solidFill>
                  <a:srgbClr val="8B3044"/>
                </a:solidFill>
                <a:latin typeface="Century Gothic"/>
                <a:cs typeface="Century Gothic"/>
              </a:rPr>
              <a:t> </a:t>
            </a:r>
            <a:r>
              <a:rPr sz="1400" spc="5" dirty="0">
                <a:solidFill>
                  <a:srgbClr val="8B3044"/>
                </a:solidFill>
                <a:latin typeface="Century Gothic"/>
                <a:cs typeface="Century Gothic"/>
              </a:rPr>
              <a:t>período</a:t>
            </a:r>
            <a:r>
              <a:rPr sz="1400" spc="-5" dirty="0">
                <a:solidFill>
                  <a:srgbClr val="8B3044"/>
                </a:solidFill>
                <a:latin typeface="Century Gothic"/>
                <a:cs typeface="Century Gothic"/>
              </a:rPr>
              <a:t> </a:t>
            </a:r>
            <a:r>
              <a:rPr sz="1400" spc="-30" dirty="0">
                <a:solidFill>
                  <a:srgbClr val="8B3044"/>
                </a:solidFill>
                <a:latin typeface="Century Gothic"/>
                <a:cs typeface="Century Gothic"/>
              </a:rPr>
              <a:t>não</a:t>
            </a:r>
            <a:r>
              <a:rPr sz="1400" spc="-5" dirty="0">
                <a:solidFill>
                  <a:srgbClr val="8B3044"/>
                </a:solidFill>
                <a:latin typeface="Century Gothic"/>
                <a:cs typeface="Century Gothic"/>
              </a:rPr>
              <a:t> </a:t>
            </a:r>
            <a:r>
              <a:rPr sz="1400" spc="55" dirty="0">
                <a:solidFill>
                  <a:srgbClr val="8B3044"/>
                </a:solidFill>
                <a:latin typeface="Century Gothic"/>
                <a:cs typeface="Century Gothic"/>
              </a:rPr>
              <a:t>superior</a:t>
            </a:r>
            <a:r>
              <a:rPr sz="1400" spc="-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 dirty="0">
                <a:solidFill>
                  <a:srgbClr val="8B3044"/>
                </a:solidFill>
                <a:latin typeface="Century Gothic"/>
                <a:cs typeface="Century Gothic"/>
              </a:rPr>
              <a:t> </a:t>
            </a:r>
            <a:r>
              <a:rPr sz="1400" spc="-135" dirty="0">
                <a:solidFill>
                  <a:srgbClr val="8B3044"/>
                </a:solidFill>
                <a:latin typeface="Century Gothic"/>
                <a:cs typeface="Century Gothic"/>
              </a:rPr>
              <a:t>12</a:t>
            </a:r>
            <a:r>
              <a:rPr sz="1400" spc="-5" dirty="0">
                <a:solidFill>
                  <a:srgbClr val="8B3044"/>
                </a:solidFill>
                <a:latin typeface="Century Gothic"/>
                <a:cs typeface="Century Gothic"/>
              </a:rPr>
              <a:t> </a:t>
            </a:r>
            <a:r>
              <a:rPr sz="1400" spc="-30" dirty="0">
                <a:solidFill>
                  <a:srgbClr val="8B3044"/>
                </a:solidFill>
                <a:latin typeface="Century Gothic"/>
                <a:cs typeface="Century Gothic"/>
              </a:rPr>
              <a:t>(doze)</a:t>
            </a:r>
            <a:r>
              <a:rPr sz="1400" spc="-5" dirty="0">
                <a:solidFill>
                  <a:srgbClr val="8B3044"/>
                </a:solidFill>
                <a:latin typeface="Century Gothic"/>
                <a:cs typeface="Century Gothic"/>
              </a:rPr>
              <a:t> </a:t>
            </a:r>
            <a:r>
              <a:rPr sz="1400" spc="35" dirty="0">
                <a:solidFill>
                  <a:srgbClr val="8B3044"/>
                </a:solidFill>
                <a:latin typeface="Century Gothic"/>
                <a:cs typeface="Century Gothic"/>
              </a:rPr>
              <a:t>meses;</a:t>
            </a:r>
            <a:r>
              <a:rPr sz="1400" spc="-5" dirty="0">
                <a:solidFill>
                  <a:srgbClr val="8B3044"/>
                </a:solidFill>
                <a:latin typeface="Century Gothic"/>
                <a:cs typeface="Century Gothic"/>
              </a:rPr>
              <a:t> </a:t>
            </a:r>
            <a:r>
              <a:rPr sz="1400" spc="-20" dirty="0">
                <a:solidFill>
                  <a:srgbClr val="8B3044"/>
                </a:solidFill>
                <a:latin typeface="Century Gothic"/>
                <a:cs typeface="Century Gothic"/>
              </a:rPr>
              <a:t>observado,</a:t>
            </a:r>
            <a:r>
              <a:rPr sz="1400" spc="-5" dirty="0">
                <a:solidFill>
                  <a:srgbClr val="8B3044"/>
                </a:solidFill>
                <a:latin typeface="Century Gothic"/>
                <a:cs typeface="Century Gothic"/>
              </a:rPr>
              <a:t> </a:t>
            </a:r>
            <a:r>
              <a:rPr sz="1400" spc="25" dirty="0">
                <a:solidFill>
                  <a:srgbClr val="8B3044"/>
                </a:solidFill>
                <a:latin typeface="Century Gothic"/>
                <a:cs typeface="Century Gothic"/>
              </a:rPr>
              <a:t>sempre,</a:t>
            </a:r>
            <a:r>
              <a:rPr sz="1400" spc="-5" dirty="0">
                <a:solidFill>
                  <a:srgbClr val="8B3044"/>
                </a:solidFill>
                <a:latin typeface="Century Gothic"/>
                <a:cs typeface="Century Gothic"/>
              </a:rPr>
              <a:t> </a:t>
            </a:r>
            <a:r>
              <a:rPr sz="1400" spc="-40" dirty="0">
                <a:solidFill>
                  <a:srgbClr val="8B3044"/>
                </a:solidFill>
                <a:latin typeface="Century Gothic"/>
                <a:cs typeface="Century Gothic"/>
              </a:rPr>
              <a:t>o</a:t>
            </a:r>
            <a:r>
              <a:rPr sz="1400" spc="-20" dirty="0">
                <a:solidFill>
                  <a:srgbClr val="8B3044"/>
                </a:solidFill>
                <a:latin typeface="Century Gothic"/>
                <a:cs typeface="Century Gothic"/>
              </a:rPr>
              <a:t> </a:t>
            </a:r>
            <a:r>
              <a:rPr sz="1400" spc="-10" dirty="0">
                <a:solidFill>
                  <a:srgbClr val="8B3044"/>
                </a:solidFill>
                <a:latin typeface="Century Gothic"/>
                <a:cs typeface="Century Gothic"/>
              </a:rPr>
              <a:t>prazo</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95" dirty="0">
                <a:solidFill>
                  <a:srgbClr val="8B3044"/>
                </a:solidFill>
                <a:latin typeface="Century Gothic"/>
                <a:cs typeface="Century Gothic"/>
              </a:rPr>
              <a:t> </a:t>
            </a:r>
            <a:r>
              <a:rPr sz="1400" spc="-5" dirty="0">
                <a:solidFill>
                  <a:srgbClr val="8B3044"/>
                </a:solidFill>
                <a:latin typeface="Century Gothic"/>
                <a:cs typeface="Century Gothic"/>
              </a:rPr>
              <a:t>mandato</a:t>
            </a:r>
            <a:r>
              <a:rPr sz="1400" spc="-95" dirty="0">
                <a:solidFill>
                  <a:srgbClr val="8B3044"/>
                </a:solidFill>
                <a:latin typeface="Century Gothic"/>
                <a:cs typeface="Century Gothic"/>
              </a:rPr>
              <a:t> </a:t>
            </a:r>
            <a:r>
              <a:rPr sz="1400" spc="-25" dirty="0">
                <a:solidFill>
                  <a:srgbClr val="8B3044"/>
                </a:solidFill>
                <a:latin typeface="Century Gothic"/>
                <a:cs typeface="Century Gothic"/>
              </a:rPr>
              <a:t>que,</a:t>
            </a:r>
            <a:r>
              <a:rPr sz="1400" spc="-100" dirty="0">
                <a:solidFill>
                  <a:srgbClr val="8B3044"/>
                </a:solidFill>
                <a:latin typeface="Century Gothic"/>
                <a:cs typeface="Century Gothic"/>
              </a:rPr>
              <a:t> </a:t>
            </a:r>
            <a:r>
              <a:rPr sz="1400" spc="35" dirty="0">
                <a:solidFill>
                  <a:srgbClr val="8B3044"/>
                </a:solidFill>
                <a:latin typeface="Century Gothic"/>
                <a:cs typeface="Century Gothic"/>
              </a:rPr>
              <a:t>se</a:t>
            </a:r>
            <a:r>
              <a:rPr sz="1400" spc="-100" dirty="0">
                <a:solidFill>
                  <a:srgbClr val="8B3044"/>
                </a:solidFill>
                <a:latin typeface="Century Gothic"/>
                <a:cs typeface="Century Gothic"/>
              </a:rPr>
              <a:t> </a:t>
            </a:r>
            <a:r>
              <a:rPr sz="1400" dirty="0">
                <a:solidFill>
                  <a:srgbClr val="8B3044"/>
                </a:solidFill>
                <a:latin typeface="Century Gothic"/>
                <a:cs typeface="Century Gothic"/>
              </a:rPr>
              <a:t>ultrapassado,</a:t>
            </a:r>
            <a:r>
              <a:rPr sz="1400" spc="-100" dirty="0">
                <a:solidFill>
                  <a:srgbClr val="8B3044"/>
                </a:solidFill>
                <a:latin typeface="Century Gothic"/>
                <a:cs typeface="Century Gothic"/>
              </a:rPr>
              <a:t> </a:t>
            </a:r>
            <a:r>
              <a:rPr sz="1400" spc="-45" dirty="0">
                <a:solidFill>
                  <a:srgbClr val="8B3044"/>
                </a:solidFill>
                <a:latin typeface="Century Gothic"/>
                <a:cs typeface="Century Gothic"/>
              </a:rPr>
              <a:t>acarretará,</a:t>
            </a:r>
            <a:r>
              <a:rPr sz="1400" spc="-9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0" dirty="0">
                <a:solidFill>
                  <a:srgbClr val="8B3044"/>
                </a:solidFill>
                <a:latin typeface="Century Gothic"/>
                <a:cs typeface="Century Gothic"/>
              </a:rPr>
              <a:t> </a:t>
            </a:r>
            <a:r>
              <a:rPr sz="1400" spc="-20" dirty="0">
                <a:solidFill>
                  <a:srgbClr val="8B3044"/>
                </a:solidFill>
                <a:latin typeface="Century Gothic"/>
                <a:cs typeface="Century Gothic"/>
              </a:rPr>
              <a:t>plano,</a:t>
            </a:r>
            <a:r>
              <a:rPr sz="1400" spc="-10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95" dirty="0">
                <a:solidFill>
                  <a:srgbClr val="8B3044"/>
                </a:solidFill>
                <a:latin typeface="Century Gothic"/>
                <a:cs typeface="Century Gothic"/>
              </a:rPr>
              <a:t> </a:t>
            </a:r>
            <a:r>
              <a:rPr sz="1400" spc="-5" dirty="0">
                <a:solidFill>
                  <a:srgbClr val="8B3044"/>
                </a:solidFill>
                <a:latin typeface="Century Gothic"/>
                <a:cs typeface="Century Gothic"/>
              </a:rPr>
              <a:t>de-</a:t>
            </a:r>
            <a:r>
              <a:rPr sz="1400" spc="55" dirty="0">
                <a:solidFill>
                  <a:srgbClr val="8B3044"/>
                </a:solidFill>
                <a:latin typeface="Century Gothic"/>
                <a:cs typeface="Century Gothic"/>
              </a:rPr>
              <a:t> </a:t>
            </a:r>
            <a:r>
              <a:rPr sz="1400" spc="-70" dirty="0">
                <a:solidFill>
                  <a:srgbClr val="8B3044"/>
                </a:solidFill>
                <a:latin typeface="Century Gothic"/>
                <a:cs typeface="Century Gothic"/>
              </a:rPr>
              <a:t>claração</a:t>
            </a:r>
            <a:r>
              <a:rPr sz="1400" spc="-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a:t>
            </a:r>
            <a:r>
              <a:rPr sz="1400" spc="-65" dirty="0">
                <a:solidFill>
                  <a:srgbClr val="8B3044"/>
                </a:solidFill>
                <a:latin typeface="Century Gothic"/>
                <a:cs typeface="Century Gothic"/>
              </a:rPr>
              <a:t>vacância</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a:t>
            </a:r>
            <a:r>
              <a:rPr sz="1400" spc="-50" dirty="0">
                <a:solidFill>
                  <a:srgbClr val="8B3044"/>
                </a:solidFill>
                <a:latin typeface="Century Gothic"/>
                <a:cs typeface="Century Gothic"/>
              </a:rPr>
              <a:t>cargo.</a:t>
            </a:r>
            <a:r>
              <a:rPr sz="1400" spc="-25" dirty="0">
                <a:solidFill>
                  <a:srgbClr val="8B3044"/>
                </a:solidFill>
                <a:latin typeface="Century Gothic"/>
                <a:cs typeface="Century Gothic"/>
              </a:rPr>
              <a:t> </a:t>
            </a:r>
            <a:r>
              <a:rPr sz="1400" spc="-20" dirty="0">
                <a:solidFill>
                  <a:srgbClr val="8B3044"/>
                </a:solidFill>
                <a:latin typeface="Century Gothic"/>
                <a:cs typeface="Century Gothic"/>
              </a:rPr>
              <a:t>Parágrafo</a:t>
            </a:r>
            <a:r>
              <a:rPr sz="1400" spc="-25" dirty="0">
                <a:solidFill>
                  <a:srgbClr val="8B3044"/>
                </a:solidFill>
                <a:latin typeface="Century Gothic"/>
                <a:cs typeface="Century Gothic"/>
              </a:rPr>
              <a:t> </a:t>
            </a:r>
            <a:r>
              <a:rPr sz="1400" dirty="0">
                <a:solidFill>
                  <a:srgbClr val="8B3044"/>
                </a:solidFill>
                <a:latin typeface="Century Gothic"/>
                <a:cs typeface="Century Gothic"/>
              </a:rPr>
              <a:t>único.</a:t>
            </a:r>
            <a:r>
              <a:rPr sz="1400" spc="-25" dirty="0">
                <a:solidFill>
                  <a:srgbClr val="8B3044"/>
                </a:solidFill>
                <a:latin typeface="Century Gothic"/>
                <a:cs typeface="Century Gothic"/>
              </a:rPr>
              <a:t> </a:t>
            </a:r>
            <a:r>
              <a:rPr sz="1400" spc="15" dirty="0">
                <a:solidFill>
                  <a:srgbClr val="8B3044"/>
                </a:solidFill>
                <a:latin typeface="Century Gothic"/>
                <a:cs typeface="Century Gothic"/>
              </a:rPr>
              <a:t>Excepcionalmen-</a:t>
            </a:r>
            <a:r>
              <a:rPr sz="1400" spc="55" dirty="0">
                <a:solidFill>
                  <a:srgbClr val="8B3044"/>
                </a:solidFill>
                <a:latin typeface="Century Gothic"/>
                <a:cs typeface="Century Gothic"/>
              </a:rPr>
              <a:t> </a:t>
            </a:r>
            <a:r>
              <a:rPr sz="1400" spc="-40" dirty="0">
                <a:solidFill>
                  <a:srgbClr val="8B3044"/>
                </a:solidFill>
                <a:latin typeface="Century Gothic"/>
                <a:cs typeface="Century Gothic"/>
              </a:rPr>
              <a:t>te,</a:t>
            </a:r>
            <a:r>
              <a:rPr sz="1400" spc="-35" dirty="0">
                <a:solidFill>
                  <a:srgbClr val="8B3044"/>
                </a:solidFill>
                <a:latin typeface="Century Gothic"/>
                <a:cs typeface="Century Gothic"/>
              </a:rPr>
              <a:t> </a:t>
            </a:r>
            <a:r>
              <a:rPr sz="1400" spc="-40" dirty="0">
                <a:solidFill>
                  <a:srgbClr val="8B3044"/>
                </a:solidFill>
                <a:latin typeface="Century Gothic"/>
                <a:cs typeface="Century Gothic"/>
              </a:rPr>
              <a:t>o</a:t>
            </a:r>
            <a:r>
              <a:rPr sz="1400" spc="-35" dirty="0">
                <a:solidFill>
                  <a:srgbClr val="8B3044"/>
                </a:solidFill>
                <a:latin typeface="Century Gothic"/>
                <a:cs typeface="Century Gothic"/>
              </a:rPr>
              <a:t> </a:t>
            </a:r>
            <a:r>
              <a:rPr sz="1400" spc="-10" dirty="0">
                <a:solidFill>
                  <a:srgbClr val="8B3044"/>
                </a:solidFill>
                <a:latin typeface="Century Gothic"/>
                <a:cs typeface="Century Gothic"/>
              </a:rPr>
              <a:t>prazo</a:t>
            </a:r>
            <a:r>
              <a:rPr sz="1400" spc="-35" dirty="0">
                <a:solidFill>
                  <a:srgbClr val="8B3044"/>
                </a:solidFill>
                <a:latin typeface="Century Gothic"/>
                <a:cs typeface="Century Gothic"/>
              </a:rPr>
              <a:t> </a:t>
            </a:r>
            <a:r>
              <a:rPr sz="1400" spc="50" dirty="0">
                <a:solidFill>
                  <a:srgbClr val="8B3044"/>
                </a:solidFill>
                <a:latin typeface="Century Gothic"/>
                <a:cs typeface="Century Gothic"/>
              </a:rPr>
              <a:t>máximo</a:t>
            </a:r>
            <a:r>
              <a:rPr sz="1400" spc="-3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5" dirty="0">
                <a:solidFill>
                  <a:srgbClr val="8B3044"/>
                </a:solidFill>
                <a:latin typeface="Century Gothic"/>
                <a:cs typeface="Century Gothic"/>
              </a:rPr>
              <a:t> </a:t>
            </a:r>
            <a:r>
              <a:rPr sz="1400" spc="-30" dirty="0">
                <a:solidFill>
                  <a:srgbClr val="8B3044"/>
                </a:solidFill>
                <a:latin typeface="Century Gothic"/>
                <a:cs typeface="Century Gothic"/>
              </a:rPr>
              <a:t>licença</a:t>
            </a:r>
            <a:r>
              <a:rPr sz="1400" spc="-35" dirty="0">
                <a:solidFill>
                  <a:srgbClr val="8B3044"/>
                </a:solidFill>
                <a:latin typeface="Century Gothic"/>
                <a:cs typeface="Century Gothic"/>
              </a:rPr>
              <a:t> </a:t>
            </a:r>
            <a:r>
              <a:rPr sz="1400" spc="-40" dirty="0">
                <a:solidFill>
                  <a:srgbClr val="8B3044"/>
                </a:solidFill>
                <a:latin typeface="Century Gothic"/>
                <a:cs typeface="Century Gothic"/>
              </a:rPr>
              <a:t>poderá</a:t>
            </a:r>
            <a:r>
              <a:rPr sz="1400" spc="-35" dirty="0">
                <a:solidFill>
                  <a:srgbClr val="8B3044"/>
                </a:solidFill>
                <a:latin typeface="Century Gothic"/>
                <a:cs typeface="Century Gothic"/>
              </a:rPr>
              <a:t> </a:t>
            </a:r>
            <a:r>
              <a:rPr sz="1400" spc="65" dirty="0">
                <a:solidFill>
                  <a:srgbClr val="8B3044"/>
                </a:solidFill>
                <a:latin typeface="Century Gothic"/>
                <a:cs typeface="Century Gothic"/>
              </a:rPr>
              <a:t>ser</a:t>
            </a:r>
            <a:r>
              <a:rPr sz="1400" spc="-35" dirty="0">
                <a:solidFill>
                  <a:srgbClr val="8B3044"/>
                </a:solidFill>
                <a:latin typeface="Century Gothic"/>
                <a:cs typeface="Century Gothic"/>
              </a:rPr>
              <a:t> </a:t>
            </a:r>
            <a:r>
              <a:rPr sz="1400" spc="-20" dirty="0">
                <a:solidFill>
                  <a:srgbClr val="8B3044"/>
                </a:solidFill>
                <a:latin typeface="Century Gothic"/>
                <a:cs typeface="Century Gothic"/>
              </a:rPr>
              <a:t>dilatado,</a:t>
            </a:r>
            <a:r>
              <a:rPr sz="1400" spc="-35" dirty="0">
                <a:solidFill>
                  <a:srgbClr val="8B3044"/>
                </a:solidFill>
                <a:latin typeface="Century Gothic"/>
                <a:cs typeface="Century Gothic"/>
              </a:rPr>
              <a:t> </a:t>
            </a:r>
            <a:r>
              <a:rPr sz="1400" spc="-10" dirty="0">
                <a:solidFill>
                  <a:srgbClr val="8B3044"/>
                </a:solidFill>
                <a:latin typeface="Century Gothic"/>
                <a:cs typeface="Century Gothic"/>
              </a:rPr>
              <a:t>desde</a:t>
            </a:r>
            <a:r>
              <a:rPr sz="1400" spc="-35" dirty="0">
                <a:solidFill>
                  <a:srgbClr val="8B3044"/>
                </a:solidFill>
                <a:latin typeface="Century Gothic"/>
                <a:cs typeface="Century Gothic"/>
              </a:rPr>
              <a:t> </a:t>
            </a:r>
            <a:r>
              <a:rPr sz="1400" spc="-25" dirty="0">
                <a:solidFill>
                  <a:srgbClr val="8B3044"/>
                </a:solidFill>
                <a:latin typeface="Century Gothic"/>
                <a:cs typeface="Century Gothic"/>
              </a:rPr>
              <a:t>que,</a:t>
            </a:r>
            <a:r>
              <a:rPr sz="1400" spc="-3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5" dirty="0">
                <a:solidFill>
                  <a:srgbClr val="8B3044"/>
                </a:solidFill>
                <a:latin typeface="Century Gothic"/>
                <a:cs typeface="Century Gothic"/>
              </a:rPr>
              <a:t> </a:t>
            </a:r>
            <a:r>
              <a:rPr sz="1400" spc="40" dirty="0">
                <a:solidFill>
                  <a:srgbClr val="8B3044"/>
                </a:solidFill>
                <a:latin typeface="Century Gothic"/>
                <a:cs typeface="Century Gothic"/>
              </a:rPr>
              <a:t>requerimento</a:t>
            </a:r>
            <a:r>
              <a:rPr sz="1400" spc="-4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45" dirty="0">
                <a:solidFill>
                  <a:srgbClr val="8B3044"/>
                </a:solidFill>
                <a:latin typeface="Century Gothic"/>
                <a:cs typeface="Century Gothic"/>
              </a:rPr>
              <a:t> </a:t>
            </a:r>
            <a:r>
              <a:rPr sz="1400" spc="10" dirty="0">
                <a:solidFill>
                  <a:srgbClr val="8B3044"/>
                </a:solidFill>
                <a:latin typeface="Century Gothic"/>
                <a:cs typeface="Century Gothic"/>
              </a:rPr>
              <a:t>Conselheiro,</a:t>
            </a:r>
            <a:r>
              <a:rPr sz="1400" spc="-45" dirty="0">
                <a:solidFill>
                  <a:srgbClr val="8B3044"/>
                </a:solidFill>
                <a:latin typeface="Century Gothic"/>
                <a:cs typeface="Century Gothic"/>
              </a:rPr>
              <a:t> </a:t>
            </a:r>
            <a:r>
              <a:rPr sz="1400" spc="25" dirty="0">
                <a:solidFill>
                  <a:srgbClr val="8B3044"/>
                </a:solidFill>
                <a:latin typeface="Century Gothic"/>
                <a:cs typeface="Century Gothic"/>
              </a:rPr>
              <a:t>fique</a:t>
            </a:r>
            <a:r>
              <a:rPr sz="1400" spc="-45" dirty="0">
                <a:solidFill>
                  <a:srgbClr val="8B3044"/>
                </a:solidFill>
                <a:latin typeface="Century Gothic"/>
                <a:cs typeface="Century Gothic"/>
              </a:rPr>
              <a:t> </a:t>
            </a:r>
            <a:r>
              <a:rPr sz="1400" spc="10" dirty="0">
                <a:solidFill>
                  <a:srgbClr val="8B3044"/>
                </a:solidFill>
                <a:latin typeface="Century Gothic"/>
                <a:cs typeface="Century Gothic"/>
              </a:rPr>
              <a:t>justificada,</a:t>
            </a:r>
            <a:r>
              <a:rPr sz="1400" spc="-45" dirty="0">
                <a:solidFill>
                  <a:srgbClr val="8B3044"/>
                </a:solidFill>
                <a:latin typeface="Century Gothic"/>
                <a:cs typeface="Century Gothic"/>
              </a:rPr>
              <a:t> </a:t>
            </a:r>
            <a:r>
              <a:rPr sz="1400" spc="15" dirty="0">
                <a:solidFill>
                  <a:srgbClr val="8B3044"/>
                </a:solidFill>
                <a:latin typeface="Century Gothic"/>
                <a:cs typeface="Century Gothic"/>
              </a:rPr>
              <a:t>mediante</a:t>
            </a:r>
            <a:r>
              <a:rPr sz="1400" spc="-45" dirty="0">
                <a:solidFill>
                  <a:srgbClr val="8B3044"/>
                </a:solidFill>
                <a:latin typeface="Century Gothic"/>
                <a:cs typeface="Century Gothic"/>
              </a:rPr>
              <a:t> </a:t>
            </a:r>
            <a:r>
              <a:rPr sz="1400" spc="-40" dirty="0">
                <a:solidFill>
                  <a:srgbClr val="8B3044"/>
                </a:solidFill>
                <a:latin typeface="Century Gothic"/>
                <a:cs typeface="Century Gothic"/>
              </a:rPr>
              <a:t>prova,</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60" dirty="0">
                <a:solidFill>
                  <a:srgbClr val="8B3044"/>
                </a:solidFill>
                <a:latin typeface="Century Gothic"/>
                <a:cs typeface="Century Gothic"/>
              </a:rPr>
              <a:t> </a:t>
            </a:r>
            <a:r>
              <a:rPr sz="1400" spc="25" dirty="0">
                <a:solidFill>
                  <a:srgbClr val="8B3044"/>
                </a:solidFill>
                <a:latin typeface="Century Gothic"/>
                <a:cs typeface="Century Gothic"/>
              </a:rPr>
              <a:t>persistência</a:t>
            </a:r>
            <a:r>
              <a:rPr sz="1400" spc="50"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50" dirty="0">
                <a:solidFill>
                  <a:srgbClr val="8B3044"/>
                </a:solidFill>
                <a:latin typeface="Century Gothic"/>
                <a:cs typeface="Century Gothic"/>
              </a:rPr>
              <a:t> motivos </a:t>
            </a:r>
            <a:r>
              <a:rPr sz="1400" dirty="0">
                <a:solidFill>
                  <a:srgbClr val="8B3044"/>
                </a:solidFill>
                <a:latin typeface="Century Gothic"/>
                <a:cs typeface="Century Gothic"/>
              </a:rPr>
              <a:t>que</a:t>
            </a:r>
            <a:r>
              <a:rPr sz="1400" spc="50" dirty="0">
                <a:solidFill>
                  <a:srgbClr val="8B3044"/>
                </a:solidFill>
                <a:latin typeface="Century Gothic"/>
                <a:cs typeface="Century Gothic"/>
              </a:rPr>
              <a:t> </a:t>
            </a:r>
            <a:r>
              <a:rPr sz="1400" spc="30" dirty="0">
                <a:solidFill>
                  <a:srgbClr val="8B3044"/>
                </a:solidFill>
                <a:latin typeface="Century Gothic"/>
                <a:cs typeface="Century Gothic"/>
              </a:rPr>
              <a:t>originaram</a:t>
            </a:r>
            <a:r>
              <a:rPr sz="1400" spc="50" dirty="0">
                <a:solidFill>
                  <a:srgbClr val="8B3044"/>
                </a:solidFill>
                <a:latin typeface="Century Gothic"/>
                <a:cs typeface="Century Gothic"/>
              </a:rPr>
              <a:t> </a:t>
            </a:r>
            <a:r>
              <a:rPr sz="1400" spc="-40" dirty="0">
                <a:solidFill>
                  <a:srgbClr val="8B3044"/>
                </a:solidFill>
                <a:latin typeface="Century Gothic"/>
                <a:cs typeface="Century Gothic"/>
              </a:rPr>
              <a:t>o</a:t>
            </a:r>
            <a:r>
              <a:rPr sz="1400" spc="50" dirty="0">
                <a:solidFill>
                  <a:srgbClr val="8B3044"/>
                </a:solidFill>
                <a:latin typeface="Century Gothic"/>
                <a:cs typeface="Century Gothic"/>
              </a:rPr>
              <a:t> seu </a:t>
            </a:r>
            <a:r>
              <a:rPr sz="1400" spc="-5" dirty="0">
                <a:solidFill>
                  <a:srgbClr val="8B3044"/>
                </a:solidFill>
                <a:latin typeface="Century Gothic"/>
                <a:cs typeface="Century Gothic"/>
              </a:rPr>
              <a:t>afastamento.</a:t>
            </a:r>
            <a:r>
              <a:rPr sz="1400" spc="50"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95" dirty="0">
                <a:solidFill>
                  <a:srgbClr val="8B3044"/>
                </a:solidFill>
                <a:latin typeface="Century Gothic"/>
                <a:cs typeface="Century Gothic"/>
              </a:rPr>
              <a:t> </a:t>
            </a:r>
            <a:r>
              <a:rPr sz="1400" spc="95" dirty="0">
                <a:solidFill>
                  <a:srgbClr val="8B3044"/>
                </a:solidFill>
                <a:latin typeface="Century Gothic"/>
                <a:cs typeface="Century Gothic"/>
              </a:rPr>
              <a:t>8º</a:t>
            </a:r>
            <a:r>
              <a:rPr sz="1400" dirty="0">
                <a:solidFill>
                  <a:srgbClr val="8B3044"/>
                </a:solidFill>
                <a:latin typeface="Century Gothic"/>
                <a:cs typeface="Century Gothic"/>
              </a:rPr>
              <a:t> </a:t>
            </a:r>
            <a:r>
              <a:rPr sz="1400" spc="-50" dirty="0">
                <a:solidFill>
                  <a:srgbClr val="8B3044"/>
                </a:solidFill>
                <a:latin typeface="Century Gothic"/>
                <a:cs typeface="Century Gothic"/>
              </a:rPr>
              <a:t>O</a:t>
            </a:r>
            <a:r>
              <a:rPr sz="1400" dirty="0">
                <a:solidFill>
                  <a:srgbClr val="8B3044"/>
                </a:solidFill>
                <a:latin typeface="Century Gothic"/>
                <a:cs typeface="Century Gothic"/>
              </a:rPr>
              <a:t> </a:t>
            </a:r>
            <a:r>
              <a:rPr sz="1400" spc="25" dirty="0">
                <a:solidFill>
                  <a:srgbClr val="8B3044"/>
                </a:solidFill>
                <a:latin typeface="Century Gothic"/>
                <a:cs typeface="Century Gothic"/>
              </a:rPr>
              <a:t>conselheiro</a:t>
            </a:r>
            <a:r>
              <a:rPr sz="1400" dirty="0">
                <a:solidFill>
                  <a:srgbClr val="8B3044"/>
                </a:solidFill>
                <a:latin typeface="Century Gothic"/>
                <a:cs typeface="Century Gothic"/>
              </a:rPr>
              <a:t> que </a:t>
            </a:r>
            <a:r>
              <a:rPr sz="1400" spc="-5" dirty="0">
                <a:solidFill>
                  <a:srgbClr val="8B3044"/>
                </a:solidFill>
                <a:latin typeface="Century Gothic"/>
                <a:cs typeface="Century Gothic"/>
              </a:rPr>
              <a:t>faltar,</a:t>
            </a:r>
            <a:r>
              <a:rPr sz="1400" dirty="0">
                <a:solidFill>
                  <a:srgbClr val="8B3044"/>
                </a:solidFill>
                <a:latin typeface="Century Gothic"/>
                <a:cs typeface="Century Gothic"/>
              </a:rPr>
              <a:t> </a:t>
            </a:r>
            <a:r>
              <a:rPr sz="1400" spc="25" dirty="0">
                <a:solidFill>
                  <a:srgbClr val="8B3044"/>
                </a:solidFill>
                <a:latin typeface="Century Gothic"/>
                <a:cs typeface="Century Gothic"/>
              </a:rPr>
              <a:t>no</a:t>
            </a:r>
            <a:r>
              <a:rPr sz="1400" dirty="0">
                <a:solidFill>
                  <a:srgbClr val="8B3044"/>
                </a:solidFill>
                <a:latin typeface="Century Gothic"/>
                <a:cs typeface="Century Gothic"/>
              </a:rPr>
              <a:t> </a:t>
            </a:r>
            <a:r>
              <a:rPr sz="1400" spc="5" dirty="0">
                <a:solidFill>
                  <a:srgbClr val="8B3044"/>
                </a:solidFill>
                <a:latin typeface="Century Gothic"/>
                <a:cs typeface="Century Gothic"/>
              </a:rPr>
              <a:t>decorrer</a:t>
            </a:r>
            <a:r>
              <a:rPr sz="1400" dirty="0">
                <a:solidFill>
                  <a:srgbClr val="8B3044"/>
                </a:solidFill>
                <a:latin typeface="Century Gothic"/>
                <a:cs typeface="Century Gothic"/>
              </a:rPr>
              <a:t> </a:t>
            </a:r>
            <a:r>
              <a:rPr sz="1400" spc="-50" dirty="0">
                <a:solidFill>
                  <a:srgbClr val="8B3044"/>
                </a:solidFill>
                <a:latin typeface="Century Gothic"/>
                <a:cs typeface="Century Gothic"/>
              </a:rPr>
              <a:t>de</a:t>
            </a:r>
            <a:r>
              <a:rPr sz="1400" dirty="0">
                <a:solidFill>
                  <a:srgbClr val="8B3044"/>
                </a:solidFill>
                <a:latin typeface="Century Gothic"/>
                <a:cs typeface="Century Gothic"/>
              </a:rPr>
              <a:t> </a:t>
            </a:r>
            <a:r>
              <a:rPr sz="1400" spc="125" dirty="0">
                <a:solidFill>
                  <a:srgbClr val="8B3044"/>
                </a:solidFill>
                <a:latin typeface="Century Gothic"/>
                <a:cs typeface="Century Gothic"/>
              </a:rPr>
              <a:t>um</a:t>
            </a:r>
            <a:r>
              <a:rPr sz="1400" dirty="0">
                <a:solidFill>
                  <a:srgbClr val="8B3044"/>
                </a:solidFill>
                <a:latin typeface="Century Gothic"/>
                <a:cs typeface="Century Gothic"/>
              </a:rPr>
              <a:t> </a:t>
            </a:r>
            <a:r>
              <a:rPr sz="1400" spc="-50" dirty="0">
                <a:solidFill>
                  <a:srgbClr val="8B3044"/>
                </a:solidFill>
                <a:latin typeface="Century Gothic"/>
                <a:cs typeface="Century Gothic"/>
              </a:rPr>
              <a:t>ano,</a:t>
            </a:r>
            <a:r>
              <a:rPr sz="1400" dirty="0">
                <a:solidFill>
                  <a:srgbClr val="8B3044"/>
                </a:solidFill>
                <a:latin typeface="Century Gothic"/>
                <a:cs typeface="Century Gothic"/>
              </a:rPr>
              <a:t> </a:t>
            </a:r>
            <a:r>
              <a:rPr sz="1400" spc="-145" dirty="0">
                <a:solidFill>
                  <a:srgbClr val="8B3044"/>
                </a:solidFill>
                <a:latin typeface="Century Gothic"/>
                <a:cs typeface="Century Gothic"/>
              </a:rPr>
              <a:t>a</a:t>
            </a:r>
            <a:r>
              <a:rPr sz="1400" dirty="0">
                <a:solidFill>
                  <a:srgbClr val="8B3044"/>
                </a:solidFill>
                <a:latin typeface="Century Gothic"/>
                <a:cs typeface="Century Gothic"/>
              </a:rPr>
              <a:t> </a:t>
            </a:r>
            <a:r>
              <a:rPr sz="1400" spc="75" dirty="0">
                <a:solidFill>
                  <a:srgbClr val="8B3044"/>
                </a:solidFill>
                <a:latin typeface="Century Gothic"/>
                <a:cs typeface="Century Gothic"/>
              </a:rPr>
              <a:t>6</a:t>
            </a:r>
            <a:r>
              <a:rPr sz="1400" dirty="0">
                <a:solidFill>
                  <a:srgbClr val="8B3044"/>
                </a:solidFill>
                <a:latin typeface="Century Gothic"/>
                <a:cs typeface="Century Gothic"/>
              </a:rPr>
              <a:t> </a:t>
            </a:r>
            <a:r>
              <a:rPr sz="1400" spc="30" dirty="0">
                <a:solidFill>
                  <a:srgbClr val="8B3044"/>
                </a:solidFill>
                <a:latin typeface="Century Gothic"/>
                <a:cs typeface="Century Gothic"/>
              </a:rPr>
              <a:t>(seis)</a:t>
            </a:r>
            <a:r>
              <a:rPr sz="1400" dirty="0">
                <a:solidFill>
                  <a:srgbClr val="8B3044"/>
                </a:solidFill>
                <a:latin typeface="Century Gothic"/>
                <a:cs typeface="Century Gothic"/>
              </a:rPr>
              <a:t> </a:t>
            </a:r>
            <a:r>
              <a:rPr sz="1400" spc="75" dirty="0">
                <a:solidFill>
                  <a:srgbClr val="8B3044"/>
                </a:solidFill>
                <a:latin typeface="Century Gothic"/>
                <a:cs typeface="Century Gothic"/>
              </a:rPr>
              <a:t>Ses-</a:t>
            </a:r>
            <a:r>
              <a:rPr sz="1400" spc="55" dirty="0">
                <a:solidFill>
                  <a:srgbClr val="8B3044"/>
                </a:solidFill>
                <a:latin typeface="Century Gothic"/>
                <a:cs typeface="Century Gothic"/>
              </a:rPr>
              <a:t> </a:t>
            </a:r>
            <a:r>
              <a:rPr sz="1400" spc="40" dirty="0">
                <a:solidFill>
                  <a:srgbClr val="8B3044"/>
                </a:solidFill>
                <a:latin typeface="Century Gothic"/>
                <a:cs typeface="Century Gothic"/>
              </a:rPr>
              <a:t>sões</a:t>
            </a:r>
            <a:r>
              <a:rPr sz="1400" spc="-45" dirty="0">
                <a:solidFill>
                  <a:srgbClr val="8B3044"/>
                </a:solidFill>
                <a:latin typeface="Century Gothic"/>
                <a:cs typeface="Century Gothic"/>
              </a:rPr>
              <a:t> </a:t>
            </a:r>
            <a:r>
              <a:rPr sz="1400" dirty="0">
                <a:solidFill>
                  <a:srgbClr val="8B3044"/>
                </a:solidFill>
                <a:latin typeface="Century Gothic"/>
                <a:cs typeface="Century Gothic"/>
              </a:rPr>
              <a:t>(consecutivas</a:t>
            </a:r>
            <a:r>
              <a:rPr sz="1400" spc="-4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45" dirty="0">
                <a:solidFill>
                  <a:srgbClr val="8B3044"/>
                </a:solidFill>
                <a:latin typeface="Century Gothic"/>
                <a:cs typeface="Century Gothic"/>
              </a:rPr>
              <a:t> </a:t>
            </a:r>
            <a:r>
              <a:rPr sz="1400" spc="-35" dirty="0">
                <a:solidFill>
                  <a:srgbClr val="8B3044"/>
                </a:solidFill>
                <a:latin typeface="Century Gothic"/>
                <a:cs typeface="Century Gothic"/>
              </a:rPr>
              <a:t>não)</a:t>
            </a:r>
            <a:r>
              <a:rPr sz="1400" spc="-45" dirty="0">
                <a:solidFill>
                  <a:srgbClr val="8B3044"/>
                </a:solidFill>
                <a:latin typeface="Century Gothic"/>
                <a:cs typeface="Century Gothic"/>
              </a:rPr>
              <a:t> </a:t>
            </a:r>
            <a:r>
              <a:rPr sz="1400" spc="65" dirty="0">
                <a:solidFill>
                  <a:srgbClr val="8B3044"/>
                </a:solidFill>
                <a:latin typeface="Century Gothic"/>
                <a:cs typeface="Century Gothic"/>
              </a:rPr>
              <a:t>-</a:t>
            </a:r>
            <a:r>
              <a:rPr sz="1400" spc="-45" dirty="0">
                <a:solidFill>
                  <a:srgbClr val="8B3044"/>
                </a:solidFill>
                <a:latin typeface="Century Gothic"/>
                <a:cs typeface="Century Gothic"/>
              </a:rPr>
              <a:t> </a:t>
            </a:r>
            <a:r>
              <a:rPr sz="1400" spc="80" dirty="0">
                <a:solidFill>
                  <a:srgbClr val="8B3044"/>
                </a:solidFill>
                <a:latin typeface="Century Gothic"/>
                <a:cs typeface="Century Gothic"/>
              </a:rPr>
              <a:t>sem</a:t>
            </a:r>
            <a:r>
              <a:rPr sz="1400" spc="-45" dirty="0">
                <a:solidFill>
                  <a:srgbClr val="8B3044"/>
                </a:solidFill>
                <a:latin typeface="Century Gothic"/>
                <a:cs typeface="Century Gothic"/>
              </a:rPr>
              <a:t> </a:t>
            </a:r>
            <a:r>
              <a:rPr sz="1400" spc="35" dirty="0">
                <a:solidFill>
                  <a:srgbClr val="8B3044"/>
                </a:solidFill>
                <a:latin typeface="Century Gothic"/>
                <a:cs typeface="Century Gothic"/>
              </a:rPr>
              <a:t>motivo</a:t>
            </a:r>
            <a:r>
              <a:rPr sz="1400" spc="-45" dirty="0">
                <a:solidFill>
                  <a:srgbClr val="8B3044"/>
                </a:solidFill>
                <a:latin typeface="Century Gothic"/>
                <a:cs typeface="Century Gothic"/>
              </a:rPr>
              <a:t> </a:t>
            </a:r>
            <a:r>
              <a:rPr sz="1400" spc="30" dirty="0">
                <a:solidFill>
                  <a:srgbClr val="8B3044"/>
                </a:solidFill>
                <a:latin typeface="Century Gothic"/>
                <a:cs typeface="Century Gothic"/>
              </a:rPr>
              <a:t>justificado</a:t>
            </a:r>
            <a:r>
              <a:rPr sz="1400" spc="-45" dirty="0">
                <a:solidFill>
                  <a:srgbClr val="8B3044"/>
                </a:solidFill>
                <a:latin typeface="Century Gothic"/>
                <a:cs typeface="Century Gothic"/>
              </a:rPr>
              <a:t> </a:t>
            </a:r>
            <a:r>
              <a:rPr sz="1400" spc="65" dirty="0">
                <a:solidFill>
                  <a:srgbClr val="8B3044"/>
                </a:solidFill>
                <a:latin typeface="Century Gothic"/>
                <a:cs typeface="Century Gothic"/>
              </a:rPr>
              <a:t>-</a:t>
            </a:r>
            <a:r>
              <a:rPr sz="1400" spc="-45" dirty="0">
                <a:solidFill>
                  <a:srgbClr val="8B3044"/>
                </a:solidFill>
                <a:latin typeface="Century Gothic"/>
                <a:cs typeface="Century Gothic"/>
              </a:rPr>
              <a:t> </a:t>
            </a:r>
            <a:r>
              <a:rPr sz="1400" spc="75" dirty="0">
                <a:solidFill>
                  <a:srgbClr val="8B3044"/>
                </a:solidFill>
                <a:latin typeface="Century Gothic"/>
                <a:cs typeface="Century Gothic"/>
              </a:rPr>
              <a:t>assim</a:t>
            </a:r>
            <a:r>
              <a:rPr sz="1400" spc="-45" dirty="0">
                <a:solidFill>
                  <a:srgbClr val="8B3044"/>
                </a:solidFill>
                <a:latin typeface="Century Gothic"/>
                <a:cs typeface="Century Gothic"/>
              </a:rPr>
              <a:t> </a:t>
            </a:r>
            <a:r>
              <a:rPr sz="1400" spc="40" dirty="0">
                <a:solidFill>
                  <a:srgbClr val="8B3044"/>
                </a:solidFill>
                <a:latin typeface="Century Gothic"/>
                <a:cs typeface="Century Gothic"/>
              </a:rPr>
              <a:t>consi-</a:t>
            </a:r>
            <a:r>
              <a:rPr sz="1400" spc="55" dirty="0">
                <a:solidFill>
                  <a:srgbClr val="8B3044"/>
                </a:solidFill>
                <a:latin typeface="Century Gothic"/>
                <a:cs typeface="Century Gothic"/>
              </a:rPr>
              <a:t> </a:t>
            </a:r>
            <a:r>
              <a:rPr sz="1400" spc="-40" dirty="0">
                <a:solidFill>
                  <a:srgbClr val="8B3044"/>
                </a:solidFill>
                <a:latin typeface="Century Gothic"/>
                <a:cs typeface="Century Gothic"/>
              </a:rPr>
              <a:t>derado</a:t>
            </a:r>
            <a:r>
              <a:rPr sz="1400" spc="-2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25"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25" dirty="0">
                <a:solidFill>
                  <a:srgbClr val="8B3044"/>
                </a:solidFill>
                <a:latin typeface="Century Gothic"/>
                <a:cs typeface="Century Gothic"/>
              </a:rPr>
              <a:t> </a:t>
            </a:r>
            <a:r>
              <a:rPr sz="1400" spc="65" dirty="0">
                <a:solidFill>
                  <a:srgbClr val="8B3044"/>
                </a:solidFill>
                <a:latin typeface="Century Gothic"/>
                <a:cs typeface="Century Gothic"/>
              </a:rPr>
              <a:t>-</a:t>
            </a:r>
            <a:r>
              <a:rPr sz="1400" spc="-25" dirty="0">
                <a:solidFill>
                  <a:srgbClr val="8B3044"/>
                </a:solidFill>
                <a:latin typeface="Century Gothic"/>
                <a:cs typeface="Century Gothic"/>
              </a:rPr>
              <a:t> </a:t>
            </a:r>
            <a:r>
              <a:rPr sz="1400" spc="-20" dirty="0">
                <a:solidFill>
                  <a:srgbClr val="8B3044"/>
                </a:solidFill>
                <a:latin typeface="Century Gothic"/>
                <a:cs typeface="Century Gothic"/>
              </a:rPr>
              <a:t>perderá</a:t>
            </a:r>
            <a:r>
              <a:rPr sz="1400" spc="-25" dirty="0">
                <a:solidFill>
                  <a:srgbClr val="8B3044"/>
                </a:solidFill>
                <a:latin typeface="Century Gothic"/>
                <a:cs typeface="Century Gothic"/>
              </a:rPr>
              <a:t> </a:t>
            </a:r>
            <a:r>
              <a:rPr sz="1400" spc="5" dirty="0">
                <a:solidFill>
                  <a:srgbClr val="8B3044"/>
                </a:solidFill>
                <a:latin typeface="Century Gothic"/>
                <a:cs typeface="Century Gothic"/>
              </a:rPr>
              <a:t>automaticamente</a:t>
            </a:r>
            <a:r>
              <a:rPr sz="1400" spc="-25" dirty="0">
                <a:solidFill>
                  <a:srgbClr val="8B3044"/>
                </a:solidFill>
                <a:latin typeface="Century Gothic"/>
                <a:cs typeface="Century Gothic"/>
              </a:rPr>
              <a:t> </a:t>
            </a:r>
            <a:r>
              <a:rPr sz="1400" spc="-40" dirty="0">
                <a:solidFill>
                  <a:srgbClr val="8B3044"/>
                </a:solidFill>
                <a:latin typeface="Century Gothic"/>
                <a:cs typeface="Century Gothic"/>
              </a:rPr>
              <a:t>o</a:t>
            </a:r>
            <a:r>
              <a:rPr sz="1400" spc="-25" dirty="0">
                <a:solidFill>
                  <a:srgbClr val="8B3044"/>
                </a:solidFill>
                <a:latin typeface="Century Gothic"/>
                <a:cs typeface="Century Gothic"/>
              </a:rPr>
              <a:t> </a:t>
            </a:r>
            <a:r>
              <a:rPr sz="1400" spc="-20" dirty="0">
                <a:solidFill>
                  <a:srgbClr val="8B3044"/>
                </a:solidFill>
                <a:latin typeface="Century Gothic"/>
                <a:cs typeface="Century Gothic"/>
              </a:rPr>
              <a:t>mandato.</a:t>
            </a:r>
            <a:endParaRPr sz="1400">
              <a:latin typeface="Century Gothic"/>
              <a:cs typeface="Century Gothic"/>
            </a:endParaRPr>
          </a:p>
        </p:txBody>
      </p:sp>
      <p:sp>
        <p:nvSpPr>
          <p:cNvPr id="4" name="object 4"/>
          <p:cNvSpPr/>
          <p:nvPr/>
        </p:nvSpPr>
        <p:spPr>
          <a:xfrm>
            <a:off x="438353" y="1935390"/>
            <a:ext cx="881380" cy="259715"/>
          </a:xfrm>
          <a:custGeom>
            <a:avLst/>
            <a:gdLst/>
            <a:ahLst/>
            <a:cxnLst/>
            <a:rect l="l" t="t" r="r" b="b"/>
            <a:pathLst>
              <a:path w="881380" h="259714">
                <a:moveTo>
                  <a:pt x="881087" y="0"/>
                </a:moveTo>
                <a:lnTo>
                  <a:pt x="0" y="0"/>
                </a:lnTo>
                <a:lnTo>
                  <a:pt x="0" y="259092"/>
                </a:lnTo>
                <a:lnTo>
                  <a:pt x="881087" y="259092"/>
                </a:lnTo>
                <a:lnTo>
                  <a:pt x="881087" y="0"/>
                </a:lnTo>
                <a:close/>
              </a:path>
            </a:pathLst>
          </a:custGeom>
          <a:solidFill>
            <a:srgbClr val="742738"/>
          </a:solidFill>
        </p:spPr>
        <p:txBody>
          <a:bodyPr wrap="square" lIns="0" tIns="0" rIns="0" bIns="0" rtlCol="0"/>
          <a:lstStyle/>
          <a:p>
            <a:endParaRPr/>
          </a:p>
        </p:txBody>
      </p:sp>
      <p:sp>
        <p:nvSpPr>
          <p:cNvPr id="5" name="object 5"/>
          <p:cNvSpPr txBox="1"/>
          <p:nvPr/>
        </p:nvSpPr>
        <p:spPr>
          <a:xfrm>
            <a:off x="419121" y="1908611"/>
            <a:ext cx="5806440" cy="7333615"/>
          </a:xfrm>
          <a:prstGeom prst="rect">
            <a:avLst/>
          </a:prstGeom>
        </p:spPr>
        <p:txBody>
          <a:bodyPr vert="horz" wrap="square" lIns="0" tIns="12700" rIns="0" bIns="0" rtlCol="0">
            <a:spAutoFit/>
          </a:bodyPr>
          <a:lstStyle/>
          <a:p>
            <a:pPr marL="1021080">
              <a:lnSpc>
                <a:spcPct val="100000"/>
              </a:lnSpc>
              <a:spcBef>
                <a:spcPts val="100"/>
              </a:spcBef>
            </a:pPr>
            <a:r>
              <a:rPr sz="1900" dirty="0">
                <a:solidFill>
                  <a:srgbClr val="742738"/>
                </a:solidFill>
                <a:latin typeface="Century Gothic"/>
                <a:cs typeface="Century Gothic"/>
              </a:rPr>
              <a:t>Atribuições</a:t>
            </a:r>
            <a:r>
              <a:rPr sz="1900" spc="250" dirty="0">
                <a:solidFill>
                  <a:srgbClr val="742738"/>
                </a:solidFill>
                <a:latin typeface="Century Gothic"/>
                <a:cs typeface="Century Gothic"/>
              </a:rPr>
              <a:t> </a:t>
            </a:r>
            <a:r>
              <a:rPr sz="1900" dirty="0">
                <a:solidFill>
                  <a:srgbClr val="742738"/>
                </a:solidFill>
                <a:latin typeface="Century Gothic"/>
                <a:cs typeface="Century Gothic"/>
              </a:rPr>
              <a:t>dos</a:t>
            </a:r>
            <a:r>
              <a:rPr sz="1900" spc="254" dirty="0">
                <a:solidFill>
                  <a:srgbClr val="742738"/>
                </a:solidFill>
                <a:latin typeface="Century Gothic"/>
                <a:cs typeface="Century Gothic"/>
              </a:rPr>
              <a:t> </a:t>
            </a:r>
            <a:r>
              <a:rPr sz="1900" spc="-10" dirty="0">
                <a:solidFill>
                  <a:srgbClr val="742738"/>
                </a:solidFill>
                <a:latin typeface="Century Gothic"/>
                <a:cs typeface="Century Gothic"/>
              </a:rPr>
              <a:t>Conselheiros</a:t>
            </a:r>
            <a:endParaRPr sz="1900">
              <a:latin typeface="Century Gothic"/>
              <a:cs typeface="Century Gothic"/>
            </a:endParaRPr>
          </a:p>
          <a:p>
            <a:pPr marL="12700" marR="5080" algn="just">
              <a:lnSpc>
                <a:spcPct val="100000"/>
              </a:lnSpc>
              <a:spcBef>
                <a:spcPts val="2080"/>
              </a:spcBef>
            </a:pPr>
            <a:r>
              <a:rPr sz="1400" spc="30" dirty="0">
                <a:solidFill>
                  <a:srgbClr val="8B3044"/>
                </a:solidFill>
                <a:latin typeface="Century Gothic"/>
                <a:cs typeface="Century Gothic"/>
              </a:rPr>
              <a:t>Art.</a:t>
            </a:r>
            <a:r>
              <a:rPr sz="1400" spc="105" dirty="0">
                <a:solidFill>
                  <a:srgbClr val="8B3044"/>
                </a:solidFill>
                <a:latin typeface="Century Gothic"/>
                <a:cs typeface="Century Gothic"/>
              </a:rPr>
              <a:t> </a:t>
            </a:r>
            <a:r>
              <a:rPr sz="1400" spc="30" dirty="0">
                <a:solidFill>
                  <a:srgbClr val="8B3044"/>
                </a:solidFill>
                <a:latin typeface="Century Gothic"/>
                <a:cs typeface="Century Gothic"/>
              </a:rPr>
              <a:t>5º</a:t>
            </a:r>
            <a:r>
              <a:rPr sz="1400" spc="105" dirty="0">
                <a:solidFill>
                  <a:srgbClr val="8B3044"/>
                </a:solidFill>
                <a:latin typeface="Century Gothic"/>
                <a:cs typeface="Century Gothic"/>
              </a:rPr>
              <a:t> </a:t>
            </a:r>
            <a:r>
              <a:rPr sz="1400" spc="15" dirty="0">
                <a:solidFill>
                  <a:srgbClr val="8B3044"/>
                </a:solidFill>
                <a:latin typeface="Century Gothic"/>
                <a:cs typeface="Century Gothic"/>
              </a:rPr>
              <a:t>Aos</a:t>
            </a:r>
            <a:r>
              <a:rPr sz="1400" spc="105" dirty="0">
                <a:solidFill>
                  <a:srgbClr val="8B3044"/>
                </a:solidFill>
                <a:latin typeface="Century Gothic"/>
                <a:cs typeface="Century Gothic"/>
              </a:rPr>
              <a:t> </a:t>
            </a:r>
            <a:r>
              <a:rPr sz="1400" spc="30" dirty="0">
                <a:solidFill>
                  <a:srgbClr val="8B3044"/>
                </a:solidFill>
                <a:latin typeface="Century Gothic"/>
                <a:cs typeface="Century Gothic"/>
              </a:rPr>
              <a:t>Conselheiros</a:t>
            </a:r>
            <a:r>
              <a:rPr sz="1400" spc="105" dirty="0">
                <a:solidFill>
                  <a:srgbClr val="8B3044"/>
                </a:solidFill>
                <a:latin typeface="Century Gothic"/>
                <a:cs typeface="Century Gothic"/>
              </a:rPr>
              <a:t> </a:t>
            </a:r>
            <a:r>
              <a:rPr sz="1400" spc="-25" dirty="0">
                <a:solidFill>
                  <a:srgbClr val="8B3044"/>
                </a:solidFill>
                <a:latin typeface="Century Gothic"/>
                <a:cs typeface="Century Gothic"/>
              </a:rPr>
              <a:t>compete,</a:t>
            </a:r>
            <a:r>
              <a:rPr sz="1400" spc="105" dirty="0">
                <a:solidFill>
                  <a:srgbClr val="8B3044"/>
                </a:solidFill>
                <a:latin typeface="Century Gothic"/>
                <a:cs typeface="Century Gothic"/>
              </a:rPr>
              <a:t> </a:t>
            </a:r>
            <a:r>
              <a:rPr sz="1400" spc="-10" dirty="0">
                <a:solidFill>
                  <a:srgbClr val="8B3044"/>
                </a:solidFill>
                <a:latin typeface="Century Gothic"/>
                <a:cs typeface="Century Gothic"/>
              </a:rPr>
              <a:t>especificamente:</a:t>
            </a:r>
            <a:r>
              <a:rPr sz="1400" spc="105" dirty="0">
                <a:solidFill>
                  <a:srgbClr val="8B3044"/>
                </a:solidFill>
                <a:latin typeface="Century Gothic"/>
                <a:cs typeface="Century Gothic"/>
              </a:rPr>
              <a:t> </a:t>
            </a:r>
            <a:r>
              <a:rPr sz="1400" spc="-100" dirty="0">
                <a:solidFill>
                  <a:srgbClr val="8B3044"/>
                </a:solidFill>
                <a:latin typeface="Century Gothic"/>
                <a:cs typeface="Century Gothic"/>
              </a:rPr>
              <a:t>a)</a:t>
            </a:r>
            <a:r>
              <a:rPr sz="1400" spc="105" dirty="0">
                <a:solidFill>
                  <a:srgbClr val="8B3044"/>
                </a:solidFill>
                <a:latin typeface="Century Gothic"/>
                <a:cs typeface="Century Gothic"/>
              </a:rPr>
              <a:t> </a:t>
            </a:r>
            <a:r>
              <a:rPr sz="1400" spc="-5" dirty="0">
                <a:solidFill>
                  <a:srgbClr val="8B3044"/>
                </a:solidFill>
                <a:latin typeface="Century Gothic"/>
                <a:cs typeface="Century Gothic"/>
              </a:rPr>
              <a:t>compare-</a:t>
            </a:r>
            <a:r>
              <a:rPr sz="1400" spc="55" dirty="0">
                <a:solidFill>
                  <a:srgbClr val="8B3044"/>
                </a:solidFill>
                <a:latin typeface="Century Gothic"/>
                <a:cs typeface="Century Gothic"/>
              </a:rPr>
              <a:t> </a:t>
            </a:r>
            <a:r>
              <a:rPr sz="1400" spc="-25" dirty="0">
                <a:solidFill>
                  <a:srgbClr val="8B3044"/>
                </a:solidFill>
                <a:latin typeface="Century Gothic"/>
                <a:cs typeface="Century Gothic"/>
              </a:rPr>
              <a:t>cer</a:t>
            </a:r>
            <a:r>
              <a:rPr sz="1400" spc="55" dirty="0">
                <a:solidFill>
                  <a:srgbClr val="8B3044"/>
                </a:solidFill>
                <a:latin typeface="Century Gothic"/>
                <a:cs typeface="Century Gothic"/>
              </a:rPr>
              <a:t> </a:t>
            </a:r>
            <a:r>
              <a:rPr sz="1400" dirty="0">
                <a:solidFill>
                  <a:srgbClr val="8B3044"/>
                </a:solidFill>
                <a:latin typeface="Century Gothic"/>
                <a:cs typeface="Century Gothic"/>
              </a:rPr>
              <a:t>às</a:t>
            </a:r>
            <a:r>
              <a:rPr sz="1400" spc="55" dirty="0">
                <a:solidFill>
                  <a:srgbClr val="8B3044"/>
                </a:solidFill>
                <a:latin typeface="Century Gothic"/>
                <a:cs typeface="Century Gothic"/>
              </a:rPr>
              <a:t> </a:t>
            </a:r>
            <a:r>
              <a:rPr sz="1400" spc="40" dirty="0">
                <a:solidFill>
                  <a:srgbClr val="8B3044"/>
                </a:solidFill>
                <a:latin typeface="Century Gothic"/>
                <a:cs typeface="Century Gothic"/>
              </a:rPr>
              <a:t>Sessões;</a:t>
            </a:r>
            <a:r>
              <a:rPr sz="1400" spc="55" dirty="0">
                <a:solidFill>
                  <a:srgbClr val="8B3044"/>
                </a:solidFill>
                <a:latin typeface="Century Gothic"/>
                <a:cs typeface="Century Gothic"/>
              </a:rPr>
              <a:t> </a:t>
            </a:r>
            <a:r>
              <a:rPr sz="1400" spc="-30" dirty="0">
                <a:solidFill>
                  <a:srgbClr val="8B3044"/>
                </a:solidFill>
                <a:latin typeface="Century Gothic"/>
                <a:cs typeface="Century Gothic"/>
              </a:rPr>
              <a:t>b)</a:t>
            </a:r>
            <a:r>
              <a:rPr sz="1400" spc="55" dirty="0">
                <a:solidFill>
                  <a:srgbClr val="8B3044"/>
                </a:solidFill>
                <a:latin typeface="Century Gothic"/>
                <a:cs typeface="Century Gothic"/>
              </a:rPr>
              <a:t> </a:t>
            </a:r>
            <a:r>
              <a:rPr sz="1400" spc="60" dirty="0">
                <a:solidFill>
                  <a:srgbClr val="8B3044"/>
                </a:solidFill>
                <a:latin typeface="Century Gothic"/>
                <a:cs typeface="Century Gothic"/>
              </a:rPr>
              <a:t>discutir</a:t>
            </a:r>
            <a:r>
              <a:rPr sz="1400" spc="55" dirty="0">
                <a:solidFill>
                  <a:srgbClr val="8B3044"/>
                </a:solidFill>
                <a:latin typeface="Century Gothic"/>
                <a:cs typeface="Century Gothic"/>
              </a:rPr>
              <a:t> </a:t>
            </a:r>
            <a:r>
              <a:rPr sz="1400" spc="-75" dirty="0">
                <a:solidFill>
                  <a:srgbClr val="8B3044"/>
                </a:solidFill>
                <a:latin typeface="Century Gothic"/>
                <a:cs typeface="Century Gothic"/>
              </a:rPr>
              <a:t>e</a:t>
            </a:r>
            <a:r>
              <a:rPr sz="1400" spc="55" dirty="0">
                <a:solidFill>
                  <a:srgbClr val="8B3044"/>
                </a:solidFill>
                <a:latin typeface="Century Gothic"/>
                <a:cs typeface="Century Gothic"/>
              </a:rPr>
              <a:t> </a:t>
            </a:r>
            <a:r>
              <a:rPr sz="1400" dirty="0">
                <a:solidFill>
                  <a:srgbClr val="8B3044"/>
                </a:solidFill>
                <a:latin typeface="Century Gothic"/>
                <a:cs typeface="Century Gothic"/>
              </a:rPr>
              <a:t>votar</a:t>
            </a:r>
            <a:r>
              <a:rPr sz="1400" spc="5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5"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5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55" dirty="0">
                <a:solidFill>
                  <a:srgbClr val="8B3044"/>
                </a:solidFill>
                <a:latin typeface="Century Gothic"/>
                <a:cs typeface="Century Gothic"/>
              </a:rPr>
              <a:t> </a:t>
            </a:r>
            <a:r>
              <a:rPr sz="1400" spc="-35" dirty="0">
                <a:solidFill>
                  <a:srgbClr val="8B3044"/>
                </a:solidFill>
                <a:latin typeface="Century Gothic"/>
                <a:cs typeface="Century Gothic"/>
              </a:rPr>
              <a:t>pauta;</a:t>
            </a:r>
            <a:r>
              <a:rPr sz="1400" spc="55" dirty="0">
                <a:solidFill>
                  <a:srgbClr val="8B3044"/>
                </a:solidFill>
                <a:latin typeface="Century Gothic"/>
                <a:cs typeface="Century Gothic"/>
              </a:rPr>
              <a:t> </a:t>
            </a:r>
            <a:r>
              <a:rPr sz="1400" spc="-105" dirty="0">
                <a:solidFill>
                  <a:srgbClr val="8B3044"/>
                </a:solidFill>
                <a:latin typeface="Century Gothic"/>
                <a:cs typeface="Century Gothic"/>
              </a:rPr>
              <a:t>c)</a:t>
            </a:r>
            <a:r>
              <a:rPr sz="1400" spc="55" dirty="0">
                <a:solidFill>
                  <a:srgbClr val="8B3044"/>
                </a:solidFill>
                <a:latin typeface="Century Gothic"/>
                <a:cs typeface="Century Gothic"/>
              </a:rPr>
              <a:t> </a:t>
            </a:r>
            <a:r>
              <a:rPr sz="1400" spc="25" dirty="0">
                <a:solidFill>
                  <a:srgbClr val="8B3044"/>
                </a:solidFill>
                <a:latin typeface="Century Gothic"/>
                <a:cs typeface="Century Gothic"/>
              </a:rPr>
              <a:t>estudar</a:t>
            </a:r>
            <a:r>
              <a:rPr sz="1400" spc="15" dirty="0">
                <a:solidFill>
                  <a:srgbClr val="8B3044"/>
                </a:solidFill>
                <a:latin typeface="Century Gothic"/>
                <a:cs typeface="Century Gothic"/>
              </a:rPr>
              <a:t> </a:t>
            </a:r>
            <a:r>
              <a:rPr sz="1400" spc="-75" dirty="0">
                <a:solidFill>
                  <a:srgbClr val="8B3044"/>
                </a:solidFill>
                <a:latin typeface="Century Gothic"/>
                <a:cs typeface="Century Gothic"/>
              </a:rPr>
              <a:t>e</a:t>
            </a:r>
            <a:r>
              <a:rPr sz="1400" spc="45" dirty="0">
                <a:solidFill>
                  <a:srgbClr val="8B3044"/>
                </a:solidFill>
                <a:latin typeface="Century Gothic"/>
                <a:cs typeface="Century Gothic"/>
              </a:rPr>
              <a:t> </a:t>
            </a:r>
            <a:r>
              <a:rPr sz="1400" spc="10" dirty="0">
                <a:solidFill>
                  <a:srgbClr val="8B3044"/>
                </a:solidFill>
                <a:latin typeface="Century Gothic"/>
                <a:cs typeface="Century Gothic"/>
              </a:rPr>
              <a:t>relatar</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45"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45" dirty="0">
                <a:solidFill>
                  <a:srgbClr val="8B3044"/>
                </a:solidFill>
                <a:latin typeface="Century Gothic"/>
                <a:cs typeface="Century Gothic"/>
              </a:rPr>
              <a:t> </a:t>
            </a:r>
            <a:r>
              <a:rPr sz="1400" dirty="0">
                <a:solidFill>
                  <a:srgbClr val="8B3044"/>
                </a:solidFill>
                <a:latin typeface="Century Gothic"/>
                <a:cs typeface="Century Gothic"/>
              </a:rPr>
              <a:t>que</a:t>
            </a:r>
            <a:r>
              <a:rPr sz="1400" spc="45" dirty="0">
                <a:solidFill>
                  <a:srgbClr val="8B3044"/>
                </a:solidFill>
                <a:latin typeface="Century Gothic"/>
                <a:cs typeface="Century Gothic"/>
              </a:rPr>
              <a:t> </a:t>
            </a:r>
            <a:r>
              <a:rPr sz="1400" spc="40" dirty="0">
                <a:solidFill>
                  <a:srgbClr val="8B3044"/>
                </a:solidFill>
                <a:latin typeface="Century Gothic"/>
                <a:cs typeface="Century Gothic"/>
              </a:rPr>
              <a:t>lhe</a:t>
            </a:r>
            <a:r>
              <a:rPr sz="1400" spc="45" dirty="0">
                <a:solidFill>
                  <a:srgbClr val="8B3044"/>
                </a:solidFill>
                <a:latin typeface="Century Gothic"/>
                <a:cs typeface="Century Gothic"/>
              </a:rPr>
              <a:t> </a:t>
            </a:r>
            <a:r>
              <a:rPr sz="1400" spc="35" dirty="0">
                <a:solidFill>
                  <a:srgbClr val="8B3044"/>
                </a:solidFill>
                <a:latin typeface="Century Gothic"/>
                <a:cs typeface="Century Gothic"/>
              </a:rPr>
              <a:t>for</a:t>
            </a:r>
            <a:r>
              <a:rPr sz="1400" spc="45" dirty="0">
                <a:solidFill>
                  <a:srgbClr val="8B3044"/>
                </a:solidFill>
                <a:latin typeface="Century Gothic"/>
                <a:cs typeface="Century Gothic"/>
              </a:rPr>
              <a:t> </a:t>
            </a:r>
            <a:r>
              <a:rPr sz="1400" spc="50" dirty="0">
                <a:solidFill>
                  <a:srgbClr val="8B3044"/>
                </a:solidFill>
                <a:latin typeface="Century Gothic"/>
                <a:cs typeface="Century Gothic"/>
              </a:rPr>
              <a:t>distribuída</a:t>
            </a:r>
            <a:r>
              <a:rPr sz="1400" spc="45"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45" dirty="0">
                <a:solidFill>
                  <a:srgbClr val="8B3044"/>
                </a:solidFill>
                <a:latin typeface="Century Gothic"/>
                <a:cs typeface="Century Gothic"/>
              </a:rPr>
              <a:t> </a:t>
            </a:r>
            <a:r>
              <a:rPr sz="1400" spc="10" dirty="0">
                <a:solidFill>
                  <a:srgbClr val="8B3044"/>
                </a:solidFill>
                <a:latin typeface="Century Gothic"/>
                <a:cs typeface="Century Gothic"/>
              </a:rPr>
              <a:t>Presidência;</a:t>
            </a:r>
            <a:r>
              <a:rPr sz="1400" spc="45" dirty="0">
                <a:solidFill>
                  <a:srgbClr val="8B3044"/>
                </a:solidFill>
                <a:latin typeface="Century Gothic"/>
                <a:cs typeface="Century Gothic"/>
              </a:rPr>
              <a:t> </a:t>
            </a:r>
            <a:r>
              <a:rPr sz="1400" spc="-40" dirty="0">
                <a:solidFill>
                  <a:srgbClr val="8B3044"/>
                </a:solidFill>
                <a:latin typeface="Century Gothic"/>
                <a:cs typeface="Century Gothic"/>
              </a:rPr>
              <a:t>d)</a:t>
            </a:r>
            <a:r>
              <a:rPr sz="1400" spc="45" dirty="0">
                <a:solidFill>
                  <a:srgbClr val="8B3044"/>
                </a:solidFill>
                <a:latin typeface="Century Gothic"/>
                <a:cs typeface="Century Gothic"/>
              </a:rPr>
              <a:t> </a:t>
            </a:r>
            <a:r>
              <a:rPr sz="1400" spc="85" dirty="0">
                <a:solidFill>
                  <a:srgbClr val="8B3044"/>
                </a:solidFill>
                <a:latin typeface="Century Gothic"/>
                <a:cs typeface="Century Gothic"/>
              </a:rPr>
              <a:t>in-</a:t>
            </a:r>
            <a:r>
              <a:rPr sz="1400" spc="55" dirty="0">
                <a:solidFill>
                  <a:srgbClr val="8B3044"/>
                </a:solidFill>
                <a:latin typeface="Century Gothic"/>
                <a:cs typeface="Century Gothic"/>
              </a:rPr>
              <a:t> </a:t>
            </a:r>
            <a:r>
              <a:rPr sz="1400" spc="-10" dirty="0">
                <a:solidFill>
                  <a:srgbClr val="8B3044"/>
                </a:solidFill>
                <a:latin typeface="Century Gothic"/>
                <a:cs typeface="Century Gothic"/>
              </a:rPr>
              <a:t>dicar</a:t>
            </a:r>
            <a:r>
              <a:rPr sz="1400" spc="17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70" dirty="0">
                <a:solidFill>
                  <a:srgbClr val="8B3044"/>
                </a:solidFill>
                <a:latin typeface="Century Gothic"/>
                <a:cs typeface="Century Gothic"/>
              </a:rPr>
              <a:t> </a:t>
            </a:r>
            <a:r>
              <a:rPr sz="1400" spc="10" dirty="0">
                <a:solidFill>
                  <a:srgbClr val="8B3044"/>
                </a:solidFill>
                <a:latin typeface="Century Gothic"/>
                <a:cs typeface="Century Gothic"/>
              </a:rPr>
              <a:t>Presidência,</a:t>
            </a:r>
            <a:r>
              <a:rPr sz="1400" spc="170" dirty="0">
                <a:solidFill>
                  <a:srgbClr val="8B3044"/>
                </a:solidFill>
                <a:latin typeface="Century Gothic"/>
                <a:cs typeface="Century Gothic"/>
              </a:rPr>
              <a:t> </a:t>
            </a:r>
            <a:r>
              <a:rPr sz="1400" dirty="0">
                <a:solidFill>
                  <a:srgbClr val="8B3044"/>
                </a:solidFill>
                <a:latin typeface="Century Gothic"/>
                <a:cs typeface="Century Gothic"/>
              </a:rPr>
              <a:t>com</a:t>
            </a:r>
            <a:r>
              <a:rPr sz="1400" spc="170" dirty="0">
                <a:solidFill>
                  <a:srgbClr val="8B3044"/>
                </a:solidFill>
                <a:latin typeface="Century Gothic"/>
                <a:cs typeface="Century Gothic"/>
              </a:rPr>
              <a:t> </a:t>
            </a:r>
            <a:r>
              <a:rPr sz="1400" spc="50" dirty="0">
                <a:solidFill>
                  <a:srgbClr val="8B3044"/>
                </a:solidFill>
                <a:latin typeface="Century Gothic"/>
                <a:cs typeface="Century Gothic"/>
              </a:rPr>
              <a:t>vistas</a:t>
            </a:r>
            <a:r>
              <a:rPr sz="1400" spc="17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70" dirty="0">
                <a:solidFill>
                  <a:srgbClr val="8B3044"/>
                </a:solidFill>
                <a:latin typeface="Century Gothic"/>
                <a:cs typeface="Century Gothic"/>
              </a:rPr>
              <a:t> </a:t>
            </a:r>
            <a:r>
              <a:rPr sz="1400" spc="35" dirty="0">
                <a:solidFill>
                  <a:srgbClr val="8B3044"/>
                </a:solidFill>
                <a:latin typeface="Century Gothic"/>
                <a:cs typeface="Century Gothic"/>
              </a:rPr>
              <a:t>discussão</a:t>
            </a:r>
            <a:r>
              <a:rPr sz="1400" spc="17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70" dirty="0">
                <a:solidFill>
                  <a:srgbClr val="8B3044"/>
                </a:solidFill>
                <a:latin typeface="Century Gothic"/>
                <a:cs typeface="Century Gothic"/>
              </a:rPr>
              <a:t> </a:t>
            </a:r>
            <a:r>
              <a:rPr sz="1400" spc="20" dirty="0">
                <a:solidFill>
                  <a:srgbClr val="8B3044"/>
                </a:solidFill>
                <a:latin typeface="Century Gothic"/>
                <a:cs typeface="Century Gothic"/>
              </a:rPr>
              <a:t>Plenário,</a:t>
            </a:r>
            <a:r>
              <a:rPr sz="1400" spc="170" dirty="0">
                <a:solidFill>
                  <a:srgbClr val="8B3044"/>
                </a:solidFill>
                <a:latin typeface="Century Gothic"/>
                <a:cs typeface="Century Gothic"/>
              </a:rPr>
              <a:t> </a:t>
            </a:r>
            <a:r>
              <a:rPr sz="1400" spc="65" dirty="0">
                <a:solidFill>
                  <a:srgbClr val="8B3044"/>
                </a:solidFill>
                <a:latin typeface="Century Gothic"/>
                <a:cs typeface="Century Gothic"/>
              </a:rPr>
              <a:t>assun-</a:t>
            </a:r>
            <a:r>
              <a:rPr sz="1400" spc="55" dirty="0">
                <a:solidFill>
                  <a:srgbClr val="8B3044"/>
                </a:solidFill>
                <a:latin typeface="Century Gothic"/>
                <a:cs typeface="Century Gothic"/>
              </a:rPr>
              <a:t> </a:t>
            </a:r>
            <a:r>
              <a:rPr sz="1400" spc="50" dirty="0">
                <a:solidFill>
                  <a:srgbClr val="8B3044"/>
                </a:solidFill>
                <a:latin typeface="Century Gothic"/>
                <a:cs typeface="Century Gothic"/>
              </a:rPr>
              <a:t>tos</a:t>
            </a:r>
            <a:r>
              <a:rPr sz="1400" spc="-20" dirty="0">
                <a:solidFill>
                  <a:srgbClr val="8B3044"/>
                </a:solidFill>
                <a:latin typeface="Century Gothic"/>
                <a:cs typeface="Century Gothic"/>
              </a:rPr>
              <a:t> </a:t>
            </a:r>
            <a:r>
              <a:rPr sz="1400" spc="5" dirty="0">
                <a:solidFill>
                  <a:srgbClr val="8B3044"/>
                </a:solidFill>
                <a:latin typeface="Century Gothic"/>
                <a:cs typeface="Century Gothic"/>
              </a:rPr>
              <a:t>considerados</a:t>
            </a:r>
            <a:r>
              <a:rPr sz="1400" spc="-2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spc="50" dirty="0">
                <a:solidFill>
                  <a:srgbClr val="8B3044"/>
                </a:solidFill>
                <a:latin typeface="Century Gothic"/>
                <a:cs typeface="Century Gothic"/>
              </a:rPr>
              <a:t>interesse</a:t>
            </a:r>
            <a:r>
              <a:rPr sz="1400" spc="-2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20" dirty="0">
                <a:solidFill>
                  <a:srgbClr val="8B3044"/>
                </a:solidFill>
                <a:latin typeface="Century Gothic"/>
                <a:cs typeface="Century Gothic"/>
              </a:rPr>
              <a:t> </a:t>
            </a:r>
            <a:r>
              <a:rPr sz="1400" spc="20" dirty="0">
                <a:solidFill>
                  <a:srgbClr val="8B3044"/>
                </a:solidFill>
                <a:latin typeface="Century Gothic"/>
                <a:cs typeface="Century Gothic"/>
              </a:rPr>
              <a:t>desenvolvimento</a:t>
            </a:r>
            <a:r>
              <a:rPr sz="1400" spc="-20"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20" dirty="0">
                <a:solidFill>
                  <a:srgbClr val="8B3044"/>
                </a:solidFill>
                <a:latin typeface="Century Gothic"/>
                <a:cs typeface="Century Gothic"/>
              </a:rPr>
              <a:t> </a:t>
            </a:r>
            <a:r>
              <a:rPr sz="1400" dirty="0">
                <a:solidFill>
                  <a:srgbClr val="8B3044"/>
                </a:solidFill>
                <a:latin typeface="Century Gothic"/>
                <a:cs typeface="Century Gothic"/>
              </a:rPr>
              <a:t>atividades </a:t>
            </a:r>
            <a:r>
              <a:rPr sz="1400" spc="35" dirty="0">
                <a:solidFill>
                  <a:srgbClr val="8B3044"/>
                </a:solidFill>
                <a:latin typeface="Century Gothic"/>
                <a:cs typeface="Century Gothic"/>
              </a:rPr>
              <a:t>previstas</a:t>
            </a:r>
            <a:r>
              <a:rPr sz="1400" spc="60" dirty="0">
                <a:solidFill>
                  <a:srgbClr val="8B3044"/>
                </a:solidFill>
                <a:latin typeface="Century Gothic"/>
                <a:cs typeface="Century Gothic"/>
              </a:rPr>
              <a:t> </a:t>
            </a:r>
            <a:r>
              <a:rPr sz="1400" spc="25" dirty="0">
                <a:solidFill>
                  <a:srgbClr val="8B3044"/>
                </a:solidFill>
                <a:latin typeface="Century Gothic"/>
                <a:cs typeface="Century Gothic"/>
              </a:rPr>
              <a:t>no</a:t>
            </a:r>
            <a:r>
              <a:rPr sz="1400" spc="60" dirty="0">
                <a:solidFill>
                  <a:srgbClr val="8B3044"/>
                </a:solidFill>
                <a:latin typeface="Century Gothic"/>
                <a:cs typeface="Century Gothic"/>
              </a:rPr>
              <a:t> </a:t>
            </a:r>
            <a:r>
              <a:rPr sz="1400" spc="5" dirty="0">
                <a:solidFill>
                  <a:srgbClr val="8B3044"/>
                </a:solidFill>
                <a:latin typeface="Century Gothic"/>
                <a:cs typeface="Century Gothic"/>
              </a:rPr>
              <a:t>art.</a:t>
            </a:r>
            <a:r>
              <a:rPr sz="1400" spc="60" dirty="0">
                <a:solidFill>
                  <a:srgbClr val="8B3044"/>
                </a:solidFill>
                <a:latin typeface="Century Gothic"/>
                <a:cs typeface="Century Gothic"/>
              </a:rPr>
              <a:t> </a:t>
            </a:r>
            <a:r>
              <a:rPr sz="1400" spc="35" dirty="0">
                <a:solidFill>
                  <a:srgbClr val="8B3044"/>
                </a:solidFill>
                <a:latin typeface="Century Gothic"/>
                <a:cs typeface="Century Gothic"/>
              </a:rPr>
              <a:t>2º</a:t>
            </a:r>
            <a:r>
              <a:rPr sz="1400" spc="60" dirty="0">
                <a:solidFill>
                  <a:srgbClr val="8B3044"/>
                </a:solidFill>
                <a:latin typeface="Century Gothic"/>
                <a:cs typeface="Century Gothic"/>
              </a:rPr>
              <a:t> </a:t>
            </a:r>
            <a:r>
              <a:rPr sz="1400" spc="5" dirty="0">
                <a:solidFill>
                  <a:srgbClr val="8B3044"/>
                </a:solidFill>
                <a:latin typeface="Century Gothic"/>
                <a:cs typeface="Century Gothic"/>
              </a:rPr>
              <a:t>deste</a:t>
            </a:r>
            <a:r>
              <a:rPr sz="1400" spc="60" dirty="0">
                <a:solidFill>
                  <a:srgbClr val="8B3044"/>
                </a:solidFill>
                <a:latin typeface="Century Gothic"/>
                <a:cs typeface="Century Gothic"/>
              </a:rPr>
              <a:t> </a:t>
            </a:r>
            <a:r>
              <a:rPr sz="1400" spc="25" dirty="0">
                <a:solidFill>
                  <a:srgbClr val="8B3044"/>
                </a:solidFill>
                <a:latin typeface="Century Gothic"/>
                <a:cs typeface="Century Gothic"/>
              </a:rPr>
              <a:t>Regimento;</a:t>
            </a:r>
            <a:r>
              <a:rPr sz="1400" spc="60" dirty="0">
                <a:solidFill>
                  <a:srgbClr val="8B3044"/>
                </a:solidFill>
                <a:latin typeface="Century Gothic"/>
                <a:cs typeface="Century Gothic"/>
              </a:rPr>
              <a:t> </a:t>
            </a:r>
            <a:r>
              <a:rPr sz="1400" spc="-65" dirty="0">
                <a:solidFill>
                  <a:srgbClr val="8B3044"/>
                </a:solidFill>
                <a:latin typeface="Century Gothic"/>
                <a:cs typeface="Century Gothic"/>
              </a:rPr>
              <a:t>e)</a:t>
            </a:r>
            <a:r>
              <a:rPr sz="1400" spc="60" dirty="0">
                <a:solidFill>
                  <a:srgbClr val="8B3044"/>
                </a:solidFill>
                <a:latin typeface="Century Gothic"/>
                <a:cs typeface="Century Gothic"/>
              </a:rPr>
              <a:t> </a:t>
            </a:r>
            <a:r>
              <a:rPr sz="1400" spc="10" dirty="0">
                <a:solidFill>
                  <a:srgbClr val="8B3044"/>
                </a:solidFill>
                <a:latin typeface="Century Gothic"/>
                <a:cs typeface="Century Gothic"/>
              </a:rPr>
              <a:t>participar</a:t>
            </a:r>
            <a:r>
              <a:rPr sz="1400" spc="5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25" dirty="0">
                <a:solidFill>
                  <a:srgbClr val="8B3044"/>
                </a:solidFill>
                <a:latin typeface="Century Gothic"/>
                <a:cs typeface="Century Gothic"/>
              </a:rPr>
              <a:t>Comissões, </a:t>
            </a:r>
            <a:r>
              <a:rPr sz="1400" spc="20" dirty="0">
                <a:solidFill>
                  <a:srgbClr val="8B3044"/>
                </a:solidFill>
                <a:latin typeface="Century Gothic"/>
                <a:cs typeface="Century Gothic"/>
              </a:rPr>
              <a:t>Grupos</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5" dirty="0">
                <a:solidFill>
                  <a:srgbClr val="8B3044"/>
                </a:solidFill>
                <a:latin typeface="Century Gothic"/>
                <a:cs typeface="Century Gothic"/>
              </a:rPr>
              <a:t> </a:t>
            </a:r>
            <a:r>
              <a:rPr sz="1400" spc="10" dirty="0">
                <a:solidFill>
                  <a:srgbClr val="8B3044"/>
                </a:solidFill>
                <a:latin typeface="Century Gothic"/>
                <a:cs typeface="Century Gothic"/>
              </a:rPr>
              <a:t>Trabalho</a:t>
            </a:r>
            <a:r>
              <a:rPr sz="1400" spc="-3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35" dirty="0">
                <a:solidFill>
                  <a:srgbClr val="8B3044"/>
                </a:solidFill>
                <a:latin typeface="Century Gothic"/>
                <a:cs typeface="Century Gothic"/>
              </a:rPr>
              <a:t> </a:t>
            </a:r>
            <a:r>
              <a:rPr sz="1400" spc="10" dirty="0">
                <a:solidFill>
                  <a:srgbClr val="8B3044"/>
                </a:solidFill>
                <a:latin typeface="Century Gothic"/>
                <a:cs typeface="Century Gothic"/>
              </a:rPr>
              <a:t>funções</a:t>
            </a:r>
            <a:r>
              <a:rPr sz="1400" spc="-35" dirty="0">
                <a:solidFill>
                  <a:srgbClr val="8B3044"/>
                </a:solidFill>
                <a:latin typeface="Century Gothic"/>
                <a:cs typeface="Century Gothic"/>
              </a:rPr>
              <a:t> </a:t>
            </a:r>
            <a:r>
              <a:rPr sz="1400" spc="30" dirty="0">
                <a:solidFill>
                  <a:srgbClr val="8B3044"/>
                </a:solidFill>
                <a:latin typeface="Century Gothic"/>
                <a:cs typeface="Century Gothic"/>
              </a:rPr>
              <a:t>outras</a:t>
            </a:r>
            <a:r>
              <a:rPr sz="1400" spc="-35" dirty="0">
                <a:solidFill>
                  <a:srgbClr val="8B3044"/>
                </a:solidFill>
                <a:latin typeface="Century Gothic"/>
                <a:cs typeface="Century Gothic"/>
              </a:rPr>
              <a:t> </a:t>
            </a:r>
            <a:r>
              <a:rPr sz="1400" spc="-65" dirty="0">
                <a:solidFill>
                  <a:srgbClr val="8B3044"/>
                </a:solidFill>
                <a:latin typeface="Century Gothic"/>
                <a:cs typeface="Century Gothic"/>
              </a:rPr>
              <a:t>para</a:t>
            </a:r>
            <a:r>
              <a:rPr sz="1400" spc="-35" dirty="0">
                <a:solidFill>
                  <a:srgbClr val="8B3044"/>
                </a:solidFill>
                <a:latin typeface="Century Gothic"/>
                <a:cs typeface="Century Gothic"/>
              </a:rPr>
              <a:t> </a:t>
            </a:r>
            <a:r>
              <a:rPr sz="1400" dirty="0">
                <a:solidFill>
                  <a:srgbClr val="8B3044"/>
                </a:solidFill>
                <a:latin typeface="Century Gothic"/>
                <a:cs typeface="Century Gothic"/>
              </a:rPr>
              <a:t>as</a:t>
            </a:r>
            <a:r>
              <a:rPr sz="1400" spc="-35" dirty="0">
                <a:solidFill>
                  <a:srgbClr val="8B3044"/>
                </a:solidFill>
                <a:latin typeface="Century Gothic"/>
                <a:cs typeface="Century Gothic"/>
              </a:rPr>
              <a:t> </a:t>
            </a:r>
            <a:r>
              <a:rPr sz="1400" spc="35" dirty="0">
                <a:solidFill>
                  <a:srgbClr val="8B3044"/>
                </a:solidFill>
                <a:latin typeface="Century Gothic"/>
                <a:cs typeface="Century Gothic"/>
              </a:rPr>
              <a:t>quais</a:t>
            </a:r>
            <a:r>
              <a:rPr sz="1400" spc="-35" dirty="0">
                <a:solidFill>
                  <a:srgbClr val="8B3044"/>
                </a:solidFill>
                <a:latin typeface="Century Gothic"/>
                <a:cs typeface="Century Gothic"/>
              </a:rPr>
              <a:t> </a:t>
            </a:r>
            <a:r>
              <a:rPr sz="1400" spc="5" dirty="0">
                <a:solidFill>
                  <a:srgbClr val="8B3044"/>
                </a:solidFill>
                <a:latin typeface="Century Gothic"/>
                <a:cs typeface="Century Gothic"/>
              </a:rPr>
              <a:t>seja</a:t>
            </a:r>
            <a:r>
              <a:rPr sz="1400" spc="-35" dirty="0">
                <a:solidFill>
                  <a:srgbClr val="8B3044"/>
                </a:solidFill>
                <a:latin typeface="Century Gothic"/>
                <a:cs typeface="Century Gothic"/>
              </a:rPr>
              <a:t> </a:t>
            </a:r>
            <a:r>
              <a:rPr sz="1400" spc="20" dirty="0">
                <a:solidFill>
                  <a:srgbClr val="8B3044"/>
                </a:solidFill>
                <a:latin typeface="Century Gothic"/>
                <a:cs typeface="Century Gothic"/>
              </a:rPr>
              <a:t>designa-</a:t>
            </a:r>
            <a:r>
              <a:rPr sz="1400" spc="5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7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70"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70" dirty="0">
                <a:solidFill>
                  <a:srgbClr val="8B3044"/>
                </a:solidFill>
                <a:latin typeface="Century Gothic"/>
                <a:cs typeface="Century Gothic"/>
              </a:rPr>
              <a:t> </a:t>
            </a:r>
            <a:r>
              <a:rPr sz="1400" spc="55" dirty="0">
                <a:solidFill>
                  <a:srgbClr val="8B3044"/>
                </a:solidFill>
                <a:latin typeface="Century Gothic"/>
                <a:cs typeface="Century Gothic"/>
              </a:rPr>
              <a:t>6º</a:t>
            </a:r>
            <a:r>
              <a:rPr sz="1400" spc="-7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70" dirty="0">
                <a:solidFill>
                  <a:srgbClr val="8B3044"/>
                </a:solidFill>
                <a:latin typeface="Century Gothic"/>
                <a:cs typeface="Century Gothic"/>
              </a:rPr>
              <a:t> </a:t>
            </a:r>
            <a:r>
              <a:rPr sz="1400" spc="35" dirty="0">
                <a:solidFill>
                  <a:srgbClr val="8B3044"/>
                </a:solidFill>
                <a:latin typeface="Century Gothic"/>
                <a:cs typeface="Century Gothic"/>
              </a:rPr>
              <a:t>conselheiros</a:t>
            </a:r>
            <a:r>
              <a:rPr sz="1400" spc="-70" dirty="0">
                <a:solidFill>
                  <a:srgbClr val="8B3044"/>
                </a:solidFill>
                <a:latin typeface="Century Gothic"/>
                <a:cs typeface="Century Gothic"/>
              </a:rPr>
              <a:t> </a:t>
            </a:r>
            <a:r>
              <a:rPr sz="1400" spc="10" dirty="0">
                <a:solidFill>
                  <a:srgbClr val="8B3044"/>
                </a:solidFill>
                <a:latin typeface="Century Gothic"/>
                <a:cs typeface="Century Gothic"/>
              </a:rPr>
              <a:t>efetivos</a:t>
            </a:r>
            <a:r>
              <a:rPr sz="1400" spc="-70" dirty="0">
                <a:solidFill>
                  <a:srgbClr val="8B3044"/>
                </a:solidFill>
                <a:latin typeface="Century Gothic"/>
                <a:cs typeface="Century Gothic"/>
              </a:rPr>
              <a:t> </a:t>
            </a:r>
            <a:r>
              <a:rPr sz="1400" spc="-15" dirty="0">
                <a:solidFill>
                  <a:srgbClr val="8B3044"/>
                </a:solidFill>
                <a:latin typeface="Century Gothic"/>
                <a:cs typeface="Century Gothic"/>
              </a:rPr>
              <a:t>serão</a:t>
            </a:r>
            <a:r>
              <a:rPr sz="1400" spc="-70" dirty="0">
                <a:solidFill>
                  <a:srgbClr val="8B3044"/>
                </a:solidFill>
                <a:latin typeface="Century Gothic"/>
                <a:cs typeface="Century Gothic"/>
              </a:rPr>
              <a:t> </a:t>
            </a:r>
            <a:r>
              <a:rPr sz="1400" spc="90" dirty="0">
                <a:solidFill>
                  <a:srgbClr val="8B3044"/>
                </a:solidFill>
                <a:latin typeface="Century Gothic"/>
                <a:cs typeface="Century Gothic"/>
              </a:rPr>
              <a:t>substitu-</a:t>
            </a:r>
            <a:r>
              <a:rPr sz="1400" spc="55" dirty="0">
                <a:solidFill>
                  <a:srgbClr val="8B3044"/>
                </a:solidFill>
                <a:latin typeface="Century Gothic"/>
                <a:cs typeface="Century Gothic"/>
              </a:rPr>
              <a:t> </a:t>
            </a:r>
            <a:r>
              <a:rPr sz="1400" spc="15" dirty="0">
                <a:solidFill>
                  <a:srgbClr val="8B3044"/>
                </a:solidFill>
                <a:latin typeface="Century Gothic"/>
                <a:cs typeface="Century Gothic"/>
              </a:rPr>
              <a:t>ídos, </a:t>
            </a:r>
            <a:r>
              <a:rPr sz="1400" spc="30" dirty="0">
                <a:solidFill>
                  <a:srgbClr val="8B3044"/>
                </a:solidFill>
                <a:latin typeface="Century Gothic"/>
                <a:cs typeface="Century Gothic"/>
              </a:rPr>
              <a:t>nas</a:t>
            </a:r>
            <a:r>
              <a:rPr sz="1400" spc="15"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15" dirty="0">
                <a:solidFill>
                  <a:srgbClr val="8B3044"/>
                </a:solidFill>
                <a:latin typeface="Century Gothic"/>
                <a:cs typeface="Century Gothic"/>
              </a:rPr>
              <a:t> </a:t>
            </a:r>
            <a:r>
              <a:rPr sz="1400" spc="10" dirty="0">
                <a:solidFill>
                  <a:srgbClr val="8B3044"/>
                </a:solidFill>
                <a:latin typeface="Century Gothic"/>
                <a:cs typeface="Century Gothic"/>
              </a:rPr>
              <a:t>faltas</a:t>
            </a:r>
            <a:r>
              <a:rPr sz="1400" spc="1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5" dirty="0">
                <a:solidFill>
                  <a:srgbClr val="8B3044"/>
                </a:solidFill>
                <a:latin typeface="Century Gothic"/>
                <a:cs typeface="Century Gothic"/>
              </a:rPr>
              <a:t> </a:t>
            </a:r>
            <a:r>
              <a:rPr sz="1400" spc="50" dirty="0">
                <a:solidFill>
                  <a:srgbClr val="8B3044"/>
                </a:solidFill>
                <a:latin typeface="Century Gothic"/>
                <a:cs typeface="Century Gothic"/>
              </a:rPr>
              <a:t>impedimentos</a:t>
            </a:r>
            <a:r>
              <a:rPr sz="1400" spc="15" dirty="0">
                <a:solidFill>
                  <a:srgbClr val="8B3044"/>
                </a:solidFill>
                <a:latin typeface="Century Gothic"/>
                <a:cs typeface="Century Gothic"/>
              </a:rPr>
              <a:t> </a:t>
            </a:r>
            <a:r>
              <a:rPr sz="1400" spc="5" dirty="0">
                <a:solidFill>
                  <a:srgbClr val="8B3044"/>
                </a:solidFill>
                <a:latin typeface="Century Gothic"/>
                <a:cs typeface="Century Gothic"/>
              </a:rPr>
              <a:t>eventuais,</a:t>
            </a:r>
            <a:r>
              <a:rPr sz="1400" spc="15" dirty="0">
                <a:solidFill>
                  <a:srgbClr val="8B3044"/>
                </a:solidFill>
                <a:latin typeface="Century Gothic"/>
                <a:cs typeface="Century Gothic"/>
              </a:rPr>
              <a:t> </a:t>
            </a:r>
            <a:r>
              <a:rPr sz="1400" spc="30" dirty="0">
                <a:solidFill>
                  <a:srgbClr val="8B3044"/>
                </a:solidFill>
                <a:latin typeface="Century Gothic"/>
                <a:cs typeface="Century Gothic"/>
              </a:rPr>
              <a:t>por</a:t>
            </a:r>
            <a:r>
              <a:rPr sz="1400" spc="15" dirty="0">
                <a:solidFill>
                  <a:srgbClr val="8B3044"/>
                </a:solidFill>
                <a:latin typeface="Century Gothic"/>
                <a:cs typeface="Century Gothic"/>
              </a:rPr>
              <a:t> </a:t>
            </a:r>
            <a:r>
              <a:rPr sz="1400" spc="25" dirty="0">
                <a:solidFill>
                  <a:srgbClr val="8B3044"/>
                </a:solidFill>
                <a:latin typeface="Century Gothic"/>
                <a:cs typeface="Century Gothic"/>
              </a:rPr>
              <a:t>conselheiro</a:t>
            </a:r>
            <a:r>
              <a:rPr sz="1400" spc="-20" dirty="0">
                <a:solidFill>
                  <a:srgbClr val="8B3044"/>
                </a:solidFill>
                <a:latin typeface="Century Gothic"/>
                <a:cs typeface="Century Gothic"/>
              </a:rPr>
              <a:t> </a:t>
            </a:r>
            <a:r>
              <a:rPr sz="1400" spc="40" dirty="0">
                <a:solidFill>
                  <a:srgbClr val="8B3044"/>
                </a:solidFill>
                <a:latin typeface="Century Gothic"/>
                <a:cs typeface="Century Gothic"/>
              </a:rPr>
              <a:t>suplente</a:t>
            </a:r>
            <a:r>
              <a:rPr sz="1400" spc="-15" dirty="0">
                <a:solidFill>
                  <a:srgbClr val="8B3044"/>
                </a:solidFill>
                <a:latin typeface="Century Gothic"/>
                <a:cs typeface="Century Gothic"/>
              </a:rPr>
              <a:t> </a:t>
            </a:r>
            <a:r>
              <a:rPr sz="1400" spc="5" dirty="0">
                <a:solidFill>
                  <a:srgbClr val="8B3044"/>
                </a:solidFill>
                <a:latin typeface="Century Gothic"/>
                <a:cs typeface="Century Gothic"/>
              </a:rPr>
              <a:t>designado</a:t>
            </a:r>
            <a:r>
              <a:rPr sz="1400" spc="-15"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15" dirty="0">
                <a:solidFill>
                  <a:srgbClr val="8B3044"/>
                </a:solidFill>
                <a:latin typeface="Century Gothic"/>
                <a:cs typeface="Century Gothic"/>
              </a:rPr>
              <a:t> </a:t>
            </a:r>
            <a:r>
              <a:rPr sz="1400" spc="20" dirty="0">
                <a:solidFill>
                  <a:srgbClr val="8B3044"/>
                </a:solidFill>
                <a:latin typeface="Century Gothic"/>
                <a:cs typeface="Century Gothic"/>
              </a:rPr>
              <a:t>Presidência</a:t>
            </a:r>
            <a:r>
              <a:rPr sz="1400" spc="-1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25" dirty="0">
                <a:solidFill>
                  <a:srgbClr val="8B3044"/>
                </a:solidFill>
                <a:latin typeface="Century Gothic"/>
                <a:cs typeface="Century Gothic"/>
              </a:rPr>
              <a:t>CRMV.</a:t>
            </a:r>
            <a:r>
              <a:rPr sz="1400" spc="-15" dirty="0">
                <a:solidFill>
                  <a:srgbClr val="8B3044"/>
                </a:solidFill>
                <a:latin typeface="Century Gothic"/>
                <a:cs typeface="Century Gothic"/>
              </a:rPr>
              <a:t> </a:t>
            </a:r>
            <a:r>
              <a:rPr sz="1400" spc="-185" dirty="0">
                <a:solidFill>
                  <a:srgbClr val="8B3044"/>
                </a:solidFill>
                <a:latin typeface="Century Gothic"/>
                <a:cs typeface="Century Gothic"/>
              </a:rPr>
              <a:t>§</a:t>
            </a:r>
            <a:r>
              <a:rPr sz="1400" spc="-15" dirty="0">
                <a:solidFill>
                  <a:srgbClr val="8B3044"/>
                </a:solidFill>
                <a:latin typeface="Century Gothic"/>
                <a:cs typeface="Century Gothic"/>
              </a:rPr>
              <a:t> </a:t>
            </a:r>
            <a:r>
              <a:rPr sz="1400" spc="-105" dirty="0">
                <a:solidFill>
                  <a:srgbClr val="8B3044"/>
                </a:solidFill>
                <a:latin typeface="Century Gothic"/>
                <a:cs typeface="Century Gothic"/>
              </a:rPr>
              <a:t>1º</a:t>
            </a:r>
            <a:r>
              <a:rPr sz="1400" spc="-15" dirty="0">
                <a:solidFill>
                  <a:srgbClr val="8B3044"/>
                </a:solidFill>
                <a:latin typeface="Century Gothic"/>
                <a:cs typeface="Century Gothic"/>
              </a:rPr>
              <a:t> </a:t>
            </a:r>
            <a:r>
              <a:rPr sz="1400" spc="-50" dirty="0">
                <a:solidFill>
                  <a:srgbClr val="8B3044"/>
                </a:solidFill>
                <a:latin typeface="Century Gothic"/>
                <a:cs typeface="Century Gothic"/>
              </a:rPr>
              <a:t>O</a:t>
            </a:r>
            <a:r>
              <a:rPr sz="1400" spc="-15" dirty="0">
                <a:solidFill>
                  <a:srgbClr val="8B3044"/>
                </a:solidFill>
                <a:latin typeface="Century Gothic"/>
                <a:cs typeface="Century Gothic"/>
              </a:rPr>
              <a:t> </a:t>
            </a:r>
            <a:r>
              <a:rPr sz="1400" spc="25" dirty="0">
                <a:solidFill>
                  <a:srgbClr val="8B3044"/>
                </a:solidFill>
                <a:latin typeface="Century Gothic"/>
                <a:cs typeface="Century Gothic"/>
              </a:rPr>
              <a:t>conselheiro</a:t>
            </a:r>
            <a:r>
              <a:rPr sz="1400" spc="-20" dirty="0">
                <a:solidFill>
                  <a:srgbClr val="8B3044"/>
                </a:solidFill>
                <a:latin typeface="Century Gothic"/>
                <a:cs typeface="Century Gothic"/>
              </a:rPr>
              <a:t> </a:t>
            </a:r>
            <a:r>
              <a:rPr sz="1400" spc="-5" dirty="0">
                <a:solidFill>
                  <a:srgbClr val="8B3044"/>
                </a:solidFill>
                <a:latin typeface="Century Gothic"/>
                <a:cs typeface="Century Gothic"/>
              </a:rPr>
              <a:t>efetivo</a:t>
            </a:r>
            <a:r>
              <a:rPr sz="1400" spc="20" dirty="0">
                <a:solidFill>
                  <a:srgbClr val="8B3044"/>
                </a:solidFill>
                <a:latin typeface="Century Gothic"/>
                <a:cs typeface="Century Gothic"/>
              </a:rPr>
              <a:t> </a:t>
            </a:r>
            <a:r>
              <a:rPr sz="1400" spc="-25" dirty="0">
                <a:solidFill>
                  <a:srgbClr val="8B3044"/>
                </a:solidFill>
                <a:latin typeface="Century Gothic"/>
                <a:cs typeface="Century Gothic"/>
              </a:rPr>
              <a:t>que,</a:t>
            </a:r>
            <a:r>
              <a:rPr sz="1400" spc="20" dirty="0">
                <a:solidFill>
                  <a:srgbClr val="8B3044"/>
                </a:solidFill>
                <a:latin typeface="Century Gothic"/>
                <a:cs typeface="Century Gothic"/>
              </a:rPr>
              <a:t> </a:t>
            </a:r>
            <a:r>
              <a:rPr sz="1400" spc="5" dirty="0">
                <a:solidFill>
                  <a:srgbClr val="8B3044"/>
                </a:solidFill>
                <a:latin typeface="Century Gothic"/>
                <a:cs typeface="Century Gothic"/>
              </a:rPr>
              <a:t>eventualmente,</a:t>
            </a:r>
            <a:r>
              <a:rPr sz="1400" spc="20" dirty="0">
                <a:solidFill>
                  <a:srgbClr val="8B3044"/>
                </a:solidFill>
                <a:latin typeface="Century Gothic"/>
                <a:cs typeface="Century Gothic"/>
              </a:rPr>
              <a:t> </a:t>
            </a:r>
            <a:r>
              <a:rPr sz="1400" spc="-30" dirty="0">
                <a:solidFill>
                  <a:srgbClr val="8B3044"/>
                </a:solidFill>
                <a:latin typeface="Century Gothic"/>
                <a:cs typeface="Century Gothic"/>
              </a:rPr>
              <a:t>não</a:t>
            </a:r>
            <a:r>
              <a:rPr sz="1400" spc="20" dirty="0">
                <a:solidFill>
                  <a:srgbClr val="8B3044"/>
                </a:solidFill>
                <a:latin typeface="Century Gothic"/>
                <a:cs typeface="Century Gothic"/>
              </a:rPr>
              <a:t> puder </a:t>
            </a:r>
            <a:r>
              <a:rPr sz="1400" spc="-20" dirty="0">
                <a:solidFill>
                  <a:srgbClr val="8B3044"/>
                </a:solidFill>
                <a:latin typeface="Century Gothic"/>
                <a:cs typeface="Century Gothic"/>
              </a:rPr>
              <a:t>comparecer</a:t>
            </a:r>
            <a:r>
              <a:rPr sz="1400" spc="2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20" dirty="0">
                <a:solidFill>
                  <a:srgbClr val="8B3044"/>
                </a:solidFill>
                <a:latin typeface="Century Gothic"/>
                <a:cs typeface="Century Gothic"/>
              </a:rPr>
              <a:t> </a:t>
            </a:r>
            <a:r>
              <a:rPr sz="1400" spc="30" dirty="0">
                <a:solidFill>
                  <a:srgbClr val="8B3044"/>
                </a:solidFill>
                <a:latin typeface="Century Gothic"/>
                <a:cs typeface="Century Gothic"/>
              </a:rPr>
              <a:t>Sessão</a:t>
            </a:r>
            <a:r>
              <a:rPr sz="1400" spc="20" dirty="0">
                <a:solidFill>
                  <a:srgbClr val="8B3044"/>
                </a:solidFill>
                <a:latin typeface="Century Gothic"/>
                <a:cs typeface="Century Gothic"/>
              </a:rPr>
              <a:t> </a:t>
            </a:r>
            <a:r>
              <a:rPr sz="1400" spc="-35" dirty="0">
                <a:solidFill>
                  <a:srgbClr val="8B3044"/>
                </a:solidFill>
                <a:latin typeface="Century Gothic"/>
                <a:cs typeface="Century Gothic"/>
              </a:rPr>
              <a:t>fica</a:t>
            </a:r>
            <a:r>
              <a:rPr sz="1400" spc="-20" dirty="0">
                <a:solidFill>
                  <a:srgbClr val="8B3044"/>
                </a:solidFill>
                <a:latin typeface="Century Gothic"/>
                <a:cs typeface="Century Gothic"/>
              </a:rPr>
              <a:t> </a:t>
            </a:r>
            <a:r>
              <a:rPr sz="1400" dirty="0">
                <a:solidFill>
                  <a:srgbClr val="8B3044"/>
                </a:solidFill>
                <a:latin typeface="Century Gothic"/>
                <a:cs typeface="Century Gothic"/>
              </a:rPr>
              <a:t>com</a:t>
            </a:r>
            <a:r>
              <a:rPr sz="1400" spc="105" dirty="0">
                <a:solidFill>
                  <a:srgbClr val="8B3044"/>
                </a:solidFill>
                <a:latin typeface="Century Gothic"/>
                <a:cs typeface="Century Gothic"/>
              </a:rPr>
              <a:t> </a:t>
            </a:r>
            <a:r>
              <a:rPr sz="1400" spc="-40" dirty="0">
                <a:solidFill>
                  <a:srgbClr val="8B3044"/>
                </a:solidFill>
                <a:latin typeface="Century Gothic"/>
                <a:cs typeface="Century Gothic"/>
              </a:rPr>
              <a:t>o</a:t>
            </a:r>
            <a:r>
              <a:rPr sz="1400" spc="105" dirty="0">
                <a:solidFill>
                  <a:srgbClr val="8B3044"/>
                </a:solidFill>
                <a:latin typeface="Century Gothic"/>
                <a:cs typeface="Century Gothic"/>
              </a:rPr>
              <a:t> </a:t>
            </a:r>
            <a:r>
              <a:rPr sz="1400" spc="50" dirty="0">
                <a:solidFill>
                  <a:srgbClr val="8B3044"/>
                </a:solidFill>
                <a:latin typeface="Century Gothic"/>
                <a:cs typeface="Century Gothic"/>
              </a:rPr>
              <a:t>compromisso</a:t>
            </a:r>
            <a:r>
              <a:rPr sz="1400" spc="10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5" dirty="0">
                <a:solidFill>
                  <a:srgbClr val="8B3044"/>
                </a:solidFill>
                <a:latin typeface="Century Gothic"/>
                <a:cs typeface="Century Gothic"/>
              </a:rPr>
              <a:t> </a:t>
            </a:r>
            <a:r>
              <a:rPr sz="1400" spc="5" dirty="0">
                <a:solidFill>
                  <a:srgbClr val="8B3044"/>
                </a:solidFill>
                <a:latin typeface="Century Gothic"/>
                <a:cs typeface="Century Gothic"/>
              </a:rPr>
              <a:t>avisar</a:t>
            </a:r>
            <a:r>
              <a:rPr sz="1400" spc="10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05"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10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05" dirty="0">
                <a:solidFill>
                  <a:srgbClr val="8B3044"/>
                </a:solidFill>
                <a:latin typeface="Century Gothic"/>
                <a:cs typeface="Century Gothic"/>
              </a:rPr>
              <a:t> </a:t>
            </a:r>
            <a:r>
              <a:rPr sz="1400" spc="-25" dirty="0">
                <a:solidFill>
                  <a:srgbClr val="8B3044"/>
                </a:solidFill>
                <a:latin typeface="Century Gothic"/>
                <a:cs typeface="Century Gothic"/>
              </a:rPr>
              <a:t>CRMV,</a:t>
            </a:r>
            <a:r>
              <a:rPr sz="1400" spc="105" dirty="0">
                <a:solidFill>
                  <a:srgbClr val="8B3044"/>
                </a:solidFill>
                <a:latin typeface="Century Gothic"/>
                <a:cs typeface="Century Gothic"/>
              </a:rPr>
              <a:t> </a:t>
            </a:r>
            <a:r>
              <a:rPr sz="1400" dirty="0">
                <a:solidFill>
                  <a:srgbClr val="8B3044"/>
                </a:solidFill>
                <a:latin typeface="Century Gothic"/>
                <a:cs typeface="Century Gothic"/>
              </a:rPr>
              <a:t>com</a:t>
            </a:r>
            <a:r>
              <a:rPr sz="1400" spc="105" dirty="0">
                <a:solidFill>
                  <a:srgbClr val="8B3044"/>
                </a:solidFill>
                <a:latin typeface="Century Gothic"/>
                <a:cs typeface="Century Gothic"/>
              </a:rPr>
              <a:t> </a:t>
            </a:r>
            <a:r>
              <a:rPr sz="1400" spc="5" dirty="0">
                <a:solidFill>
                  <a:srgbClr val="8B3044"/>
                </a:solidFill>
                <a:latin typeface="Century Gothic"/>
                <a:cs typeface="Century Gothic"/>
              </a:rPr>
              <a:t>an-</a:t>
            </a:r>
            <a:r>
              <a:rPr sz="1400" spc="55" dirty="0">
                <a:solidFill>
                  <a:srgbClr val="8B3044"/>
                </a:solidFill>
                <a:latin typeface="Century Gothic"/>
                <a:cs typeface="Century Gothic"/>
              </a:rPr>
              <a:t> </a:t>
            </a:r>
            <a:r>
              <a:rPr sz="1400" spc="-40" dirty="0">
                <a:solidFill>
                  <a:srgbClr val="8B3044"/>
                </a:solidFill>
                <a:latin typeface="Century Gothic"/>
                <a:cs typeface="Century Gothic"/>
              </a:rPr>
              <a:t>tecedência</a:t>
            </a:r>
            <a:r>
              <a:rPr sz="1400" spc="190" dirty="0">
                <a:solidFill>
                  <a:srgbClr val="8B3044"/>
                </a:solidFill>
                <a:latin typeface="Century Gothic"/>
                <a:cs typeface="Century Gothic"/>
              </a:rPr>
              <a:t> </a:t>
            </a:r>
            <a:r>
              <a:rPr sz="1400" spc="80" dirty="0">
                <a:solidFill>
                  <a:srgbClr val="8B3044"/>
                </a:solidFill>
                <a:latin typeface="Century Gothic"/>
                <a:cs typeface="Century Gothic"/>
              </a:rPr>
              <a:t>mínima</a:t>
            </a:r>
            <a:r>
              <a:rPr sz="1400" spc="19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90" dirty="0">
                <a:solidFill>
                  <a:srgbClr val="8B3044"/>
                </a:solidFill>
                <a:latin typeface="Century Gothic"/>
                <a:cs typeface="Century Gothic"/>
              </a:rPr>
              <a:t> </a:t>
            </a:r>
            <a:r>
              <a:rPr sz="1400" spc="135" dirty="0">
                <a:solidFill>
                  <a:srgbClr val="8B3044"/>
                </a:solidFill>
                <a:latin typeface="Century Gothic"/>
                <a:cs typeface="Century Gothic"/>
              </a:rPr>
              <a:t>48</a:t>
            </a:r>
            <a:r>
              <a:rPr sz="1400" spc="190" dirty="0">
                <a:solidFill>
                  <a:srgbClr val="8B3044"/>
                </a:solidFill>
                <a:latin typeface="Century Gothic"/>
                <a:cs typeface="Century Gothic"/>
              </a:rPr>
              <a:t> </a:t>
            </a:r>
            <a:r>
              <a:rPr sz="1400" spc="-5" dirty="0">
                <a:solidFill>
                  <a:srgbClr val="8B3044"/>
                </a:solidFill>
                <a:latin typeface="Century Gothic"/>
                <a:cs typeface="Century Gothic"/>
              </a:rPr>
              <a:t>(quarenta</a:t>
            </a:r>
            <a:r>
              <a:rPr sz="1400" spc="19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90" dirty="0">
                <a:solidFill>
                  <a:srgbClr val="8B3044"/>
                </a:solidFill>
                <a:latin typeface="Century Gothic"/>
                <a:cs typeface="Century Gothic"/>
              </a:rPr>
              <a:t> </a:t>
            </a:r>
            <a:r>
              <a:rPr sz="1400" dirty="0">
                <a:solidFill>
                  <a:srgbClr val="8B3044"/>
                </a:solidFill>
                <a:latin typeface="Century Gothic"/>
                <a:cs typeface="Century Gothic"/>
              </a:rPr>
              <a:t>oito)</a:t>
            </a:r>
            <a:r>
              <a:rPr sz="1400" spc="190" dirty="0">
                <a:solidFill>
                  <a:srgbClr val="8B3044"/>
                </a:solidFill>
                <a:latin typeface="Century Gothic"/>
                <a:cs typeface="Century Gothic"/>
              </a:rPr>
              <a:t> </a:t>
            </a:r>
            <a:r>
              <a:rPr sz="1400" spc="25" dirty="0">
                <a:solidFill>
                  <a:srgbClr val="8B3044"/>
                </a:solidFill>
                <a:latin typeface="Century Gothic"/>
                <a:cs typeface="Century Gothic"/>
              </a:rPr>
              <a:t>horas</a:t>
            </a:r>
            <a:r>
              <a:rPr sz="1400" spc="190" dirty="0">
                <a:solidFill>
                  <a:srgbClr val="8B3044"/>
                </a:solidFill>
                <a:latin typeface="Century Gothic"/>
                <a:cs typeface="Century Gothic"/>
              </a:rPr>
              <a:t> </a:t>
            </a:r>
            <a:r>
              <a:rPr sz="1400" spc="15" dirty="0">
                <a:solidFill>
                  <a:srgbClr val="8B3044"/>
                </a:solidFill>
                <a:latin typeface="Century Gothic"/>
                <a:cs typeface="Century Gothic"/>
              </a:rPr>
              <a:t>antes</a:t>
            </a:r>
            <a:r>
              <a:rPr sz="1400" spc="19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90" dirty="0">
                <a:solidFill>
                  <a:srgbClr val="8B3044"/>
                </a:solidFill>
                <a:latin typeface="Century Gothic"/>
                <a:cs typeface="Century Gothic"/>
              </a:rPr>
              <a:t> </a:t>
            </a:r>
            <a:r>
              <a:rPr sz="1400" spc="30" dirty="0">
                <a:solidFill>
                  <a:srgbClr val="8B3044"/>
                </a:solidFill>
                <a:latin typeface="Century Gothic"/>
                <a:cs typeface="Century Gothic"/>
              </a:rPr>
              <a:t>sua</a:t>
            </a:r>
            <a:r>
              <a:rPr sz="1400" spc="15" dirty="0">
                <a:solidFill>
                  <a:srgbClr val="8B3044"/>
                </a:solidFill>
                <a:latin typeface="Century Gothic"/>
                <a:cs typeface="Century Gothic"/>
              </a:rPr>
              <a:t> </a:t>
            </a:r>
            <a:r>
              <a:rPr sz="1400" spc="-35" dirty="0">
                <a:solidFill>
                  <a:srgbClr val="8B3044"/>
                </a:solidFill>
                <a:latin typeface="Century Gothic"/>
                <a:cs typeface="Century Gothic"/>
              </a:rPr>
              <a:t>realização;</a:t>
            </a:r>
            <a:r>
              <a:rPr sz="1400" spc="90" dirty="0">
                <a:solidFill>
                  <a:srgbClr val="8B3044"/>
                </a:solidFill>
                <a:latin typeface="Century Gothic"/>
                <a:cs typeface="Century Gothic"/>
              </a:rPr>
              <a:t> </a:t>
            </a:r>
            <a:r>
              <a:rPr sz="1400" spc="-15" dirty="0">
                <a:solidFill>
                  <a:srgbClr val="8B3044"/>
                </a:solidFill>
                <a:latin typeface="Century Gothic"/>
                <a:cs typeface="Century Gothic"/>
              </a:rPr>
              <a:t>excetuados</a:t>
            </a:r>
            <a:r>
              <a:rPr sz="1400" spc="9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90" dirty="0">
                <a:solidFill>
                  <a:srgbClr val="8B3044"/>
                </a:solidFill>
                <a:latin typeface="Century Gothic"/>
                <a:cs typeface="Century Gothic"/>
              </a:rPr>
              <a:t> </a:t>
            </a:r>
            <a:r>
              <a:rPr sz="1400" dirty="0">
                <a:solidFill>
                  <a:srgbClr val="8B3044"/>
                </a:solidFill>
                <a:latin typeface="Century Gothic"/>
                <a:cs typeface="Century Gothic"/>
              </a:rPr>
              <a:t>casos</a:t>
            </a:r>
            <a:r>
              <a:rPr sz="1400" spc="9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90" dirty="0">
                <a:solidFill>
                  <a:srgbClr val="8B3044"/>
                </a:solidFill>
                <a:latin typeface="Century Gothic"/>
                <a:cs typeface="Century Gothic"/>
              </a:rPr>
              <a:t> </a:t>
            </a:r>
            <a:r>
              <a:rPr sz="1400" spc="-5" dirty="0">
                <a:solidFill>
                  <a:srgbClr val="8B3044"/>
                </a:solidFill>
                <a:latin typeface="Century Gothic"/>
                <a:cs typeface="Century Gothic"/>
              </a:rPr>
              <a:t>real</a:t>
            </a:r>
            <a:r>
              <a:rPr sz="1400" spc="90" dirty="0">
                <a:solidFill>
                  <a:srgbClr val="8B3044"/>
                </a:solidFill>
                <a:latin typeface="Century Gothic"/>
                <a:cs typeface="Century Gothic"/>
              </a:rPr>
              <a:t> </a:t>
            </a:r>
            <a:r>
              <a:rPr sz="1400" spc="-75" dirty="0">
                <a:solidFill>
                  <a:srgbClr val="8B3044"/>
                </a:solidFill>
                <a:latin typeface="Century Gothic"/>
                <a:cs typeface="Century Gothic"/>
              </a:rPr>
              <a:t>e</a:t>
            </a:r>
            <a:r>
              <a:rPr sz="1400" spc="90" dirty="0">
                <a:solidFill>
                  <a:srgbClr val="8B3044"/>
                </a:solidFill>
                <a:latin typeface="Century Gothic"/>
                <a:cs typeface="Century Gothic"/>
              </a:rPr>
              <a:t> </a:t>
            </a:r>
            <a:r>
              <a:rPr sz="1400" spc="-20" dirty="0">
                <a:solidFill>
                  <a:srgbClr val="8B3044"/>
                </a:solidFill>
                <a:latin typeface="Century Gothic"/>
                <a:cs typeface="Century Gothic"/>
              </a:rPr>
              <a:t>efetiva</a:t>
            </a:r>
            <a:r>
              <a:rPr sz="1400" spc="90" dirty="0">
                <a:solidFill>
                  <a:srgbClr val="8B3044"/>
                </a:solidFill>
                <a:latin typeface="Century Gothic"/>
                <a:cs typeface="Century Gothic"/>
              </a:rPr>
              <a:t> </a:t>
            </a:r>
            <a:r>
              <a:rPr sz="1400" spc="40" dirty="0">
                <a:solidFill>
                  <a:srgbClr val="8B3044"/>
                </a:solidFill>
                <a:latin typeface="Century Gothic"/>
                <a:cs typeface="Century Gothic"/>
              </a:rPr>
              <a:t>impossibilidade</a:t>
            </a:r>
            <a:endParaRPr sz="1400">
              <a:latin typeface="Century Gothic"/>
              <a:cs typeface="Century Gothic"/>
            </a:endParaRPr>
          </a:p>
          <a:p>
            <a:pPr marL="12700" marR="6985" indent="1270" algn="just">
              <a:lnSpc>
                <a:spcPct val="100000"/>
              </a:lnSpc>
            </a:pPr>
            <a:r>
              <a:rPr sz="1400" spc="65" dirty="0">
                <a:solidFill>
                  <a:srgbClr val="8B3044"/>
                </a:solidFill>
                <a:latin typeface="Century Gothic"/>
                <a:cs typeface="Century Gothic"/>
              </a:rPr>
              <a:t>- </a:t>
            </a:r>
            <a:r>
              <a:rPr sz="1400" spc="75" dirty="0">
                <a:solidFill>
                  <a:srgbClr val="8B3044"/>
                </a:solidFill>
                <a:latin typeface="Century Gothic"/>
                <a:cs typeface="Century Gothic"/>
              </a:rPr>
              <a:t>assim</a:t>
            </a:r>
            <a:r>
              <a:rPr sz="1400" spc="70" dirty="0">
                <a:solidFill>
                  <a:srgbClr val="8B3044"/>
                </a:solidFill>
                <a:latin typeface="Century Gothic"/>
                <a:cs typeface="Century Gothic"/>
              </a:rPr>
              <a:t> </a:t>
            </a:r>
            <a:r>
              <a:rPr sz="1400" dirty="0">
                <a:solidFill>
                  <a:srgbClr val="8B3044"/>
                </a:solidFill>
                <a:latin typeface="Century Gothic"/>
                <a:cs typeface="Century Gothic"/>
              </a:rPr>
              <a:t>considerados</a:t>
            </a:r>
            <a:r>
              <a:rPr sz="1400" spc="70" dirty="0">
                <a:solidFill>
                  <a:srgbClr val="8B3044"/>
                </a:solidFill>
                <a:latin typeface="Century Gothic"/>
                <a:cs typeface="Century Gothic"/>
              </a:rPr>
              <a:t> </a:t>
            </a:r>
            <a:r>
              <a:rPr sz="1400" dirty="0">
                <a:solidFill>
                  <a:srgbClr val="8B3044"/>
                </a:solidFill>
                <a:latin typeface="Century Gothic"/>
                <a:cs typeface="Century Gothic"/>
              </a:rPr>
              <a:t>pelo</a:t>
            </a:r>
            <a:r>
              <a:rPr sz="1400" spc="70" dirty="0">
                <a:solidFill>
                  <a:srgbClr val="8B3044"/>
                </a:solidFill>
                <a:latin typeface="Century Gothic"/>
                <a:cs typeface="Century Gothic"/>
              </a:rPr>
              <a:t> </a:t>
            </a:r>
            <a:r>
              <a:rPr sz="1400" dirty="0">
                <a:solidFill>
                  <a:srgbClr val="8B3044"/>
                </a:solidFill>
                <a:latin typeface="Century Gothic"/>
                <a:cs typeface="Century Gothic"/>
              </a:rPr>
              <a:t>Plenário</a:t>
            </a:r>
            <a:r>
              <a:rPr sz="1400" spc="70" dirty="0">
                <a:solidFill>
                  <a:srgbClr val="8B3044"/>
                </a:solidFill>
                <a:latin typeface="Century Gothic"/>
                <a:cs typeface="Century Gothic"/>
              </a:rPr>
              <a:t> </a:t>
            </a:r>
            <a:r>
              <a:rPr sz="1400" spc="65" dirty="0">
                <a:solidFill>
                  <a:srgbClr val="8B3044"/>
                </a:solidFill>
                <a:latin typeface="Century Gothic"/>
                <a:cs typeface="Century Gothic"/>
              </a:rPr>
              <a:t>-</a:t>
            </a:r>
            <a:r>
              <a:rPr sz="1400" spc="70" dirty="0">
                <a:solidFill>
                  <a:srgbClr val="8B3044"/>
                </a:solidFill>
                <a:latin typeface="Century Gothic"/>
                <a:cs typeface="Century Gothic"/>
              </a:rPr>
              <a:t> </a:t>
            </a:r>
            <a:r>
              <a:rPr sz="1400" dirty="0">
                <a:solidFill>
                  <a:srgbClr val="8B3044"/>
                </a:solidFill>
                <a:latin typeface="Century Gothic"/>
                <a:cs typeface="Century Gothic"/>
              </a:rPr>
              <a:t>após</a:t>
            </a:r>
            <a:r>
              <a:rPr sz="1400" spc="70" dirty="0">
                <a:solidFill>
                  <a:srgbClr val="8B3044"/>
                </a:solidFill>
                <a:latin typeface="Century Gothic"/>
                <a:cs typeface="Century Gothic"/>
              </a:rPr>
              <a:t> </a:t>
            </a:r>
            <a:r>
              <a:rPr sz="1400" dirty="0">
                <a:solidFill>
                  <a:srgbClr val="8B3044"/>
                </a:solidFill>
                <a:latin typeface="Century Gothic"/>
                <a:cs typeface="Century Gothic"/>
              </a:rPr>
              <a:t>justificativa,</a:t>
            </a:r>
            <a:r>
              <a:rPr sz="1400" spc="70" dirty="0">
                <a:solidFill>
                  <a:srgbClr val="8B3044"/>
                </a:solidFill>
                <a:latin typeface="Century Gothic"/>
                <a:cs typeface="Century Gothic"/>
              </a:rPr>
              <a:t> </a:t>
            </a:r>
            <a:r>
              <a:rPr sz="1400" dirty="0">
                <a:solidFill>
                  <a:srgbClr val="8B3044"/>
                </a:solidFill>
                <a:latin typeface="Century Gothic"/>
                <a:cs typeface="Century Gothic"/>
              </a:rPr>
              <a:t>por</a:t>
            </a:r>
            <a:r>
              <a:rPr sz="1400" spc="70" dirty="0">
                <a:solidFill>
                  <a:srgbClr val="8B3044"/>
                </a:solidFill>
                <a:latin typeface="Century Gothic"/>
                <a:cs typeface="Century Gothic"/>
              </a:rPr>
              <a:t> </a:t>
            </a:r>
            <a:r>
              <a:rPr sz="1400" spc="-10" dirty="0">
                <a:solidFill>
                  <a:srgbClr val="8B3044"/>
                </a:solidFill>
                <a:latin typeface="Century Gothic"/>
                <a:cs typeface="Century Gothic"/>
              </a:rPr>
              <a:t>escrito, </a:t>
            </a:r>
            <a:r>
              <a:rPr sz="1400" spc="-25" dirty="0">
                <a:solidFill>
                  <a:srgbClr val="8B3044"/>
                </a:solidFill>
                <a:latin typeface="Century Gothic"/>
                <a:cs typeface="Century Gothic"/>
              </a:rPr>
              <a:t>apresentada</a:t>
            </a:r>
            <a:r>
              <a:rPr sz="1400" spc="-75" dirty="0">
                <a:solidFill>
                  <a:srgbClr val="8B3044"/>
                </a:solidFill>
                <a:latin typeface="Century Gothic"/>
                <a:cs typeface="Century Gothic"/>
              </a:rPr>
              <a:t> </a:t>
            </a:r>
            <a:r>
              <a:rPr sz="1400" spc="-20" dirty="0">
                <a:solidFill>
                  <a:srgbClr val="8B3044"/>
                </a:solidFill>
                <a:latin typeface="Century Gothic"/>
                <a:cs typeface="Century Gothic"/>
              </a:rPr>
              <a:t>pelo</a:t>
            </a:r>
            <a:r>
              <a:rPr sz="1400" spc="-10" dirty="0">
                <a:solidFill>
                  <a:srgbClr val="8B3044"/>
                </a:solidFill>
                <a:latin typeface="Century Gothic"/>
                <a:cs typeface="Century Gothic"/>
              </a:rPr>
              <a:t> faltoso,</a:t>
            </a:r>
            <a:r>
              <a:rPr sz="1400" spc="5" dirty="0">
                <a:solidFill>
                  <a:srgbClr val="8B3044"/>
                </a:solidFill>
                <a:latin typeface="Century Gothic"/>
                <a:cs typeface="Century Gothic"/>
              </a:rPr>
              <a:t> </a:t>
            </a:r>
            <a:r>
              <a:rPr sz="1400" dirty="0">
                <a:solidFill>
                  <a:srgbClr val="8B3044"/>
                </a:solidFill>
                <a:latin typeface="Century Gothic"/>
                <a:cs typeface="Century Gothic"/>
              </a:rPr>
              <a:t>decorridos</a:t>
            </a:r>
            <a:r>
              <a:rPr sz="1400" spc="10" dirty="0">
                <a:solidFill>
                  <a:srgbClr val="8B3044"/>
                </a:solidFill>
                <a:latin typeface="Century Gothic"/>
                <a:cs typeface="Century Gothic"/>
              </a:rPr>
              <a:t> </a:t>
            </a:r>
            <a:r>
              <a:rPr sz="1400" spc="-80" dirty="0">
                <a:solidFill>
                  <a:srgbClr val="8B3044"/>
                </a:solidFill>
                <a:latin typeface="Century Gothic"/>
                <a:cs typeface="Century Gothic"/>
              </a:rPr>
              <a:t>até</a:t>
            </a:r>
            <a:r>
              <a:rPr sz="1400" spc="5" dirty="0">
                <a:solidFill>
                  <a:srgbClr val="8B3044"/>
                </a:solidFill>
                <a:latin typeface="Century Gothic"/>
                <a:cs typeface="Century Gothic"/>
              </a:rPr>
              <a:t> </a:t>
            </a:r>
            <a:r>
              <a:rPr sz="1400" spc="-135" dirty="0">
                <a:solidFill>
                  <a:srgbClr val="8B3044"/>
                </a:solidFill>
                <a:latin typeface="Century Gothic"/>
                <a:cs typeface="Century Gothic"/>
              </a:rPr>
              <a:t>10</a:t>
            </a:r>
            <a:r>
              <a:rPr sz="1400" spc="35" dirty="0">
                <a:solidFill>
                  <a:srgbClr val="8B3044"/>
                </a:solidFill>
                <a:latin typeface="Century Gothic"/>
                <a:cs typeface="Century Gothic"/>
              </a:rPr>
              <a:t> </a:t>
            </a:r>
            <a:r>
              <a:rPr sz="1400" spc="-30" dirty="0">
                <a:solidFill>
                  <a:srgbClr val="8B3044"/>
                </a:solidFill>
                <a:latin typeface="Century Gothic"/>
                <a:cs typeface="Century Gothic"/>
              </a:rPr>
              <a:t>(dez)</a:t>
            </a:r>
            <a:r>
              <a:rPr sz="1400" spc="10" dirty="0">
                <a:solidFill>
                  <a:srgbClr val="8B3044"/>
                </a:solidFill>
                <a:latin typeface="Century Gothic"/>
                <a:cs typeface="Century Gothic"/>
              </a:rPr>
              <a:t> </a:t>
            </a:r>
            <a:r>
              <a:rPr sz="1400" dirty="0">
                <a:solidFill>
                  <a:srgbClr val="8B3044"/>
                </a:solidFill>
                <a:latin typeface="Century Gothic"/>
                <a:cs typeface="Century Gothic"/>
              </a:rPr>
              <a:t>dias</a:t>
            </a:r>
            <a:r>
              <a:rPr sz="1400" spc="5" dirty="0">
                <a:solidFill>
                  <a:srgbClr val="8B3044"/>
                </a:solidFill>
                <a:latin typeface="Century Gothic"/>
                <a:cs typeface="Century Gothic"/>
              </a:rPr>
              <a:t> </a:t>
            </a:r>
            <a:r>
              <a:rPr sz="1400" spc="-165" dirty="0">
                <a:solidFill>
                  <a:srgbClr val="8B3044"/>
                </a:solidFill>
                <a:latin typeface="Century Gothic"/>
                <a:cs typeface="Century Gothic"/>
              </a:rPr>
              <a:t>da</a:t>
            </a:r>
            <a:r>
              <a:rPr sz="1400" spc="65" dirty="0">
                <a:solidFill>
                  <a:srgbClr val="8B3044"/>
                </a:solidFill>
                <a:latin typeface="Century Gothic"/>
                <a:cs typeface="Century Gothic"/>
              </a:rPr>
              <a:t> </a:t>
            </a:r>
            <a:r>
              <a:rPr sz="1400" spc="-10" dirty="0">
                <a:solidFill>
                  <a:srgbClr val="8B3044"/>
                </a:solidFill>
                <a:latin typeface="Century Gothic"/>
                <a:cs typeface="Century Gothic"/>
              </a:rPr>
              <a:t>realização </a:t>
            </a:r>
            <a:r>
              <a:rPr sz="1400" spc="-45" dirty="0">
                <a:solidFill>
                  <a:srgbClr val="8B3044"/>
                </a:solidFill>
                <a:latin typeface="Century Gothic"/>
                <a:cs typeface="Century Gothic"/>
              </a:rPr>
              <a:t>da</a:t>
            </a:r>
            <a:r>
              <a:rPr sz="1400" spc="30" dirty="0">
                <a:solidFill>
                  <a:srgbClr val="8B3044"/>
                </a:solidFill>
                <a:latin typeface="Century Gothic"/>
                <a:cs typeface="Century Gothic"/>
              </a:rPr>
              <a:t> </a:t>
            </a:r>
            <a:r>
              <a:rPr sz="1400" dirty="0">
                <a:solidFill>
                  <a:srgbClr val="8B3044"/>
                </a:solidFill>
                <a:latin typeface="Century Gothic"/>
                <a:cs typeface="Century Gothic"/>
              </a:rPr>
              <a:t>Sessão</a:t>
            </a:r>
            <a:r>
              <a:rPr sz="1400" spc="30" dirty="0">
                <a:solidFill>
                  <a:srgbClr val="8B3044"/>
                </a:solidFill>
                <a:latin typeface="Century Gothic"/>
                <a:cs typeface="Century Gothic"/>
              </a:rPr>
              <a:t> </a:t>
            </a:r>
            <a:r>
              <a:rPr sz="1400" dirty="0">
                <a:solidFill>
                  <a:srgbClr val="8B3044"/>
                </a:solidFill>
                <a:latin typeface="Century Gothic"/>
                <a:cs typeface="Century Gothic"/>
              </a:rPr>
              <a:t>Plenária.</a:t>
            </a:r>
            <a:r>
              <a:rPr sz="1400" spc="30" dirty="0">
                <a:solidFill>
                  <a:srgbClr val="8B3044"/>
                </a:solidFill>
                <a:latin typeface="Century Gothic"/>
                <a:cs typeface="Century Gothic"/>
              </a:rPr>
              <a:t> </a:t>
            </a:r>
            <a:r>
              <a:rPr sz="1400" dirty="0">
                <a:solidFill>
                  <a:srgbClr val="8B3044"/>
                </a:solidFill>
                <a:latin typeface="Century Gothic"/>
                <a:cs typeface="Century Gothic"/>
              </a:rPr>
              <a:t>(2)</a:t>
            </a:r>
            <a:r>
              <a:rPr sz="1400" spc="35" dirty="0">
                <a:solidFill>
                  <a:srgbClr val="8B3044"/>
                </a:solidFill>
                <a:latin typeface="Century Gothic"/>
                <a:cs typeface="Century Gothic"/>
              </a:rPr>
              <a:t> </a:t>
            </a:r>
            <a:r>
              <a:rPr sz="1400" dirty="0">
                <a:solidFill>
                  <a:srgbClr val="8B3044"/>
                </a:solidFill>
                <a:latin typeface="Century Gothic"/>
                <a:cs typeface="Century Gothic"/>
              </a:rPr>
              <a:t>As</a:t>
            </a:r>
            <a:r>
              <a:rPr sz="1400" spc="30" dirty="0">
                <a:solidFill>
                  <a:srgbClr val="8B3044"/>
                </a:solidFill>
                <a:latin typeface="Century Gothic"/>
                <a:cs typeface="Century Gothic"/>
              </a:rPr>
              <a:t> </a:t>
            </a:r>
            <a:r>
              <a:rPr sz="1400" dirty="0">
                <a:solidFill>
                  <a:srgbClr val="8B3044"/>
                </a:solidFill>
                <a:latin typeface="Century Gothic"/>
                <a:cs typeface="Century Gothic"/>
              </a:rPr>
              <a:t>alíneas</a:t>
            </a:r>
            <a:r>
              <a:rPr sz="1400" spc="30" dirty="0">
                <a:solidFill>
                  <a:srgbClr val="8B3044"/>
                </a:solidFill>
                <a:latin typeface="Century Gothic"/>
                <a:cs typeface="Century Gothic"/>
              </a:rPr>
              <a:t> </a:t>
            </a:r>
            <a:r>
              <a:rPr sz="1400" spc="-50" dirty="0">
                <a:solidFill>
                  <a:srgbClr val="8B3044"/>
                </a:solidFill>
                <a:latin typeface="Century Gothic"/>
                <a:cs typeface="Century Gothic"/>
              </a:rPr>
              <a:t>“l”</a:t>
            </a:r>
            <a:r>
              <a:rPr sz="1400" spc="30" dirty="0">
                <a:solidFill>
                  <a:srgbClr val="8B3044"/>
                </a:solidFill>
                <a:latin typeface="Century Gothic"/>
                <a:cs typeface="Century Gothic"/>
              </a:rPr>
              <a:t> </a:t>
            </a:r>
            <a:r>
              <a:rPr sz="1400" dirty="0">
                <a:solidFill>
                  <a:srgbClr val="8B3044"/>
                </a:solidFill>
                <a:latin typeface="Century Gothic"/>
                <a:cs typeface="Century Gothic"/>
              </a:rPr>
              <a:t>e</a:t>
            </a:r>
            <a:r>
              <a:rPr sz="1400" spc="35" dirty="0">
                <a:solidFill>
                  <a:srgbClr val="8B3044"/>
                </a:solidFill>
                <a:latin typeface="Century Gothic"/>
                <a:cs typeface="Century Gothic"/>
              </a:rPr>
              <a:t> </a:t>
            </a:r>
            <a:r>
              <a:rPr sz="1400" dirty="0">
                <a:solidFill>
                  <a:srgbClr val="8B3044"/>
                </a:solidFill>
                <a:latin typeface="Century Gothic"/>
                <a:cs typeface="Century Gothic"/>
              </a:rPr>
              <a:t>“m”</a:t>
            </a:r>
            <a:r>
              <a:rPr sz="1400" spc="30" dirty="0">
                <a:solidFill>
                  <a:srgbClr val="8B3044"/>
                </a:solidFill>
                <a:latin typeface="Century Gothic"/>
                <a:cs typeface="Century Gothic"/>
              </a:rPr>
              <a:t> </a:t>
            </a:r>
            <a:r>
              <a:rPr sz="1400" dirty="0">
                <a:solidFill>
                  <a:srgbClr val="8B3044"/>
                </a:solidFill>
                <a:latin typeface="Century Gothic"/>
                <a:cs typeface="Century Gothic"/>
              </a:rPr>
              <a:t>do</a:t>
            </a:r>
            <a:r>
              <a:rPr sz="1400" spc="30" dirty="0">
                <a:solidFill>
                  <a:srgbClr val="8B3044"/>
                </a:solidFill>
                <a:latin typeface="Century Gothic"/>
                <a:cs typeface="Century Gothic"/>
              </a:rPr>
              <a:t> </a:t>
            </a:r>
            <a:r>
              <a:rPr sz="1400" dirty="0">
                <a:solidFill>
                  <a:srgbClr val="8B3044"/>
                </a:solidFill>
                <a:latin typeface="Century Gothic"/>
                <a:cs typeface="Century Gothic"/>
              </a:rPr>
              <a:t>art.</a:t>
            </a:r>
            <a:r>
              <a:rPr sz="1400" spc="30" dirty="0">
                <a:solidFill>
                  <a:srgbClr val="8B3044"/>
                </a:solidFill>
                <a:latin typeface="Century Gothic"/>
                <a:cs typeface="Century Gothic"/>
              </a:rPr>
              <a:t> </a:t>
            </a:r>
            <a:r>
              <a:rPr sz="1400" dirty="0">
                <a:solidFill>
                  <a:srgbClr val="8B3044"/>
                </a:solidFill>
                <a:latin typeface="Century Gothic"/>
                <a:cs typeface="Century Gothic"/>
              </a:rPr>
              <a:t>4º,</a:t>
            </a:r>
            <a:r>
              <a:rPr sz="1400" spc="35" dirty="0">
                <a:solidFill>
                  <a:srgbClr val="8B3044"/>
                </a:solidFill>
                <a:latin typeface="Century Gothic"/>
                <a:cs typeface="Century Gothic"/>
              </a:rPr>
              <a:t> </a:t>
            </a:r>
            <a:r>
              <a:rPr sz="1400" dirty="0">
                <a:solidFill>
                  <a:srgbClr val="8B3044"/>
                </a:solidFill>
                <a:latin typeface="Century Gothic"/>
                <a:cs typeface="Century Gothic"/>
              </a:rPr>
              <a:t>foram</a:t>
            </a:r>
            <a:r>
              <a:rPr sz="1400" spc="30" dirty="0">
                <a:solidFill>
                  <a:srgbClr val="8B3044"/>
                </a:solidFill>
                <a:latin typeface="Century Gothic"/>
                <a:cs typeface="Century Gothic"/>
              </a:rPr>
              <a:t> </a:t>
            </a:r>
            <a:r>
              <a:rPr sz="1400" spc="-10" dirty="0">
                <a:solidFill>
                  <a:srgbClr val="8B3044"/>
                </a:solidFill>
                <a:latin typeface="Century Gothic"/>
                <a:cs typeface="Century Gothic"/>
              </a:rPr>
              <a:t>altera- </a:t>
            </a:r>
            <a:r>
              <a:rPr sz="1400" dirty="0">
                <a:solidFill>
                  <a:srgbClr val="8B3044"/>
                </a:solidFill>
                <a:latin typeface="Century Gothic"/>
                <a:cs typeface="Century Gothic"/>
              </a:rPr>
              <a:t>das</a:t>
            </a:r>
            <a:r>
              <a:rPr sz="1400" spc="-40" dirty="0">
                <a:solidFill>
                  <a:srgbClr val="8B3044"/>
                </a:solidFill>
                <a:latin typeface="Century Gothic"/>
                <a:cs typeface="Century Gothic"/>
              </a:rPr>
              <a:t> </a:t>
            </a:r>
            <a:r>
              <a:rPr sz="1400" dirty="0">
                <a:solidFill>
                  <a:srgbClr val="8B3044"/>
                </a:solidFill>
                <a:latin typeface="Century Gothic"/>
                <a:cs typeface="Century Gothic"/>
              </a:rPr>
              <a:t>pelo</a:t>
            </a:r>
            <a:r>
              <a:rPr sz="1400" spc="-15" dirty="0">
                <a:solidFill>
                  <a:srgbClr val="8B3044"/>
                </a:solidFill>
                <a:latin typeface="Century Gothic"/>
                <a:cs typeface="Century Gothic"/>
              </a:rPr>
              <a:t> </a:t>
            </a:r>
            <a:r>
              <a:rPr sz="1400" dirty="0">
                <a:solidFill>
                  <a:srgbClr val="8B3044"/>
                </a:solidFill>
                <a:latin typeface="Century Gothic"/>
                <a:cs typeface="Century Gothic"/>
              </a:rPr>
              <a:t>art.</a:t>
            </a:r>
            <a:r>
              <a:rPr sz="1400" spc="-20" dirty="0">
                <a:solidFill>
                  <a:srgbClr val="8B3044"/>
                </a:solidFill>
                <a:latin typeface="Century Gothic"/>
                <a:cs typeface="Century Gothic"/>
              </a:rPr>
              <a:t> </a:t>
            </a:r>
            <a:r>
              <a:rPr sz="1400" spc="-105" dirty="0">
                <a:solidFill>
                  <a:srgbClr val="8B3044"/>
                </a:solidFill>
                <a:latin typeface="Century Gothic"/>
                <a:cs typeface="Century Gothic"/>
              </a:rPr>
              <a:t>16</a:t>
            </a:r>
            <a:r>
              <a:rPr sz="1400" spc="-10" dirty="0">
                <a:solidFill>
                  <a:srgbClr val="8B3044"/>
                </a:solidFill>
                <a:latin typeface="Century Gothic"/>
                <a:cs typeface="Century Gothic"/>
              </a:rPr>
              <a:t> </a:t>
            </a:r>
            <a:r>
              <a:rPr sz="1400" spc="-75" dirty="0">
                <a:solidFill>
                  <a:srgbClr val="8B3044"/>
                </a:solidFill>
                <a:latin typeface="Century Gothic"/>
                <a:cs typeface="Century Gothic"/>
              </a:rPr>
              <a:t>da</a:t>
            </a:r>
            <a:r>
              <a:rPr sz="1400" spc="-20" dirty="0">
                <a:solidFill>
                  <a:srgbClr val="8B3044"/>
                </a:solidFill>
                <a:latin typeface="Century Gothic"/>
                <a:cs typeface="Century Gothic"/>
              </a:rPr>
              <a:t> </a:t>
            </a:r>
            <a:r>
              <a:rPr sz="1400" dirty="0">
                <a:solidFill>
                  <a:srgbClr val="8B3044"/>
                </a:solidFill>
                <a:latin typeface="Century Gothic"/>
                <a:cs typeface="Century Gothic"/>
              </a:rPr>
              <a:t>Resolução</a:t>
            </a:r>
            <a:r>
              <a:rPr sz="1400" spc="-15" dirty="0">
                <a:solidFill>
                  <a:srgbClr val="8B3044"/>
                </a:solidFill>
                <a:latin typeface="Century Gothic"/>
                <a:cs typeface="Century Gothic"/>
              </a:rPr>
              <a:t> </a:t>
            </a:r>
            <a:r>
              <a:rPr sz="1400" spc="60" dirty="0">
                <a:solidFill>
                  <a:srgbClr val="8B3044"/>
                </a:solidFill>
                <a:latin typeface="Century Gothic"/>
                <a:cs typeface="Century Gothic"/>
              </a:rPr>
              <a:t>nº</a:t>
            </a:r>
            <a:r>
              <a:rPr sz="1400" spc="-20" dirty="0">
                <a:solidFill>
                  <a:srgbClr val="8B3044"/>
                </a:solidFill>
                <a:latin typeface="Century Gothic"/>
                <a:cs typeface="Century Gothic"/>
              </a:rPr>
              <a:t> </a:t>
            </a:r>
            <a:r>
              <a:rPr sz="1400" dirty="0">
                <a:solidFill>
                  <a:srgbClr val="8B3044"/>
                </a:solidFill>
                <a:latin typeface="Century Gothic"/>
                <a:cs typeface="Century Gothic"/>
              </a:rPr>
              <a:t>1049,</a:t>
            </a:r>
            <a:r>
              <a:rPr sz="1400" spc="-20" dirty="0">
                <a:solidFill>
                  <a:srgbClr val="8B3044"/>
                </a:solidFill>
                <a:latin typeface="Century Gothic"/>
                <a:cs typeface="Century Gothic"/>
              </a:rPr>
              <a:t> </a:t>
            </a:r>
            <a:r>
              <a:rPr sz="1400" spc="-10" dirty="0">
                <a:solidFill>
                  <a:srgbClr val="8B3044"/>
                </a:solidFill>
                <a:latin typeface="Century Gothic"/>
                <a:cs typeface="Century Gothic"/>
              </a:rPr>
              <a:t>de</a:t>
            </a:r>
            <a:r>
              <a:rPr sz="1400" spc="-15" dirty="0">
                <a:solidFill>
                  <a:srgbClr val="8B3044"/>
                </a:solidFill>
                <a:latin typeface="Century Gothic"/>
                <a:cs typeface="Century Gothic"/>
              </a:rPr>
              <a:t> </a:t>
            </a:r>
            <a:r>
              <a:rPr sz="1400" spc="-25" dirty="0">
                <a:solidFill>
                  <a:srgbClr val="8B3044"/>
                </a:solidFill>
                <a:latin typeface="Century Gothic"/>
                <a:cs typeface="Century Gothic"/>
              </a:rPr>
              <a:t>14/02/2014,</a:t>
            </a:r>
            <a:r>
              <a:rPr sz="1400" spc="-20" dirty="0">
                <a:solidFill>
                  <a:srgbClr val="8B3044"/>
                </a:solidFill>
                <a:latin typeface="Century Gothic"/>
                <a:cs typeface="Century Gothic"/>
              </a:rPr>
              <a:t> </a:t>
            </a:r>
            <a:r>
              <a:rPr sz="1400" spc="-10" dirty="0">
                <a:solidFill>
                  <a:srgbClr val="8B3044"/>
                </a:solidFill>
                <a:latin typeface="Century Gothic"/>
                <a:cs typeface="Century Gothic"/>
              </a:rPr>
              <a:t>publicada</a:t>
            </a:r>
            <a:r>
              <a:rPr sz="1400" spc="-15" dirty="0">
                <a:solidFill>
                  <a:srgbClr val="8B3044"/>
                </a:solidFill>
                <a:latin typeface="Century Gothic"/>
                <a:cs typeface="Century Gothic"/>
              </a:rPr>
              <a:t> </a:t>
            </a:r>
            <a:r>
              <a:rPr sz="1400" spc="-25" dirty="0">
                <a:solidFill>
                  <a:srgbClr val="8B3044"/>
                </a:solidFill>
                <a:latin typeface="Century Gothic"/>
                <a:cs typeface="Century Gothic"/>
              </a:rPr>
              <a:t>no</a:t>
            </a:r>
            <a:endParaRPr sz="1400">
              <a:latin typeface="Century Gothic"/>
              <a:cs typeface="Century Gothic"/>
            </a:endParaRPr>
          </a:p>
          <a:p>
            <a:pPr>
              <a:lnSpc>
                <a:spcPct val="100000"/>
              </a:lnSpc>
              <a:spcBef>
                <a:spcPts val="60"/>
              </a:spcBef>
            </a:pPr>
            <a:endParaRPr sz="1400">
              <a:latin typeface="Century Gothic"/>
              <a:cs typeface="Century Gothic"/>
            </a:endParaRPr>
          </a:p>
          <a:p>
            <a:pPr marL="1021080">
              <a:lnSpc>
                <a:spcPct val="100000"/>
              </a:lnSpc>
            </a:pPr>
            <a:r>
              <a:rPr sz="1900" dirty="0">
                <a:solidFill>
                  <a:srgbClr val="742738"/>
                </a:solidFill>
                <a:latin typeface="Century Gothic"/>
                <a:cs typeface="Century Gothic"/>
              </a:rPr>
              <a:t>Atribuições</a:t>
            </a:r>
            <a:r>
              <a:rPr sz="1900" spc="140" dirty="0">
                <a:solidFill>
                  <a:srgbClr val="742738"/>
                </a:solidFill>
                <a:latin typeface="Century Gothic"/>
                <a:cs typeface="Century Gothic"/>
              </a:rPr>
              <a:t> </a:t>
            </a:r>
            <a:r>
              <a:rPr sz="1900" spc="-110" dirty="0">
                <a:solidFill>
                  <a:srgbClr val="742738"/>
                </a:solidFill>
                <a:latin typeface="Century Gothic"/>
                <a:cs typeface="Century Gothic"/>
              </a:rPr>
              <a:t>da</a:t>
            </a:r>
            <a:r>
              <a:rPr sz="1900" spc="140" dirty="0">
                <a:solidFill>
                  <a:srgbClr val="742738"/>
                </a:solidFill>
                <a:latin typeface="Century Gothic"/>
                <a:cs typeface="Century Gothic"/>
              </a:rPr>
              <a:t> </a:t>
            </a:r>
            <a:r>
              <a:rPr sz="1900" spc="50" dirty="0">
                <a:solidFill>
                  <a:srgbClr val="742738"/>
                </a:solidFill>
                <a:latin typeface="Century Gothic"/>
                <a:cs typeface="Century Gothic"/>
              </a:rPr>
              <a:t>Diretoria</a:t>
            </a:r>
            <a:r>
              <a:rPr sz="1900" spc="140" dirty="0">
                <a:solidFill>
                  <a:srgbClr val="742738"/>
                </a:solidFill>
                <a:latin typeface="Century Gothic"/>
                <a:cs typeface="Century Gothic"/>
              </a:rPr>
              <a:t> </a:t>
            </a:r>
            <a:r>
              <a:rPr sz="1900" spc="-10" dirty="0">
                <a:solidFill>
                  <a:srgbClr val="742738"/>
                </a:solidFill>
                <a:latin typeface="Century Gothic"/>
                <a:cs typeface="Century Gothic"/>
              </a:rPr>
              <a:t>Executiva</a:t>
            </a:r>
            <a:endParaRPr sz="1900">
              <a:latin typeface="Century Gothic"/>
              <a:cs typeface="Century Gothic"/>
            </a:endParaRPr>
          </a:p>
          <a:p>
            <a:pPr marL="13335" marR="5080" indent="-1270" algn="just">
              <a:lnSpc>
                <a:spcPct val="100000"/>
              </a:lnSpc>
              <a:spcBef>
                <a:spcPts val="2085"/>
              </a:spcBef>
            </a:pPr>
            <a:r>
              <a:rPr sz="1400" spc="30" dirty="0">
                <a:solidFill>
                  <a:srgbClr val="8B3044"/>
                </a:solidFill>
                <a:latin typeface="Century Gothic"/>
                <a:cs typeface="Century Gothic"/>
              </a:rPr>
              <a:t>Art.</a:t>
            </a:r>
            <a:r>
              <a:rPr sz="1400" spc="160" dirty="0">
                <a:solidFill>
                  <a:srgbClr val="8B3044"/>
                </a:solidFill>
                <a:latin typeface="Century Gothic"/>
                <a:cs typeface="Century Gothic"/>
              </a:rPr>
              <a:t> </a:t>
            </a:r>
            <a:r>
              <a:rPr sz="1400" spc="75" dirty="0">
                <a:solidFill>
                  <a:srgbClr val="8B3044"/>
                </a:solidFill>
                <a:latin typeface="Century Gothic"/>
                <a:cs typeface="Century Gothic"/>
              </a:rPr>
              <a:t>9º</a:t>
            </a:r>
            <a:r>
              <a:rPr sz="1400" spc="160" dirty="0">
                <a:solidFill>
                  <a:srgbClr val="8B3044"/>
                </a:solidFill>
                <a:latin typeface="Century Gothic"/>
                <a:cs typeface="Century Gothic"/>
              </a:rPr>
              <a:t> </a:t>
            </a:r>
            <a:r>
              <a:rPr sz="1400" spc="-45" dirty="0">
                <a:solidFill>
                  <a:srgbClr val="8B3044"/>
                </a:solidFill>
                <a:latin typeface="Century Gothic"/>
                <a:cs typeface="Century Gothic"/>
              </a:rPr>
              <a:t>A</a:t>
            </a:r>
            <a:r>
              <a:rPr sz="1400" spc="160"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160" dirty="0">
                <a:solidFill>
                  <a:srgbClr val="8B3044"/>
                </a:solidFill>
                <a:latin typeface="Century Gothic"/>
                <a:cs typeface="Century Gothic"/>
              </a:rPr>
              <a:t> </a:t>
            </a:r>
            <a:r>
              <a:rPr sz="1400" spc="10" dirty="0">
                <a:solidFill>
                  <a:srgbClr val="8B3044"/>
                </a:solidFill>
                <a:latin typeface="Century Gothic"/>
                <a:cs typeface="Century Gothic"/>
              </a:rPr>
              <a:t>Executiva</a:t>
            </a:r>
            <a:r>
              <a:rPr sz="1400" spc="160" dirty="0">
                <a:solidFill>
                  <a:srgbClr val="8B3044"/>
                </a:solidFill>
                <a:latin typeface="Century Gothic"/>
                <a:cs typeface="Century Gothic"/>
              </a:rPr>
              <a:t> </a:t>
            </a:r>
            <a:r>
              <a:rPr sz="1400" spc="15" dirty="0">
                <a:solidFill>
                  <a:srgbClr val="8B3044"/>
                </a:solidFill>
                <a:latin typeface="Century Gothic"/>
                <a:cs typeface="Century Gothic"/>
              </a:rPr>
              <a:t>(DE),</a:t>
            </a:r>
            <a:r>
              <a:rPr sz="1400" spc="160" dirty="0">
                <a:solidFill>
                  <a:srgbClr val="8B3044"/>
                </a:solidFill>
                <a:latin typeface="Century Gothic"/>
                <a:cs typeface="Century Gothic"/>
              </a:rPr>
              <a:t> </a:t>
            </a:r>
            <a:r>
              <a:rPr sz="1400" spc="-5" dirty="0">
                <a:solidFill>
                  <a:srgbClr val="8B3044"/>
                </a:solidFill>
                <a:latin typeface="Century Gothic"/>
                <a:cs typeface="Century Gothic"/>
              </a:rPr>
              <a:t>integrada</a:t>
            </a:r>
            <a:r>
              <a:rPr sz="1400" spc="16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16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60" dirty="0">
                <a:solidFill>
                  <a:srgbClr val="8B3044"/>
                </a:solidFill>
                <a:latin typeface="Century Gothic"/>
                <a:cs typeface="Century Gothic"/>
              </a:rPr>
              <a:t> </a:t>
            </a:r>
            <a:r>
              <a:rPr sz="1400" spc="35" dirty="0">
                <a:solidFill>
                  <a:srgbClr val="8B3044"/>
                </a:solidFill>
                <a:latin typeface="Century Gothic"/>
                <a:cs typeface="Century Gothic"/>
              </a:rPr>
              <a:t>Vi-</a:t>
            </a:r>
            <a:r>
              <a:rPr sz="1400" spc="55" dirty="0">
                <a:solidFill>
                  <a:srgbClr val="8B3044"/>
                </a:solidFill>
                <a:latin typeface="Century Gothic"/>
                <a:cs typeface="Century Gothic"/>
              </a:rPr>
              <a:t> </a:t>
            </a:r>
            <a:r>
              <a:rPr sz="1400" spc="-40" dirty="0">
                <a:solidFill>
                  <a:srgbClr val="8B3044"/>
                </a:solidFill>
                <a:latin typeface="Century Gothic"/>
                <a:cs typeface="Century Gothic"/>
              </a:rPr>
              <a:t>ce-</a:t>
            </a:r>
            <a:r>
              <a:rPr sz="1400" spc="25" dirty="0">
                <a:solidFill>
                  <a:srgbClr val="8B3044"/>
                </a:solidFill>
                <a:latin typeface="Century Gothic"/>
                <a:cs typeface="Century Gothic"/>
              </a:rPr>
              <a:t>Presidente;</a:t>
            </a:r>
            <a:r>
              <a:rPr sz="1400" spc="20" dirty="0">
                <a:solidFill>
                  <a:srgbClr val="8B3044"/>
                </a:solidFill>
                <a:latin typeface="Century Gothic"/>
                <a:cs typeface="Century Gothic"/>
              </a:rPr>
              <a:t> Secretário-</a:t>
            </a:r>
            <a:r>
              <a:rPr sz="1400" spc="-40" dirty="0">
                <a:solidFill>
                  <a:srgbClr val="8B3044"/>
                </a:solidFill>
                <a:latin typeface="Century Gothic"/>
                <a:cs typeface="Century Gothic"/>
              </a:rPr>
              <a:t>Geral</a:t>
            </a:r>
            <a:r>
              <a:rPr sz="1400" spc="20" dirty="0">
                <a:solidFill>
                  <a:srgbClr val="8B3044"/>
                </a:solidFill>
                <a:latin typeface="Century Gothic"/>
                <a:cs typeface="Century Gothic"/>
              </a:rPr>
              <a:t> </a:t>
            </a:r>
            <a:r>
              <a:rPr sz="1400" spc="-75" dirty="0">
                <a:solidFill>
                  <a:srgbClr val="8B3044"/>
                </a:solidFill>
                <a:latin typeface="Century Gothic"/>
                <a:cs typeface="Century Gothic"/>
              </a:rPr>
              <a:t>e</a:t>
            </a:r>
            <a:r>
              <a:rPr sz="1400" spc="20" dirty="0">
                <a:solidFill>
                  <a:srgbClr val="8B3044"/>
                </a:solidFill>
                <a:latin typeface="Century Gothic"/>
                <a:cs typeface="Century Gothic"/>
              </a:rPr>
              <a:t> </a:t>
            </a:r>
            <a:r>
              <a:rPr sz="1400" spc="30" dirty="0">
                <a:solidFill>
                  <a:srgbClr val="8B3044"/>
                </a:solidFill>
                <a:latin typeface="Century Gothic"/>
                <a:cs typeface="Century Gothic"/>
              </a:rPr>
              <a:t>Tesoureiro,</a:t>
            </a:r>
            <a:r>
              <a:rPr sz="1400" spc="20" dirty="0">
                <a:solidFill>
                  <a:srgbClr val="8B3044"/>
                </a:solidFill>
                <a:latin typeface="Century Gothic"/>
                <a:cs typeface="Century Gothic"/>
              </a:rPr>
              <a:t> </a:t>
            </a:r>
            <a:r>
              <a:rPr sz="1400" spc="-75" dirty="0">
                <a:solidFill>
                  <a:srgbClr val="8B3044"/>
                </a:solidFill>
                <a:latin typeface="Century Gothic"/>
                <a:cs typeface="Century Gothic"/>
              </a:rPr>
              <a:t>é</a:t>
            </a:r>
            <a:r>
              <a:rPr sz="1400" spc="2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20" dirty="0">
                <a:solidFill>
                  <a:srgbClr val="8B3044"/>
                </a:solidFill>
                <a:latin typeface="Century Gothic"/>
                <a:cs typeface="Century Gothic"/>
              </a:rPr>
              <a:t> </a:t>
            </a:r>
            <a:r>
              <a:rPr sz="1400" spc="15" dirty="0">
                <a:solidFill>
                  <a:srgbClr val="8B3044"/>
                </a:solidFill>
                <a:latin typeface="Century Gothic"/>
                <a:cs typeface="Century Gothic"/>
              </a:rPr>
              <a:t>responsável</a:t>
            </a:r>
            <a:r>
              <a:rPr sz="1400" spc="20"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20" dirty="0">
                <a:solidFill>
                  <a:srgbClr val="8B3044"/>
                </a:solidFill>
                <a:latin typeface="Century Gothic"/>
                <a:cs typeface="Century Gothic"/>
              </a:rPr>
              <a:t> </a:t>
            </a:r>
            <a:r>
              <a:rPr sz="1400" spc="-60" dirty="0">
                <a:solidFill>
                  <a:srgbClr val="8B3044"/>
                </a:solidFill>
                <a:latin typeface="Century Gothic"/>
                <a:cs typeface="Century Gothic"/>
              </a:rPr>
              <a:t>execução</a:t>
            </a:r>
            <a:r>
              <a:rPr sz="1400" spc="-7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75" dirty="0">
                <a:solidFill>
                  <a:srgbClr val="8B3044"/>
                </a:solidFill>
                <a:latin typeface="Century Gothic"/>
                <a:cs typeface="Century Gothic"/>
              </a:rPr>
              <a:t> </a:t>
            </a:r>
            <a:r>
              <a:rPr sz="1400" spc="25" dirty="0">
                <a:solidFill>
                  <a:srgbClr val="8B3044"/>
                </a:solidFill>
                <a:latin typeface="Century Gothic"/>
                <a:cs typeface="Century Gothic"/>
              </a:rPr>
              <a:t>Resoluções</a:t>
            </a:r>
            <a:r>
              <a:rPr sz="1400" spc="-7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5"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7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5" dirty="0">
                <a:solidFill>
                  <a:srgbClr val="8B3044"/>
                </a:solidFill>
                <a:latin typeface="Century Gothic"/>
                <a:cs typeface="Century Gothic"/>
              </a:rPr>
              <a:t> </a:t>
            </a:r>
            <a:r>
              <a:rPr sz="1400" spc="5" dirty="0">
                <a:solidFill>
                  <a:srgbClr val="8B3044"/>
                </a:solidFill>
                <a:latin typeface="Century Gothic"/>
                <a:cs typeface="Century Gothic"/>
              </a:rPr>
              <a:t>CRMV</a:t>
            </a:r>
            <a:r>
              <a:rPr sz="1400" spc="-75" dirty="0">
                <a:solidFill>
                  <a:srgbClr val="8B3044"/>
                </a:solidFill>
                <a:latin typeface="Century Gothic"/>
                <a:cs typeface="Century Gothic"/>
              </a:rPr>
              <a:t> </a:t>
            </a:r>
            <a:r>
              <a:rPr sz="1400" spc="65" dirty="0">
                <a:solidFill>
                  <a:srgbClr val="8B3044"/>
                </a:solidFill>
                <a:latin typeface="Century Gothic"/>
                <a:cs typeface="Century Gothic"/>
              </a:rPr>
              <a:t>-</a:t>
            </a:r>
            <a:r>
              <a:rPr sz="1400" spc="-75" dirty="0">
                <a:solidFill>
                  <a:srgbClr val="8B3044"/>
                </a:solidFill>
                <a:latin typeface="Century Gothic"/>
                <a:cs typeface="Century Gothic"/>
              </a:rPr>
              <a:t> </a:t>
            </a:r>
            <a:r>
              <a:rPr sz="1400" spc="15" dirty="0">
                <a:solidFill>
                  <a:srgbClr val="8B3044"/>
                </a:solidFill>
                <a:latin typeface="Century Gothic"/>
                <a:cs typeface="Century Gothic"/>
              </a:rPr>
              <a:t>competindo-lhe,</a:t>
            </a:r>
            <a:r>
              <a:rPr sz="1400" spc="10" dirty="0">
                <a:solidFill>
                  <a:srgbClr val="8B3044"/>
                </a:solidFill>
                <a:latin typeface="Century Gothic"/>
                <a:cs typeface="Century Gothic"/>
              </a:rPr>
              <a:t> </a:t>
            </a:r>
            <a:r>
              <a:rPr sz="1400" spc="-40" dirty="0">
                <a:solidFill>
                  <a:srgbClr val="8B3044"/>
                </a:solidFill>
                <a:latin typeface="Century Gothic"/>
                <a:cs typeface="Century Gothic"/>
              </a:rPr>
              <a:t>ainda,</a:t>
            </a:r>
            <a:r>
              <a:rPr sz="1400" spc="130" dirty="0">
                <a:solidFill>
                  <a:srgbClr val="8B3044"/>
                </a:solidFill>
                <a:latin typeface="Century Gothic"/>
                <a:cs typeface="Century Gothic"/>
              </a:rPr>
              <a:t> </a:t>
            </a:r>
            <a:r>
              <a:rPr sz="1400" spc="40" dirty="0">
                <a:solidFill>
                  <a:srgbClr val="8B3044"/>
                </a:solidFill>
                <a:latin typeface="Century Gothic"/>
                <a:cs typeface="Century Gothic"/>
              </a:rPr>
              <a:t>auxiliar</a:t>
            </a:r>
            <a:r>
              <a:rPr sz="1400" spc="13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30" dirty="0">
                <a:solidFill>
                  <a:srgbClr val="8B3044"/>
                </a:solidFill>
                <a:latin typeface="Century Gothic"/>
                <a:cs typeface="Century Gothic"/>
              </a:rPr>
              <a:t> </a:t>
            </a:r>
            <a:r>
              <a:rPr sz="1400" spc="20" dirty="0">
                <a:solidFill>
                  <a:srgbClr val="8B3044"/>
                </a:solidFill>
                <a:latin typeface="Century Gothic"/>
                <a:cs typeface="Century Gothic"/>
              </a:rPr>
              <a:t>Presidência</a:t>
            </a:r>
            <a:r>
              <a:rPr sz="1400" spc="130" dirty="0">
                <a:solidFill>
                  <a:srgbClr val="8B3044"/>
                </a:solidFill>
                <a:latin typeface="Century Gothic"/>
                <a:cs typeface="Century Gothic"/>
              </a:rPr>
              <a:t> </a:t>
            </a:r>
            <a:r>
              <a:rPr sz="1400" spc="-30" dirty="0">
                <a:solidFill>
                  <a:srgbClr val="8B3044"/>
                </a:solidFill>
                <a:latin typeface="Century Gothic"/>
                <a:cs typeface="Century Gothic"/>
              </a:rPr>
              <a:t>na</a:t>
            </a:r>
            <a:r>
              <a:rPr sz="1400" spc="130" dirty="0">
                <a:solidFill>
                  <a:srgbClr val="8B3044"/>
                </a:solidFill>
                <a:latin typeface="Century Gothic"/>
                <a:cs typeface="Century Gothic"/>
              </a:rPr>
              <a:t> </a:t>
            </a:r>
            <a:r>
              <a:rPr sz="1400" spc="-25" dirty="0">
                <a:solidFill>
                  <a:srgbClr val="8B3044"/>
                </a:solidFill>
                <a:latin typeface="Century Gothic"/>
                <a:cs typeface="Century Gothic"/>
              </a:rPr>
              <a:t>preservação</a:t>
            </a:r>
            <a:r>
              <a:rPr sz="1400" spc="130"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130" dirty="0">
                <a:solidFill>
                  <a:srgbClr val="8B3044"/>
                </a:solidFill>
                <a:latin typeface="Century Gothic"/>
                <a:cs typeface="Century Gothic"/>
              </a:rPr>
              <a:t> </a:t>
            </a:r>
            <a:r>
              <a:rPr sz="1400" spc="25" dirty="0">
                <a:solidFill>
                  <a:srgbClr val="8B3044"/>
                </a:solidFill>
                <a:latin typeface="Century Gothic"/>
                <a:cs typeface="Century Gothic"/>
              </a:rPr>
              <a:t>medidas</a:t>
            </a:r>
            <a:r>
              <a:rPr sz="1400" spc="13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30" dirty="0">
                <a:solidFill>
                  <a:srgbClr val="8B3044"/>
                </a:solidFill>
                <a:latin typeface="Century Gothic"/>
                <a:cs typeface="Century Gothic"/>
              </a:rPr>
              <a:t> </a:t>
            </a:r>
            <a:r>
              <a:rPr sz="1400" spc="45" dirty="0">
                <a:solidFill>
                  <a:srgbClr val="8B3044"/>
                </a:solidFill>
                <a:latin typeface="Century Gothic"/>
                <a:cs typeface="Century Gothic"/>
              </a:rPr>
              <a:t>or-</a:t>
            </a:r>
            <a:r>
              <a:rPr sz="1400" spc="55" dirty="0">
                <a:solidFill>
                  <a:srgbClr val="8B3044"/>
                </a:solidFill>
                <a:latin typeface="Century Gothic"/>
                <a:cs typeface="Century Gothic"/>
              </a:rPr>
              <a:t> </a:t>
            </a:r>
            <a:r>
              <a:rPr sz="1400" spc="20" dirty="0">
                <a:solidFill>
                  <a:srgbClr val="8B3044"/>
                </a:solidFill>
                <a:latin typeface="Century Gothic"/>
                <a:cs typeface="Century Gothic"/>
              </a:rPr>
              <a:t>dem</a:t>
            </a:r>
            <a:r>
              <a:rPr sz="1400" spc="-10" dirty="0">
                <a:solidFill>
                  <a:srgbClr val="8B3044"/>
                </a:solidFill>
                <a:latin typeface="Century Gothic"/>
                <a:cs typeface="Century Gothic"/>
              </a:rPr>
              <a:t> </a:t>
            </a:r>
            <a:r>
              <a:rPr sz="1400" spc="20" dirty="0">
                <a:solidFill>
                  <a:srgbClr val="8B3044"/>
                </a:solidFill>
                <a:latin typeface="Century Gothic"/>
                <a:cs typeface="Century Gothic"/>
              </a:rPr>
              <a:t>administrativa,</a:t>
            </a:r>
            <a:r>
              <a:rPr sz="1400" spc="-10" dirty="0">
                <a:solidFill>
                  <a:srgbClr val="8B3044"/>
                </a:solidFill>
                <a:latin typeface="Century Gothic"/>
                <a:cs typeface="Century Gothic"/>
              </a:rPr>
              <a:t> </a:t>
            </a:r>
            <a:r>
              <a:rPr sz="1400" spc="-5" dirty="0">
                <a:solidFill>
                  <a:srgbClr val="8B3044"/>
                </a:solidFill>
                <a:latin typeface="Century Gothic"/>
                <a:cs typeface="Century Gothic"/>
              </a:rPr>
              <a:t>financeira</a:t>
            </a:r>
            <a:r>
              <a:rPr sz="1400" spc="-10" dirty="0">
                <a:solidFill>
                  <a:srgbClr val="8B3044"/>
                </a:solidFill>
                <a:latin typeface="Century Gothic"/>
                <a:cs typeface="Century Gothic"/>
              </a:rPr>
              <a:t> </a:t>
            </a:r>
            <a:r>
              <a:rPr sz="1400" spc="-70" dirty="0">
                <a:solidFill>
                  <a:srgbClr val="8B3044"/>
                </a:solidFill>
                <a:latin typeface="Century Gothic"/>
                <a:cs typeface="Century Gothic"/>
              </a:rPr>
              <a:t>e/ou</a:t>
            </a:r>
            <a:r>
              <a:rPr sz="1400" spc="-10" dirty="0">
                <a:solidFill>
                  <a:srgbClr val="8B3044"/>
                </a:solidFill>
                <a:latin typeface="Century Gothic"/>
                <a:cs typeface="Century Gothic"/>
              </a:rPr>
              <a:t> </a:t>
            </a:r>
            <a:r>
              <a:rPr sz="1400" dirty="0">
                <a:solidFill>
                  <a:srgbClr val="8B3044"/>
                </a:solidFill>
                <a:latin typeface="Century Gothic"/>
                <a:cs typeface="Century Gothic"/>
              </a:rPr>
              <a:t>social</a:t>
            </a:r>
            <a:r>
              <a:rPr sz="1400" spc="-1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10" dirty="0">
                <a:solidFill>
                  <a:srgbClr val="8B3044"/>
                </a:solidFill>
                <a:latin typeface="Century Gothic"/>
                <a:cs typeface="Century Gothic"/>
              </a:rPr>
              <a:t> decididas</a:t>
            </a:r>
            <a:r>
              <a:rPr sz="1400" spc="1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16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160"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60"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160" dirty="0">
                <a:solidFill>
                  <a:srgbClr val="8B3044"/>
                </a:solidFill>
                <a:latin typeface="Century Gothic"/>
                <a:cs typeface="Century Gothic"/>
              </a:rPr>
              <a:t> </a:t>
            </a:r>
            <a:r>
              <a:rPr sz="1400" spc="10" dirty="0">
                <a:solidFill>
                  <a:srgbClr val="8B3044"/>
                </a:solidFill>
                <a:latin typeface="Century Gothic"/>
                <a:cs typeface="Century Gothic"/>
              </a:rPr>
              <a:t>Presidência,</a:t>
            </a:r>
            <a:r>
              <a:rPr sz="1400" spc="16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60" dirty="0">
                <a:solidFill>
                  <a:srgbClr val="8B3044"/>
                </a:solidFill>
                <a:latin typeface="Century Gothic"/>
                <a:cs typeface="Century Gothic"/>
              </a:rPr>
              <a:t> </a:t>
            </a:r>
            <a:r>
              <a:rPr sz="1400" spc="75" dirty="0">
                <a:solidFill>
                  <a:srgbClr val="8B3044"/>
                </a:solidFill>
                <a:latin typeface="Century Gothic"/>
                <a:cs typeface="Century Gothic"/>
              </a:rPr>
              <a:t>seus</a:t>
            </a:r>
            <a:r>
              <a:rPr sz="1400" spc="160" dirty="0">
                <a:solidFill>
                  <a:srgbClr val="8B3044"/>
                </a:solidFill>
                <a:latin typeface="Century Gothic"/>
                <a:cs typeface="Century Gothic"/>
              </a:rPr>
              <a:t> </a:t>
            </a:r>
            <a:r>
              <a:rPr sz="1400" spc="20" dirty="0">
                <a:solidFill>
                  <a:srgbClr val="8B3044"/>
                </a:solidFill>
                <a:latin typeface="Century Gothic"/>
                <a:cs typeface="Century Gothic"/>
              </a:rPr>
              <a:t>respectivos</a:t>
            </a:r>
            <a:r>
              <a:rPr sz="1400" spc="160" dirty="0">
                <a:solidFill>
                  <a:srgbClr val="8B3044"/>
                </a:solidFill>
                <a:latin typeface="Century Gothic"/>
                <a:cs typeface="Century Gothic"/>
              </a:rPr>
              <a:t> </a:t>
            </a:r>
            <a:r>
              <a:rPr sz="1400" dirty="0">
                <a:solidFill>
                  <a:srgbClr val="8B3044"/>
                </a:solidFill>
                <a:latin typeface="Century Gothic"/>
                <a:cs typeface="Century Gothic"/>
              </a:rPr>
              <a:t>campos </a:t>
            </a:r>
            <a:r>
              <a:rPr sz="1400" spc="-50" dirty="0">
                <a:solidFill>
                  <a:srgbClr val="8B3044"/>
                </a:solidFill>
                <a:latin typeface="Century Gothic"/>
                <a:cs typeface="Century Gothic"/>
              </a:rPr>
              <a:t>de</a:t>
            </a:r>
            <a:r>
              <a:rPr sz="1400" spc="-95" dirty="0">
                <a:solidFill>
                  <a:srgbClr val="8B3044"/>
                </a:solidFill>
                <a:latin typeface="Century Gothic"/>
                <a:cs typeface="Century Gothic"/>
              </a:rPr>
              <a:t> </a:t>
            </a:r>
            <a:r>
              <a:rPr sz="1400" spc="-65" dirty="0">
                <a:solidFill>
                  <a:srgbClr val="8B3044"/>
                </a:solidFill>
                <a:latin typeface="Century Gothic"/>
                <a:cs typeface="Century Gothic"/>
              </a:rPr>
              <a:t>atuação</a:t>
            </a:r>
            <a:r>
              <a:rPr sz="1400" spc="-95" dirty="0">
                <a:solidFill>
                  <a:srgbClr val="8B3044"/>
                </a:solidFill>
                <a:latin typeface="Century Gothic"/>
                <a:cs typeface="Century Gothic"/>
              </a:rPr>
              <a:t> </a:t>
            </a:r>
            <a:r>
              <a:rPr sz="1400" dirty="0">
                <a:solidFill>
                  <a:srgbClr val="8B3044"/>
                </a:solidFill>
                <a:latin typeface="Century Gothic"/>
                <a:cs typeface="Century Gothic"/>
              </a:rPr>
              <a:t>legal</a:t>
            </a:r>
            <a:r>
              <a:rPr sz="1400" spc="-95" dirty="0">
                <a:solidFill>
                  <a:srgbClr val="8B3044"/>
                </a:solidFill>
                <a:latin typeface="Century Gothic"/>
                <a:cs typeface="Century Gothic"/>
              </a:rPr>
              <a:t> </a:t>
            </a:r>
            <a:r>
              <a:rPr sz="1400" spc="-75" dirty="0">
                <a:solidFill>
                  <a:srgbClr val="8B3044"/>
                </a:solidFill>
                <a:latin typeface="Century Gothic"/>
                <a:cs typeface="Century Gothic"/>
              </a:rPr>
              <a:t>e</a:t>
            </a:r>
            <a:r>
              <a:rPr sz="1400" spc="-95" dirty="0">
                <a:solidFill>
                  <a:srgbClr val="8B3044"/>
                </a:solidFill>
                <a:latin typeface="Century Gothic"/>
                <a:cs typeface="Century Gothic"/>
              </a:rPr>
              <a:t> </a:t>
            </a:r>
            <a:r>
              <a:rPr sz="1400" spc="35" dirty="0">
                <a:solidFill>
                  <a:srgbClr val="8B3044"/>
                </a:solidFill>
                <a:latin typeface="Century Gothic"/>
                <a:cs typeface="Century Gothic"/>
              </a:rPr>
              <a:t>regimental</a:t>
            </a:r>
            <a:r>
              <a:rPr sz="1400" spc="-95" dirty="0">
                <a:solidFill>
                  <a:srgbClr val="8B3044"/>
                </a:solidFill>
                <a:latin typeface="Century Gothic"/>
                <a:cs typeface="Century Gothic"/>
              </a:rPr>
              <a:t> </a:t>
            </a:r>
            <a:r>
              <a:rPr sz="1400" spc="30" dirty="0">
                <a:solidFill>
                  <a:srgbClr val="8B3044"/>
                </a:solidFill>
                <a:latin typeface="Century Gothic"/>
                <a:cs typeface="Century Gothic"/>
              </a:rPr>
              <a:t>próprios.</a:t>
            </a:r>
            <a:r>
              <a:rPr sz="1400" spc="-95"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95" dirty="0">
                <a:solidFill>
                  <a:srgbClr val="8B3044"/>
                </a:solidFill>
                <a:latin typeface="Century Gothic"/>
                <a:cs typeface="Century Gothic"/>
              </a:rPr>
              <a:t> </a:t>
            </a:r>
            <a:r>
              <a:rPr sz="1400" spc="-80" dirty="0">
                <a:solidFill>
                  <a:srgbClr val="8B3044"/>
                </a:solidFill>
                <a:latin typeface="Century Gothic"/>
                <a:cs typeface="Century Gothic"/>
              </a:rPr>
              <a:t>10.</a:t>
            </a:r>
            <a:r>
              <a:rPr sz="1400" spc="-95" dirty="0">
                <a:solidFill>
                  <a:srgbClr val="8B3044"/>
                </a:solidFill>
                <a:latin typeface="Century Gothic"/>
                <a:cs typeface="Century Gothic"/>
              </a:rPr>
              <a:t> </a:t>
            </a:r>
            <a:r>
              <a:rPr sz="1400" spc="-45" dirty="0">
                <a:solidFill>
                  <a:srgbClr val="8B3044"/>
                </a:solidFill>
                <a:latin typeface="Century Gothic"/>
                <a:cs typeface="Century Gothic"/>
              </a:rPr>
              <a:t>A</a:t>
            </a:r>
            <a:r>
              <a:rPr sz="1400" spc="-95" dirty="0">
                <a:solidFill>
                  <a:srgbClr val="8B3044"/>
                </a:solidFill>
                <a:latin typeface="Century Gothic"/>
                <a:cs typeface="Century Gothic"/>
              </a:rPr>
              <a:t> </a:t>
            </a:r>
            <a:r>
              <a:rPr sz="1400" spc="35" dirty="0">
                <a:solidFill>
                  <a:srgbClr val="8B3044"/>
                </a:solidFill>
                <a:latin typeface="Century Gothic"/>
                <a:cs typeface="Century Gothic"/>
              </a:rPr>
              <a:t>Diretoria</a:t>
            </a:r>
            <a:r>
              <a:rPr sz="1400" spc="-95" dirty="0">
                <a:solidFill>
                  <a:srgbClr val="8B3044"/>
                </a:solidFill>
                <a:latin typeface="Century Gothic"/>
                <a:cs typeface="Century Gothic"/>
              </a:rPr>
              <a:t> </a:t>
            </a:r>
            <a:r>
              <a:rPr sz="1400" spc="45" dirty="0">
                <a:solidFill>
                  <a:srgbClr val="8B3044"/>
                </a:solidFill>
                <a:latin typeface="Century Gothic"/>
                <a:cs typeface="Century Gothic"/>
              </a:rPr>
              <a:t>Executi-</a:t>
            </a:r>
            <a:r>
              <a:rPr sz="1400" spc="55" dirty="0">
                <a:solidFill>
                  <a:srgbClr val="8B3044"/>
                </a:solidFill>
                <a:latin typeface="Century Gothic"/>
                <a:cs typeface="Century Gothic"/>
              </a:rPr>
              <a:t> </a:t>
            </a:r>
            <a:r>
              <a:rPr sz="1400" spc="-100" dirty="0">
                <a:solidFill>
                  <a:srgbClr val="8B3044"/>
                </a:solidFill>
                <a:latin typeface="Century Gothic"/>
                <a:cs typeface="Century Gothic"/>
              </a:rPr>
              <a:t>va</a:t>
            </a:r>
            <a:r>
              <a:rPr sz="1400" spc="-80" dirty="0">
                <a:solidFill>
                  <a:srgbClr val="8B3044"/>
                </a:solidFill>
                <a:latin typeface="Century Gothic"/>
                <a:cs typeface="Century Gothic"/>
              </a:rPr>
              <a:t> </a:t>
            </a:r>
            <a:r>
              <a:rPr sz="1400" spc="65" dirty="0">
                <a:solidFill>
                  <a:srgbClr val="8B3044"/>
                </a:solidFill>
                <a:latin typeface="Century Gothic"/>
                <a:cs typeface="Century Gothic"/>
              </a:rPr>
              <a:t>reunir-</a:t>
            </a:r>
            <a:r>
              <a:rPr sz="1400" spc="25" dirty="0">
                <a:solidFill>
                  <a:srgbClr val="8B3044"/>
                </a:solidFill>
                <a:latin typeface="Century Gothic"/>
                <a:cs typeface="Century Gothic"/>
              </a:rPr>
              <a:t>se-</a:t>
            </a:r>
            <a:r>
              <a:rPr sz="1400" spc="-50" dirty="0">
                <a:solidFill>
                  <a:srgbClr val="8B3044"/>
                </a:solidFill>
                <a:latin typeface="Century Gothic"/>
                <a:cs typeface="Century Gothic"/>
              </a:rPr>
              <a:t>á</a:t>
            </a:r>
            <a:r>
              <a:rPr sz="1400" spc="-80" dirty="0">
                <a:solidFill>
                  <a:srgbClr val="8B3044"/>
                </a:solidFill>
                <a:latin typeface="Century Gothic"/>
                <a:cs typeface="Century Gothic"/>
              </a:rPr>
              <a:t> </a:t>
            </a:r>
            <a:r>
              <a:rPr sz="1400" spc="65" dirty="0">
                <a:solidFill>
                  <a:srgbClr val="8B3044"/>
                </a:solidFill>
                <a:latin typeface="Century Gothic"/>
                <a:cs typeface="Century Gothic"/>
              </a:rPr>
              <a:t>-</a:t>
            </a:r>
            <a:r>
              <a:rPr sz="1400" spc="-80" dirty="0">
                <a:solidFill>
                  <a:srgbClr val="8B3044"/>
                </a:solidFill>
                <a:latin typeface="Century Gothic"/>
                <a:cs typeface="Century Gothic"/>
              </a:rPr>
              <a:t> </a:t>
            </a:r>
            <a:r>
              <a:rPr sz="1400" spc="45" dirty="0">
                <a:solidFill>
                  <a:srgbClr val="8B3044"/>
                </a:solidFill>
                <a:latin typeface="Century Gothic"/>
                <a:cs typeface="Century Gothic"/>
              </a:rPr>
              <a:t>sempre</a:t>
            </a:r>
            <a:r>
              <a:rPr sz="1400" spc="-80" dirty="0">
                <a:solidFill>
                  <a:srgbClr val="8B3044"/>
                </a:solidFill>
                <a:latin typeface="Century Gothic"/>
                <a:cs typeface="Century Gothic"/>
              </a:rPr>
              <a:t> </a:t>
            </a:r>
            <a:r>
              <a:rPr sz="1400" dirty="0">
                <a:solidFill>
                  <a:srgbClr val="8B3044"/>
                </a:solidFill>
                <a:latin typeface="Century Gothic"/>
                <a:cs typeface="Century Gothic"/>
              </a:rPr>
              <a:t>que</a:t>
            </a:r>
            <a:r>
              <a:rPr sz="1400" spc="-80" dirty="0">
                <a:solidFill>
                  <a:srgbClr val="8B3044"/>
                </a:solidFill>
                <a:latin typeface="Century Gothic"/>
                <a:cs typeface="Century Gothic"/>
              </a:rPr>
              <a:t> </a:t>
            </a:r>
            <a:r>
              <a:rPr sz="1400" spc="10" dirty="0">
                <a:solidFill>
                  <a:srgbClr val="8B3044"/>
                </a:solidFill>
                <a:latin typeface="Century Gothic"/>
                <a:cs typeface="Century Gothic"/>
              </a:rPr>
              <a:t>necessário</a:t>
            </a:r>
            <a:r>
              <a:rPr sz="1400" spc="-80" dirty="0">
                <a:solidFill>
                  <a:srgbClr val="8B3044"/>
                </a:solidFill>
                <a:latin typeface="Century Gothic"/>
                <a:cs typeface="Century Gothic"/>
              </a:rPr>
              <a:t> </a:t>
            </a:r>
            <a:r>
              <a:rPr sz="1400" spc="65" dirty="0">
                <a:solidFill>
                  <a:srgbClr val="8B3044"/>
                </a:solidFill>
                <a:latin typeface="Century Gothic"/>
                <a:cs typeface="Century Gothic"/>
              </a:rPr>
              <a:t>-</a:t>
            </a:r>
            <a:r>
              <a:rPr sz="1400" spc="-80" dirty="0">
                <a:solidFill>
                  <a:srgbClr val="8B3044"/>
                </a:solidFill>
                <a:latin typeface="Century Gothic"/>
                <a:cs typeface="Century Gothic"/>
              </a:rPr>
              <a:t> </a:t>
            </a:r>
            <a:r>
              <a:rPr sz="1400" spc="15" dirty="0">
                <a:solidFill>
                  <a:srgbClr val="8B3044"/>
                </a:solidFill>
                <a:latin typeface="Century Gothic"/>
                <a:cs typeface="Century Gothic"/>
              </a:rPr>
              <a:t>mediante</a:t>
            </a:r>
            <a:r>
              <a:rPr sz="1400" spc="-80" dirty="0">
                <a:solidFill>
                  <a:srgbClr val="8B3044"/>
                </a:solidFill>
                <a:latin typeface="Century Gothic"/>
                <a:cs typeface="Century Gothic"/>
              </a:rPr>
              <a:t> convocação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100" dirty="0">
                <a:solidFill>
                  <a:srgbClr val="8B3044"/>
                </a:solidFill>
                <a:latin typeface="Century Gothic"/>
                <a:cs typeface="Century Gothic"/>
              </a:rPr>
              <a:t> </a:t>
            </a:r>
            <a:r>
              <a:rPr sz="1400" spc="-215" dirty="0">
                <a:solidFill>
                  <a:srgbClr val="8B3044"/>
                </a:solidFill>
                <a:latin typeface="Century Gothic"/>
                <a:cs typeface="Century Gothic"/>
              </a:rPr>
              <a:t>11.</a:t>
            </a:r>
            <a:r>
              <a:rPr sz="1400" spc="-100" dirty="0">
                <a:solidFill>
                  <a:srgbClr val="8B3044"/>
                </a:solidFill>
                <a:latin typeface="Century Gothic"/>
                <a:cs typeface="Century Gothic"/>
              </a:rPr>
              <a:t> </a:t>
            </a:r>
            <a:r>
              <a:rPr sz="1400" spc="-45" dirty="0">
                <a:solidFill>
                  <a:srgbClr val="8B3044"/>
                </a:solidFill>
                <a:latin typeface="Century Gothic"/>
                <a:cs typeface="Century Gothic"/>
              </a:rPr>
              <a:t>Ao</a:t>
            </a:r>
            <a:r>
              <a:rPr sz="1400" spc="-100"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100" dirty="0">
                <a:solidFill>
                  <a:srgbClr val="8B3044"/>
                </a:solidFill>
                <a:latin typeface="Century Gothic"/>
                <a:cs typeface="Century Gothic"/>
              </a:rPr>
              <a:t> </a:t>
            </a:r>
            <a:r>
              <a:rPr sz="1400" spc="-25" dirty="0">
                <a:solidFill>
                  <a:srgbClr val="8B3044"/>
                </a:solidFill>
                <a:latin typeface="Century Gothic"/>
                <a:cs typeface="Century Gothic"/>
              </a:rPr>
              <a:t>compete:</a:t>
            </a:r>
            <a:r>
              <a:rPr sz="1400" spc="-100" dirty="0">
                <a:solidFill>
                  <a:srgbClr val="8B3044"/>
                </a:solidFill>
                <a:latin typeface="Century Gothic"/>
                <a:cs typeface="Century Gothic"/>
              </a:rPr>
              <a:t> a) </a:t>
            </a:r>
            <a:r>
              <a:rPr sz="1400" spc="65" dirty="0">
                <a:solidFill>
                  <a:srgbClr val="8B3044"/>
                </a:solidFill>
                <a:latin typeface="Century Gothic"/>
                <a:cs typeface="Century Gothic"/>
              </a:rPr>
              <a:t>cumprir</a:t>
            </a:r>
            <a:r>
              <a:rPr sz="1400" spc="-10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00" dirty="0">
                <a:solidFill>
                  <a:srgbClr val="8B3044"/>
                </a:solidFill>
                <a:latin typeface="Century Gothic"/>
                <a:cs typeface="Century Gothic"/>
              </a:rPr>
              <a:t> </a:t>
            </a:r>
            <a:r>
              <a:rPr sz="1400" spc="5" dirty="0">
                <a:solidFill>
                  <a:srgbClr val="8B3044"/>
                </a:solidFill>
                <a:latin typeface="Century Gothic"/>
                <a:cs typeface="Century Gothic"/>
              </a:rPr>
              <a:t>fazer</a:t>
            </a:r>
            <a:r>
              <a:rPr sz="1400" spc="-100" dirty="0">
                <a:solidFill>
                  <a:srgbClr val="8B3044"/>
                </a:solidFill>
                <a:latin typeface="Century Gothic"/>
                <a:cs typeface="Century Gothic"/>
              </a:rPr>
              <a:t> </a:t>
            </a:r>
            <a:r>
              <a:rPr sz="1400" spc="45" dirty="0">
                <a:solidFill>
                  <a:srgbClr val="8B3044"/>
                </a:solidFill>
                <a:latin typeface="Century Gothic"/>
                <a:cs typeface="Century Gothic"/>
              </a:rPr>
              <a:t>cum-</a:t>
            </a:r>
            <a:r>
              <a:rPr sz="1400" spc="55" dirty="0">
                <a:solidFill>
                  <a:srgbClr val="8B3044"/>
                </a:solidFill>
                <a:latin typeface="Century Gothic"/>
                <a:cs typeface="Century Gothic"/>
              </a:rPr>
              <a:t> </a:t>
            </a:r>
            <a:r>
              <a:rPr sz="1400" spc="45" dirty="0">
                <a:solidFill>
                  <a:srgbClr val="8B3044"/>
                </a:solidFill>
                <a:latin typeface="Century Gothic"/>
                <a:cs typeface="Century Gothic"/>
              </a:rPr>
              <a:t>prir,</a:t>
            </a:r>
            <a:r>
              <a:rPr sz="1400" spc="-45" dirty="0">
                <a:solidFill>
                  <a:srgbClr val="8B3044"/>
                </a:solidFill>
                <a:latin typeface="Century Gothic"/>
                <a:cs typeface="Century Gothic"/>
              </a:rPr>
              <a:t> </a:t>
            </a:r>
            <a:r>
              <a:rPr sz="1400" spc="-30" dirty="0">
                <a:solidFill>
                  <a:srgbClr val="8B3044"/>
                </a:solidFill>
                <a:latin typeface="Century Gothic"/>
                <a:cs typeface="Century Gothic"/>
              </a:rPr>
              <a:t>na</a:t>
            </a:r>
            <a:r>
              <a:rPr sz="1400" spc="-45" dirty="0">
                <a:solidFill>
                  <a:srgbClr val="8B3044"/>
                </a:solidFill>
                <a:latin typeface="Century Gothic"/>
                <a:cs typeface="Century Gothic"/>
              </a:rPr>
              <a:t> </a:t>
            </a:r>
            <a:r>
              <a:rPr sz="1400" spc="-70" dirty="0">
                <a:solidFill>
                  <a:srgbClr val="8B3044"/>
                </a:solidFill>
                <a:latin typeface="Century Gothic"/>
                <a:cs typeface="Century Gothic"/>
              </a:rPr>
              <a:t>área</a:t>
            </a:r>
            <a:r>
              <a:rPr sz="1400" spc="-4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45" dirty="0">
                <a:solidFill>
                  <a:srgbClr val="8B3044"/>
                </a:solidFill>
                <a:latin typeface="Century Gothic"/>
                <a:cs typeface="Century Gothic"/>
              </a:rPr>
              <a:t> </a:t>
            </a:r>
            <a:r>
              <a:rPr sz="1400" spc="30" dirty="0">
                <a:solidFill>
                  <a:srgbClr val="8B3044"/>
                </a:solidFill>
                <a:latin typeface="Century Gothic"/>
                <a:cs typeface="Century Gothic"/>
              </a:rPr>
              <a:t>jurisdição</a:t>
            </a:r>
            <a:r>
              <a:rPr sz="1400" spc="-4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4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45" dirty="0">
                <a:solidFill>
                  <a:srgbClr val="8B3044"/>
                </a:solidFill>
                <a:latin typeface="Century Gothic"/>
                <a:cs typeface="Century Gothic"/>
              </a:rPr>
              <a:t> </a:t>
            </a:r>
            <a:r>
              <a:rPr sz="1400" spc="-10" dirty="0">
                <a:solidFill>
                  <a:srgbClr val="8B3044"/>
                </a:solidFill>
                <a:latin typeface="Century Gothic"/>
                <a:cs typeface="Century Gothic"/>
              </a:rPr>
              <a:t>legislação</a:t>
            </a:r>
            <a:r>
              <a:rPr sz="1400" spc="-45" dirty="0">
                <a:solidFill>
                  <a:srgbClr val="8B3044"/>
                </a:solidFill>
                <a:latin typeface="Century Gothic"/>
                <a:cs typeface="Century Gothic"/>
              </a:rPr>
              <a:t> </a:t>
            </a:r>
            <a:r>
              <a:rPr sz="1400" dirty="0">
                <a:solidFill>
                  <a:srgbClr val="8B3044"/>
                </a:solidFill>
                <a:latin typeface="Century Gothic"/>
                <a:cs typeface="Century Gothic"/>
              </a:rPr>
              <a:t>vigente,</a:t>
            </a:r>
            <a:r>
              <a:rPr sz="1400" spc="-45" dirty="0">
                <a:solidFill>
                  <a:srgbClr val="8B3044"/>
                </a:solidFill>
                <a:latin typeface="Century Gothic"/>
                <a:cs typeface="Century Gothic"/>
              </a:rPr>
              <a:t> </a:t>
            </a:r>
            <a:r>
              <a:rPr sz="1400" spc="75" dirty="0">
                <a:solidFill>
                  <a:srgbClr val="8B3044"/>
                </a:solidFill>
                <a:latin typeface="Century Gothic"/>
                <a:cs typeface="Century Gothic"/>
              </a:rPr>
              <a:t>assim</a:t>
            </a:r>
            <a:endParaRPr sz="1400">
              <a:latin typeface="Century Gothic"/>
              <a:cs typeface="Century Gothic"/>
            </a:endParaRPr>
          </a:p>
        </p:txBody>
      </p:sp>
      <p:sp>
        <p:nvSpPr>
          <p:cNvPr id="6" name="object 6"/>
          <p:cNvSpPr/>
          <p:nvPr/>
        </p:nvSpPr>
        <p:spPr>
          <a:xfrm>
            <a:off x="438353" y="6555358"/>
            <a:ext cx="881380" cy="259715"/>
          </a:xfrm>
          <a:custGeom>
            <a:avLst/>
            <a:gdLst/>
            <a:ahLst/>
            <a:cxnLst/>
            <a:rect l="l" t="t" r="r" b="b"/>
            <a:pathLst>
              <a:path w="881380" h="259715">
                <a:moveTo>
                  <a:pt x="881087" y="0"/>
                </a:moveTo>
                <a:lnTo>
                  <a:pt x="0" y="0"/>
                </a:lnTo>
                <a:lnTo>
                  <a:pt x="0" y="259092"/>
                </a:lnTo>
                <a:lnTo>
                  <a:pt x="881087" y="259092"/>
                </a:lnTo>
                <a:lnTo>
                  <a:pt x="881087" y="0"/>
                </a:lnTo>
                <a:close/>
              </a:path>
            </a:pathLst>
          </a:custGeom>
          <a:solidFill>
            <a:srgbClr val="742738"/>
          </a:solidFill>
        </p:spPr>
        <p:txBody>
          <a:bodyPr wrap="square" lIns="0" tIns="0" rIns="0" bIns="0" rtlCol="0"/>
          <a:lstStyle/>
          <a:p>
            <a:endParaRPr/>
          </a:p>
        </p:txBody>
      </p:sp>
      <p:sp>
        <p:nvSpPr>
          <p:cNvPr id="7" name="object 7"/>
          <p:cNvSpPr txBox="1">
            <a:spLocks noGrp="1"/>
          </p:cNvSpPr>
          <p:nvPr>
            <p:ph type="title"/>
          </p:nvPr>
        </p:nvSpPr>
        <p:spPr>
          <a:xfrm>
            <a:off x="537344" y="339936"/>
            <a:ext cx="11104245" cy="923290"/>
          </a:xfrm>
          <a:prstGeom prst="rect">
            <a:avLst/>
          </a:prstGeom>
        </p:spPr>
        <p:txBody>
          <a:bodyPr vert="horz" wrap="square" lIns="0" tIns="13335" rIns="0" bIns="0" rtlCol="0">
            <a:spAutoFit/>
          </a:bodyPr>
          <a:lstStyle/>
          <a:p>
            <a:pPr marL="876300" marR="5080" indent="-864235">
              <a:lnSpc>
                <a:spcPct val="105500"/>
              </a:lnSpc>
              <a:spcBef>
                <a:spcPts val="105"/>
              </a:spcBef>
              <a:tabLst>
                <a:tab pos="876300" algn="l"/>
              </a:tabLst>
            </a:pPr>
            <a:r>
              <a:rPr spc="-20" dirty="0">
                <a:solidFill>
                  <a:srgbClr val="742738"/>
                </a:solidFill>
              </a:rPr>
              <a:t>3.3.</a:t>
            </a:r>
            <a:r>
              <a:rPr dirty="0">
                <a:solidFill>
                  <a:srgbClr val="742738"/>
                </a:solidFill>
              </a:rPr>
              <a:t>	</a:t>
            </a:r>
            <a:r>
              <a:rPr sz="3825" baseline="1089" dirty="0">
                <a:solidFill>
                  <a:srgbClr val="742738"/>
                </a:solidFill>
              </a:rPr>
              <a:t>Participação</a:t>
            </a:r>
            <a:r>
              <a:rPr sz="3825" spc="-75" baseline="1089" dirty="0">
                <a:solidFill>
                  <a:srgbClr val="742738"/>
                </a:solidFill>
              </a:rPr>
              <a:t> </a:t>
            </a:r>
            <a:r>
              <a:rPr sz="3825" baseline="1089" dirty="0">
                <a:solidFill>
                  <a:srgbClr val="742738"/>
                </a:solidFill>
              </a:rPr>
              <a:t>das</a:t>
            </a:r>
            <a:r>
              <a:rPr sz="3825" spc="-75" baseline="1089" dirty="0">
                <a:solidFill>
                  <a:srgbClr val="742738"/>
                </a:solidFill>
              </a:rPr>
              <a:t> </a:t>
            </a:r>
            <a:r>
              <a:rPr sz="3825" spc="254" baseline="1089" dirty="0">
                <a:solidFill>
                  <a:srgbClr val="742738"/>
                </a:solidFill>
              </a:rPr>
              <a:t>Estruturas</a:t>
            </a:r>
            <a:r>
              <a:rPr sz="3825" spc="-75" baseline="1089" dirty="0">
                <a:solidFill>
                  <a:srgbClr val="742738"/>
                </a:solidFill>
              </a:rPr>
              <a:t> </a:t>
            </a:r>
            <a:r>
              <a:rPr sz="3825" baseline="1089" dirty="0">
                <a:solidFill>
                  <a:srgbClr val="742738"/>
                </a:solidFill>
              </a:rPr>
              <a:t>de</a:t>
            </a:r>
            <a:r>
              <a:rPr sz="3825" spc="-75" baseline="1089" dirty="0">
                <a:solidFill>
                  <a:srgbClr val="742738"/>
                </a:solidFill>
              </a:rPr>
              <a:t> </a:t>
            </a:r>
            <a:r>
              <a:rPr sz="3825" spc="-82" baseline="1089" dirty="0">
                <a:solidFill>
                  <a:srgbClr val="742738"/>
                </a:solidFill>
              </a:rPr>
              <a:t>Governança</a:t>
            </a:r>
            <a:r>
              <a:rPr sz="3825" spc="-75" baseline="1089" dirty="0">
                <a:solidFill>
                  <a:srgbClr val="742738"/>
                </a:solidFill>
              </a:rPr>
              <a:t> </a:t>
            </a:r>
            <a:r>
              <a:rPr sz="3825" baseline="1089" dirty="0">
                <a:solidFill>
                  <a:srgbClr val="742738"/>
                </a:solidFill>
              </a:rPr>
              <a:t>no</a:t>
            </a:r>
            <a:r>
              <a:rPr sz="3825" spc="-75" baseline="1089" dirty="0">
                <a:solidFill>
                  <a:srgbClr val="742738"/>
                </a:solidFill>
              </a:rPr>
              <a:t> </a:t>
            </a:r>
            <a:r>
              <a:rPr sz="3825" spc="97" baseline="1089" dirty="0">
                <a:solidFill>
                  <a:srgbClr val="742738"/>
                </a:solidFill>
              </a:rPr>
              <a:t>Planejamento</a:t>
            </a:r>
            <a:r>
              <a:rPr sz="3825" spc="-75" baseline="1089" dirty="0">
                <a:solidFill>
                  <a:srgbClr val="742738"/>
                </a:solidFill>
              </a:rPr>
              <a:t> e </a:t>
            </a:r>
            <a:r>
              <a:rPr sz="2550" spc="-10" dirty="0">
                <a:solidFill>
                  <a:srgbClr val="742738"/>
                </a:solidFill>
              </a:rPr>
              <a:t>Gestão</a:t>
            </a:r>
            <a:endParaRPr sz="2550"/>
          </a:p>
        </p:txBody>
      </p:sp>
      <p:sp>
        <p:nvSpPr>
          <p:cNvPr id="8" name="object 8"/>
          <p:cNvSpPr/>
          <p:nvPr/>
        </p:nvSpPr>
        <p:spPr>
          <a:xfrm>
            <a:off x="0" y="1453413"/>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742738"/>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1910642"/>
            <a:ext cx="5815330" cy="7928609"/>
          </a:xfrm>
          <a:prstGeom prst="rect">
            <a:avLst/>
          </a:prstGeom>
        </p:spPr>
        <p:txBody>
          <a:bodyPr vert="horz" wrap="square" lIns="0" tIns="12700" rIns="0" bIns="0" rtlCol="0">
            <a:spAutoFit/>
          </a:bodyPr>
          <a:lstStyle/>
          <a:p>
            <a:pPr marL="20955" marR="5715" indent="635" algn="just">
              <a:lnSpc>
                <a:spcPct val="100000"/>
              </a:lnSpc>
              <a:spcBef>
                <a:spcPts val="100"/>
              </a:spcBef>
            </a:pPr>
            <a:r>
              <a:rPr sz="1400" dirty="0">
                <a:solidFill>
                  <a:srgbClr val="8B3044"/>
                </a:solidFill>
                <a:latin typeface="Century Gothic"/>
                <a:cs typeface="Century Gothic"/>
              </a:rPr>
              <a:t>expedindo</a:t>
            </a:r>
            <a:r>
              <a:rPr sz="1400" spc="-55" dirty="0">
                <a:solidFill>
                  <a:srgbClr val="8B3044"/>
                </a:solidFill>
                <a:latin typeface="Century Gothic"/>
                <a:cs typeface="Century Gothic"/>
              </a:rPr>
              <a:t> </a:t>
            </a:r>
            <a:r>
              <a:rPr sz="1400" spc="50" dirty="0">
                <a:solidFill>
                  <a:srgbClr val="8B3044"/>
                </a:solidFill>
                <a:latin typeface="Century Gothic"/>
                <a:cs typeface="Century Gothic"/>
              </a:rPr>
              <a:t>os</a:t>
            </a:r>
            <a:r>
              <a:rPr sz="1400" spc="-55" dirty="0">
                <a:solidFill>
                  <a:srgbClr val="8B3044"/>
                </a:solidFill>
                <a:latin typeface="Century Gothic"/>
                <a:cs typeface="Century Gothic"/>
              </a:rPr>
              <a:t> </a:t>
            </a:r>
            <a:r>
              <a:rPr sz="1400" spc="5" dirty="0">
                <a:solidFill>
                  <a:srgbClr val="8B3044"/>
                </a:solidFill>
                <a:latin typeface="Century Gothic"/>
                <a:cs typeface="Century Gothic"/>
              </a:rPr>
              <a:t>atos</a:t>
            </a:r>
            <a:r>
              <a:rPr sz="1400" spc="-55" dirty="0">
                <a:solidFill>
                  <a:srgbClr val="8B3044"/>
                </a:solidFill>
                <a:latin typeface="Century Gothic"/>
                <a:cs typeface="Century Gothic"/>
              </a:rPr>
              <a:t> </a:t>
            </a:r>
            <a:r>
              <a:rPr sz="1400" spc="45" dirty="0">
                <a:solidFill>
                  <a:srgbClr val="8B3044"/>
                </a:solidFill>
                <a:latin typeface="Century Gothic"/>
                <a:cs typeface="Century Gothic"/>
              </a:rPr>
              <a:t>administrativos</a:t>
            </a:r>
            <a:r>
              <a:rPr sz="1400" spc="-55" dirty="0">
                <a:solidFill>
                  <a:srgbClr val="8B3044"/>
                </a:solidFill>
                <a:latin typeface="Century Gothic"/>
                <a:cs typeface="Century Gothic"/>
              </a:rPr>
              <a:t> </a:t>
            </a:r>
            <a:r>
              <a:rPr sz="1400" spc="-35" dirty="0">
                <a:solidFill>
                  <a:srgbClr val="8B3044"/>
                </a:solidFill>
                <a:latin typeface="Century Gothic"/>
                <a:cs typeface="Century Gothic"/>
              </a:rPr>
              <a:t>adequados;</a:t>
            </a:r>
            <a:r>
              <a:rPr sz="1400" spc="-55" dirty="0">
                <a:solidFill>
                  <a:srgbClr val="8B3044"/>
                </a:solidFill>
                <a:latin typeface="Century Gothic"/>
                <a:cs typeface="Century Gothic"/>
              </a:rPr>
              <a:t> </a:t>
            </a:r>
            <a:r>
              <a:rPr sz="1400" spc="20" dirty="0">
                <a:solidFill>
                  <a:srgbClr val="8B3044"/>
                </a:solidFill>
                <a:latin typeface="Century Gothic"/>
                <a:cs typeface="Century Gothic"/>
              </a:rPr>
              <a:t>j)</a:t>
            </a:r>
            <a:r>
              <a:rPr sz="1400" spc="-55" dirty="0">
                <a:solidFill>
                  <a:srgbClr val="8B3044"/>
                </a:solidFill>
                <a:latin typeface="Century Gothic"/>
                <a:cs typeface="Century Gothic"/>
              </a:rPr>
              <a:t> </a:t>
            </a:r>
            <a:r>
              <a:rPr sz="1400" spc="65" dirty="0">
                <a:solidFill>
                  <a:srgbClr val="8B3044"/>
                </a:solidFill>
                <a:latin typeface="Century Gothic"/>
                <a:cs typeface="Century Gothic"/>
              </a:rPr>
              <a:t>constituir</a:t>
            </a:r>
            <a:r>
              <a:rPr sz="1400" spc="-55" dirty="0">
                <a:solidFill>
                  <a:srgbClr val="8B3044"/>
                </a:solidFill>
                <a:latin typeface="Century Gothic"/>
                <a:cs typeface="Century Gothic"/>
              </a:rPr>
              <a:t> </a:t>
            </a:r>
            <a:r>
              <a:rPr sz="1400" spc="50" dirty="0">
                <a:solidFill>
                  <a:srgbClr val="8B3044"/>
                </a:solidFill>
                <a:latin typeface="Century Gothic"/>
                <a:cs typeface="Century Gothic"/>
              </a:rPr>
              <a:t>comis-</a:t>
            </a:r>
            <a:r>
              <a:rPr sz="1400" spc="55" dirty="0">
                <a:solidFill>
                  <a:srgbClr val="8B3044"/>
                </a:solidFill>
                <a:latin typeface="Century Gothic"/>
                <a:cs typeface="Century Gothic"/>
              </a:rPr>
              <a:t> </a:t>
            </a:r>
            <a:r>
              <a:rPr sz="1400" spc="40" dirty="0">
                <a:solidFill>
                  <a:srgbClr val="8B3044"/>
                </a:solidFill>
                <a:latin typeface="Century Gothic"/>
                <a:cs typeface="Century Gothic"/>
              </a:rPr>
              <a:t>sões</a:t>
            </a:r>
            <a:r>
              <a:rPr sz="1400" spc="-120" dirty="0">
                <a:solidFill>
                  <a:srgbClr val="8B3044"/>
                </a:solidFill>
                <a:latin typeface="Century Gothic"/>
                <a:cs typeface="Century Gothic"/>
              </a:rPr>
              <a:t> </a:t>
            </a:r>
            <a:r>
              <a:rPr sz="1400" spc="5" dirty="0">
                <a:solidFill>
                  <a:srgbClr val="8B3044"/>
                </a:solidFill>
                <a:latin typeface="Century Gothic"/>
                <a:cs typeface="Century Gothic"/>
              </a:rPr>
              <a:t>especiais</a:t>
            </a:r>
            <a:r>
              <a:rPr sz="1400" spc="-120" dirty="0">
                <a:solidFill>
                  <a:srgbClr val="8B3044"/>
                </a:solidFill>
                <a:latin typeface="Century Gothic"/>
                <a:cs typeface="Century Gothic"/>
              </a:rPr>
              <a:t> </a:t>
            </a:r>
            <a:r>
              <a:rPr sz="1400" dirty="0">
                <a:solidFill>
                  <a:srgbClr val="8B3044"/>
                </a:solidFill>
                <a:latin typeface="Century Gothic"/>
                <a:cs typeface="Century Gothic"/>
              </a:rPr>
              <a:t>com</a:t>
            </a:r>
            <a:r>
              <a:rPr sz="1400" spc="-12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20" dirty="0">
                <a:solidFill>
                  <a:srgbClr val="8B3044"/>
                </a:solidFill>
                <a:latin typeface="Century Gothic"/>
                <a:cs typeface="Century Gothic"/>
              </a:rPr>
              <a:t> </a:t>
            </a:r>
            <a:r>
              <a:rPr sz="1400" spc="5" dirty="0">
                <a:solidFill>
                  <a:srgbClr val="8B3044"/>
                </a:solidFill>
                <a:latin typeface="Century Gothic"/>
                <a:cs typeface="Century Gothic"/>
              </a:rPr>
              <a:t>finalidade</a:t>
            </a:r>
            <a:r>
              <a:rPr sz="1400" spc="-12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20" dirty="0">
                <a:solidFill>
                  <a:srgbClr val="8B3044"/>
                </a:solidFill>
                <a:latin typeface="Century Gothic"/>
                <a:cs typeface="Century Gothic"/>
              </a:rPr>
              <a:t> </a:t>
            </a:r>
            <a:r>
              <a:rPr sz="1400" spc="-20" dirty="0">
                <a:solidFill>
                  <a:srgbClr val="8B3044"/>
                </a:solidFill>
                <a:latin typeface="Century Gothic"/>
                <a:cs typeface="Century Gothic"/>
              </a:rPr>
              <a:t>elaborar</a:t>
            </a:r>
            <a:r>
              <a:rPr sz="1400" spc="-125" dirty="0">
                <a:solidFill>
                  <a:srgbClr val="8B3044"/>
                </a:solidFill>
                <a:latin typeface="Century Gothic"/>
                <a:cs typeface="Century Gothic"/>
              </a:rPr>
              <a:t> </a:t>
            </a:r>
            <a:r>
              <a:rPr sz="1400" spc="40" dirty="0">
                <a:solidFill>
                  <a:srgbClr val="8B3044"/>
                </a:solidFill>
                <a:latin typeface="Century Gothic"/>
                <a:cs typeface="Century Gothic"/>
              </a:rPr>
              <a:t>estudos</a:t>
            </a:r>
            <a:r>
              <a:rPr sz="1400" spc="-120" dirty="0">
                <a:solidFill>
                  <a:srgbClr val="8B3044"/>
                </a:solidFill>
                <a:latin typeface="Century Gothic"/>
                <a:cs typeface="Century Gothic"/>
              </a:rPr>
              <a:t> </a:t>
            </a:r>
            <a:r>
              <a:rPr sz="1400" spc="-70" dirty="0">
                <a:solidFill>
                  <a:srgbClr val="8B3044"/>
                </a:solidFill>
                <a:latin typeface="Century Gothic"/>
                <a:cs typeface="Century Gothic"/>
              </a:rPr>
              <a:t>e/ou</a:t>
            </a:r>
            <a:r>
              <a:rPr sz="1400" spc="-120" dirty="0">
                <a:solidFill>
                  <a:srgbClr val="8B3044"/>
                </a:solidFill>
                <a:latin typeface="Century Gothic"/>
                <a:cs typeface="Century Gothic"/>
              </a:rPr>
              <a:t> </a:t>
            </a:r>
            <a:r>
              <a:rPr sz="1400" spc="15" dirty="0">
                <a:solidFill>
                  <a:srgbClr val="8B3044"/>
                </a:solidFill>
                <a:latin typeface="Century Gothic"/>
                <a:cs typeface="Century Gothic"/>
              </a:rPr>
              <a:t>trabalhos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spc="50" dirty="0">
                <a:solidFill>
                  <a:srgbClr val="8B3044"/>
                </a:solidFill>
                <a:latin typeface="Century Gothic"/>
                <a:cs typeface="Century Gothic"/>
              </a:rPr>
              <a:t>interesse</a:t>
            </a:r>
            <a:r>
              <a:rPr sz="1400" spc="2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20" dirty="0">
                <a:solidFill>
                  <a:srgbClr val="8B3044"/>
                </a:solidFill>
                <a:latin typeface="Century Gothic"/>
                <a:cs typeface="Century Gothic"/>
              </a:rPr>
              <a:t> l) </a:t>
            </a:r>
            <a:r>
              <a:rPr sz="1400" spc="-15" dirty="0">
                <a:solidFill>
                  <a:srgbClr val="8B3044"/>
                </a:solidFill>
                <a:latin typeface="Century Gothic"/>
                <a:cs typeface="Century Gothic"/>
              </a:rPr>
              <a:t>levar</a:t>
            </a:r>
            <a:r>
              <a:rPr sz="1400" spc="1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20" dirty="0">
                <a:solidFill>
                  <a:srgbClr val="8B3044"/>
                </a:solidFill>
                <a:latin typeface="Century Gothic"/>
                <a:cs typeface="Century Gothic"/>
              </a:rPr>
              <a:t> </a:t>
            </a:r>
            <a:r>
              <a:rPr sz="1400" spc="10" dirty="0">
                <a:solidFill>
                  <a:srgbClr val="8B3044"/>
                </a:solidFill>
                <a:latin typeface="Century Gothic"/>
                <a:cs typeface="Century Gothic"/>
              </a:rPr>
              <a:t>conhecimento</a:t>
            </a:r>
            <a:r>
              <a:rPr sz="1400" spc="2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20" dirty="0">
                <a:solidFill>
                  <a:srgbClr val="8B3044"/>
                </a:solidFill>
                <a:latin typeface="Century Gothic"/>
                <a:cs typeface="Century Gothic"/>
              </a:rPr>
              <a:t> </a:t>
            </a:r>
            <a:r>
              <a:rPr sz="1400" spc="-40" dirty="0">
                <a:solidFill>
                  <a:srgbClr val="8B3044"/>
                </a:solidFill>
                <a:latin typeface="Century Gothic"/>
                <a:cs typeface="Century Gothic"/>
              </a:rPr>
              <a:t>o</a:t>
            </a:r>
            <a:r>
              <a:rPr sz="1400" spc="-20" dirty="0">
                <a:solidFill>
                  <a:srgbClr val="8B3044"/>
                </a:solidFill>
                <a:latin typeface="Century Gothic"/>
                <a:cs typeface="Century Gothic"/>
              </a:rPr>
              <a:t> </a:t>
            </a:r>
            <a:r>
              <a:rPr sz="1400" spc="-30" dirty="0">
                <a:solidFill>
                  <a:srgbClr val="8B3044"/>
                </a:solidFill>
                <a:latin typeface="Century Gothic"/>
                <a:cs typeface="Century Gothic"/>
              </a:rPr>
              <a:t>“quadro</a:t>
            </a:r>
            <a:r>
              <a:rPr sz="1400" spc="4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40" dirty="0">
                <a:solidFill>
                  <a:srgbClr val="8B3044"/>
                </a:solidFill>
                <a:latin typeface="Century Gothic"/>
                <a:cs typeface="Century Gothic"/>
              </a:rPr>
              <a:t> </a:t>
            </a:r>
            <a:r>
              <a:rPr sz="1400" spc="25" dirty="0">
                <a:solidFill>
                  <a:srgbClr val="8B3044"/>
                </a:solidFill>
                <a:latin typeface="Century Gothic"/>
                <a:cs typeface="Century Gothic"/>
              </a:rPr>
              <a:t>servidores”</a:t>
            </a:r>
            <a:r>
              <a:rPr sz="1400" spc="40" dirty="0">
                <a:solidFill>
                  <a:srgbClr val="8B3044"/>
                </a:solidFill>
                <a:latin typeface="Century Gothic"/>
                <a:cs typeface="Century Gothic"/>
              </a:rPr>
              <a:t> </a:t>
            </a:r>
            <a:r>
              <a:rPr sz="1400" spc="-75" dirty="0">
                <a:solidFill>
                  <a:srgbClr val="8B3044"/>
                </a:solidFill>
                <a:latin typeface="Century Gothic"/>
                <a:cs typeface="Century Gothic"/>
              </a:rPr>
              <a:t>e</a:t>
            </a:r>
            <a:r>
              <a:rPr sz="1400" spc="40" dirty="0">
                <a:solidFill>
                  <a:srgbClr val="8B3044"/>
                </a:solidFill>
                <a:latin typeface="Century Gothic"/>
                <a:cs typeface="Century Gothic"/>
              </a:rPr>
              <a:t> </a:t>
            </a:r>
            <a:r>
              <a:rPr sz="1400" spc="-5" dirty="0">
                <a:solidFill>
                  <a:srgbClr val="8B3044"/>
                </a:solidFill>
                <a:latin typeface="Century Gothic"/>
                <a:cs typeface="Century Gothic"/>
              </a:rPr>
              <a:t>respectiva</a:t>
            </a:r>
            <a:r>
              <a:rPr sz="1400" spc="40"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40" dirty="0">
                <a:solidFill>
                  <a:srgbClr val="8B3044"/>
                </a:solidFill>
                <a:latin typeface="Century Gothic"/>
                <a:cs typeface="Century Gothic"/>
              </a:rPr>
              <a:t> </a:t>
            </a:r>
            <a:r>
              <a:rPr sz="1400" dirty="0">
                <a:solidFill>
                  <a:srgbClr val="8B3044"/>
                </a:solidFill>
                <a:latin typeface="Century Gothic"/>
                <a:cs typeface="Century Gothic"/>
              </a:rPr>
              <a:t>salarial;</a:t>
            </a:r>
            <a:r>
              <a:rPr sz="1400" spc="40" dirty="0">
                <a:solidFill>
                  <a:srgbClr val="8B3044"/>
                </a:solidFill>
                <a:latin typeface="Century Gothic"/>
                <a:cs typeface="Century Gothic"/>
              </a:rPr>
              <a:t> </a:t>
            </a:r>
            <a:r>
              <a:rPr sz="1400" spc="50" dirty="0">
                <a:solidFill>
                  <a:srgbClr val="8B3044"/>
                </a:solidFill>
                <a:latin typeface="Century Gothic"/>
                <a:cs typeface="Century Gothic"/>
              </a:rPr>
              <a:t>m)</a:t>
            </a:r>
            <a:r>
              <a:rPr sz="1400" spc="40" dirty="0">
                <a:solidFill>
                  <a:srgbClr val="8B3044"/>
                </a:solidFill>
                <a:latin typeface="Century Gothic"/>
                <a:cs typeface="Century Gothic"/>
              </a:rPr>
              <a:t> </a:t>
            </a:r>
            <a:r>
              <a:rPr sz="1400" spc="60" dirty="0">
                <a:solidFill>
                  <a:srgbClr val="8B3044"/>
                </a:solidFill>
                <a:latin typeface="Century Gothic"/>
                <a:cs typeface="Century Gothic"/>
              </a:rPr>
              <a:t>admitir</a:t>
            </a:r>
            <a:r>
              <a:rPr sz="1400" spc="40" dirty="0">
                <a:solidFill>
                  <a:srgbClr val="8B3044"/>
                </a:solidFill>
                <a:latin typeface="Century Gothic"/>
                <a:cs typeface="Century Gothic"/>
              </a:rPr>
              <a:t> </a:t>
            </a:r>
            <a:r>
              <a:rPr sz="1400" spc="-75" dirty="0">
                <a:solidFill>
                  <a:srgbClr val="8B3044"/>
                </a:solidFill>
                <a:latin typeface="Century Gothic"/>
                <a:cs typeface="Century Gothic"/>
              </a:rPr>
              <a:t>e</a:t>
            </a:r>
            <a:r>
              <a:rPr sz="1400" spc="-35" dirty="0">
                <a:solidFill>
                  <a:srgbClr val="8B3044"/>
                </a:solidFill>
                <a:latin typeface="Century Gothic"/>
                <a:cs typeface="Century Gothic"/>
              </a:rPr>
              <a:t> </a:t>
            </a:r>
            <a:r>
              <a:rPr sz="1400" spc="40" dirty="0">
                <a:solidFill>
                  <a:srgbClr val="8B3044"/>
                </a:solidFill>
                <a:latin typeface="Century Gothic"/>
                <a:cs typeface="Century Gothic"/>
              </a:rPr>
              <a:t>dispensar</a:t>
            </a:r>
            <a:r>
              <a:rPr sz="1400" spc="145" dirty="0">
                <a:solidFill>
                  <a:srgbClr val="8B3044"/>
                </a:solidFill>
                <a:latin typeface="Century Gothic"/>
                <a:cs typeface="Century Gothic"/>
              </a:rPr>
              <a:t> </a:t>
            </a:r>
            <a:r>
              <a:rPr sz="1400" spc="30" dirty="0">
                <a:solidFill>
                  <a:srgbClr val="8B3044"/>
                </a:solidFill>
                <a:latin typeface="Century Gothic"/>
                <a:cs typeface="Century Gothic"/>
              </a:rPr>
              <a:t>servidores,</a:t>
            </a:r>
            <a:r>
              <a:rPr sz="1400" spc="140" dirty="0">
                <a:solidFill>
                  <a:srgbClr val="8B3044"/>
                </a:solidFill>
                <a:latin typeface="Century Gothic"/>
                <a:cs typeface="Century Gothic"/>
              </a:rPr>
              <a:t> </a:t>
            </a:r>
            <a:r>
              <a:rPr sz="1400" spc="75" dirty="0">
                <a:solidFill>
                  <a:srgbClr val="8B3044"/>
                </a:solidFill>
                <a:latin typeface="Century Gothic"/>
                <a:cs typeface="Century Gothic"/>
              </a:rPr>
              <a:t>assim</a:t>
            </a:r>
            <a:r>
              <a:rPr sz="1400" spc="145"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145" dirty="0">
                <a:solidFill>
                  <a:srgbClr val="8B3044"/>
                </a:solidFill>
                <a:latin typeface="Century Gothic"/>
                <a:cs typeface="Century Gothic"/>
              </a:rPr>
              <a:t> </a:t>
            </a:r>
            <a:r>
              <a:rPr sz="1400" spc="-30" dirty="0">
                <a:solidFill>
                  <a:srgbClr val="8B3044"/>
                </a:solidFill>
                <a:latin typeface="Century Gothic"/>
                <a:cs typeface="Century Gothic"/>
              </a:rPr>
              <a:t>conceder</a:t>
            </a:r>
            <a:r>
              <a:rPr sz="1400" spc="145" dirty="0">
                <a:solidFill>
                  <a:srgbClr val="8B3044"/>
                </a:solidFill>
                <a:latin typeface="Century Gothic"/>
                <a:cs typeface="Century Gothic"/>
              </a:rPr>
              <a:t> </a:t>
            </a:r>
            <a:r>
              <a:rPr sz="1400" spc="-5" dirty="0">
                <a:solidFill>
                  <a:srgbClr val="8B3044"/>
                </a:solidFill>
                <a:latin typeface="Century Gothic"/>
                <a:cs typeface="Century Gothic"/>
              </a:rPr>
              <a:t>licenças</a:t>
            </a:r>
            <a:r>
              <a:rPr sz="1400" spc="14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45" dirty="0">
                <a:solidFill>
                  <a:srgbClr val="8B3044"/>
                </a:solidFill>
                <a:latin typeface="Century Gothic"/>
                <a:cs typeface="Century Gothic"/>
              </a:rPr>
              <a:t> </a:t>
            </a:r>
            <a:r>
              <a:rPr sz="1400" spc="10" dirty="0">
                <a:solidFill>
                  <a:srgbClr val="8B3044"/>
                </a:solidFill>
                <a:latin typeface="Century Gothic"/>
                <a:cs typeface="Century Gothic"/>
              </a:rPr>
              <a:t>férias,</a:t>
            </a:r>
            <a:r>
              <a:rPr sz="1400" spc="14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0" dirty="0">
                <a:solidFill>
                  <a:srgbClr val="8B3044"/>
                </a:solidFill>
                <a:latin typeface="Century Gothic"/>
                <a:cs typeface="Century Gothic"/>
              </a:rPr>
              <a:t> </a:t>
            </a:r>
            <a:r>
              <a:rPr sz="1400" spc="65" dirty="0">
                <a:solidFill>
                  <a:srgbClr val="8B3044"/>
                </a:solidFill>
                <a:latin typeface="Century Gothic"/>
                <a:cs typeface="Century Gothic"/>
              </a:rPr>
              <a:t>impor</a:t>
            </a:r>
            <a:r>
              <a:rPr sz="1400" spc="80" dirty="0">
                <a:solidFill>
                  <a:srgbClr val="8B3044"/>
                </a:solidFill>
                <a:latin typeface="Century Gothic"/>
                <a:cs typeface="Century Gothic"/>
              </a:rPr>
              <a:t> </a:t>
            </a:r>
            <a:r>
              <a:rPr sz="1400" dirty="0">
                <a:solidFill>
                  <a:srgbClr val="8B3044"/>
                </a:solidFill>
                <a:latin typeface="Century Gothic"/>
                <a:cs typeface="Century Gothic"/>
              </a:rPr>
              <a:t>penas</a:t>
            </a:r>
            <a:r>
              <a:rPr sz="1400" spc="80" dirty="0">
                <a:solidFill>
                  <a:srgbClr val="8B3044"/>
                </a:solidFill>
                <a:latin typeface="Century Gothic"/>
                <a:cs typeface="Century Gothic"/>
              </a:rPr>
              <a:t> </a:t>
            </a:r>
            <a:r>
              <a:rPr sz="1400" spc="25" dirty="0">
                <a:solidFill>
                  <a:srgbClr val="8B3044"/>
                </a:solidFill>
                <a:latin typeface="Century Gothic"/>
                <a:cs typeface="Century Gothic"/>
              </a:rPr>
              <a:t>disciplinares;</a:t>
            </a:r>
            <a:r>
              <a:rPr sz="1400" spc="80" dirty="0">
                <a:solidFill>
                  <a:srgbClr val="8B3044"/>
                </a:solidFill>
                <a:latin typeface="Century Gothic"/>
                <a:cs typeface="Century Gothic"/>
              </a:rPr>
              <a:t> </a:t>
            </a:r>
            <a:r>
              <a:rPr sz="1400" spc="20" dirty="0">
                <a:solidFill>
                  <a:srgbClr val="8B3044"/>
                </a:solidFill>
                <a:latin typeface="Century Gothic"/>
                <a:cs typeface="Century Gothic"/>
              </a:rPr>
              <a:t>n)</a:t>
            </a:r>
            <a:r>
              <a:rPr sz="1400" spc="80" dirty="0">
                <a:solidFill>
                  <a:srgbClr val="8B3044"/>
                </a:solidFill>
                <a:latin typeface="Century Gothic"/>
                <a:cs typeface="Century Gothic"/>
              </a:rPr>
              <a:t> </a:t>
            </a:r>
            <a:r>
              <a:rPr sz="1400" spc="-15" dirty="0">
                <a:solidFill>
                  <a:srgbClr val="8B3044"/>
                </a:solidFill>
                <a:latin typeface="Century Gothic"/>
                <a:cs typeface="Century Gothic"/>
              </a:rPr>
              <a:t>coordenar</a:t>
            </a:r>
            <a:r>
              <a:rPr sz="1400" spc="8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80" dirty="0">
                <a:solidFill>
                  <a:srgbClr val="8B3044"/>
                </a:solidFill>
                <a:latin typeface="Century Gothic"/>
                <a:cs typeface="Century Gothic"/>
              </a:rPr>
              <a:t> </a:t>
            </a:r>
            <a:r>
              <a:rPr sz="1400" spc="15" dirty="0">
                <a:solidFill>
                  <a:srgbClr val="8B3044"/>
                </a:solidFill>
                <a:latin typeface="Century Gothic"/>
                <a:cs typeface="Century Gothic"/>
              </a:rPr>
              <a:t>trabalhos</a:t>
            </a:r>
            <a:r>
              <a:rPr sz="1400" spc="8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80" dirty="0">
                <a:solidFill>
                  <a:srgbClr val="8B3044"/>
                </a:solidFill>
                <a:latin typeface="Century Gothic"/>
                <a:cs typeface="Century Gothic"/>
              </a:rPr>
              <a:t> </a:t>
            </a:r>
            <a:r>
              <a:rPr sz="1400" spc="-25" dirty="0">
                <a:solidFill>
                  <a:srgbClr val="8B3044"/>
                </a:solidFill>
                <a:latin typeface="Century Gothic"/>
                <a:cs typeface="Century Gothic"/>
              </a:rPr>
              <a:t>elabora-</a:t>
            </a:r>
            <a:r>
              <a:rPr sz="1400" spc="55" dirty="0">
                <a:solidFill>
                  <a:srgbClr val="8B3044"/>
                </a:solidFill>
                <a:latin typeface="Century Gothic"/>
                <a:cs typeface="Century Gothic"/>
              </a:rPr>
              <a:t> </a:t>
            </a:r>
            <a:r>
              <a:rPr sz="1400" spc="-105" dirty="0">
                <a:solidFill>
                  <a:srgbClr val="8B3044"/>
                </a:solidFill>
                <a:latin typeface="Century Gothic"/>
                <a:cs typeface="Century Gothic"/>
              </a:rPr>
              <a:t>ção</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a:t>
            </a:r>
            <a:r>
              <a:rPr sz="1400" dirty="0">
                <a:solidFill>
                  <a:srgbClr val="8B3044"/>
                </a:solidFill>
                <a:latin typeface="Century Gothic"/>
                <a:cs typeface="Century Gothic"/>
              </a:rPr>
              <a:t>orçamento</a:t>
            </a:r>
            <a:r>
              <a:rPr sz="1400" spc="-25" dirty="0">
                <a:solidFill>
                  <a:srgbClr val="8B3044"/>
                </a:solidFill>
                <a:latin typeface="Century Gothic"/>
                <a:cs typeface="Century Gothic"/>
              </a:rPr>
              <a:t> </a:t>
            </a:r>
            <a:r>
              <a:rPr sz="1400" spc="-65" dirty="0">
                <a:solidFill>
                  <a:srgbClr val="8B3044"/>
                </a:solidFill>
                <a:latin typeface="Century Gothic"/>
                <a:cs typeface="Century Gothic"/>
              </a:rPr>
              <a:t>(e</a:t>
            </a:r>
            <a:r>
              <a:rPr sz="1400" spc="-25" dirty="0">
                <a:solidFill>
                  <a:srgbClr val="8B3044"/>
                </a:solidFill>
                <a:latin typeface="Century Gothic"/>
                <a:cs typeface="Century Gothic"/>
              </a:rPr>
              <a:t> </a:t>
            </a:r>
            <a:r>
              <a:rPr sz="1400" spc="15" dirty="0">
                <a:solidFill>
                  <a:srgbClr val="8B3044"/>
                </a:solidFill>
                <a:latin typeface="Century Gothic"/>
                <a:cs typeface="Century Gothic"/>
              </a:rPr>
              <a:t>eventuais</a:t>
            </a:r>
            <a:r>
              <a:rPr sz="1400" spc="-25" dirty="0">
                <a:solidFill>
                  <a:srgbClr val="8B3044"/>
                </a:solidFill>
                <a:latin typeface="Century Gothic"/>
                <a:cs typeface="Century Gothic"/>
              </a:rPr>
              <a:t> </a:t>
            </a:r>
            <a:r>
              <a:rPr sz="1400" spc="10" dirty="0">
                <a:solidFill>
                  <a:srgbClr val="8B3044"/>
                </a:solidFill>
                <a:latin typeface="Century Gothic"/>
                <a:cs typeface="Century Gothic"/>
              </a:rPr>
              <a:t>reformulações)</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2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25" dirty="0">
                <a:solidFill>
                  <a:srgbClr val="8B3044"/>
                </a:solidFill>
                <a:latin typeface="Century Gothic"/>
                <a:cs typeface="Century Gothic"/>
              </a:rPr>
              <a:t> </a:t>
            </a:r>
            <a:r>
              <a:rPr sz="1400" spc="65" dirty="0">
                <a:solidFill>
                  <a:srgbClr val="8B3044"/>
                </a:solidFill>
                <a:latin typeface="Century Gothic"/>
                <a:cs typeface="Century Gothic"/>
              </a:rPr>
              <a:t>ser</a:t>
            </a:r>
            <a:r>
              <a:rPr sz="1400" spc="40" dirty="0">
                <a:solidFill>
                  <a:srgbClr val="8B3044"/>
                </a:solidFill>
                <a:latin typeface="Century Gothic"/>
                <a:cs typeface="Century Gothic"/>
              </a:rPr>
              <a:t> </a:t>
            </a:r>
            <a:r>
              <a:rPr sz="1400" spc="45" dirty="0">
                <a:solidFill>
                  <a:srgbClr val="8B3044"/>
                </a:solidFill>
                <a:latin typeface="Century Gothic"/>
                <a:cs typeface="Century Gothic"/>
              </a:rPr>
              <a:t>submetido</a:t>
            </a:r>
            <a:r>
              <a:rPr sz="1400" spc="14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40" dirty="0">
                <a:solidFill>
                  <a:srgbClr val="8B3044"/>
                </a:solidFill>
                <a:latin typeface="Century Gothic"/>
                <a:cs typeface="Century Gothic"/>
              </a:rPr>
              <a:t> </a:t>
            </a:r>
            <a:r>
              <a:rPr sz="1400" spc="-30" dirty="0">
                <a:solidFill>
                  <a:srgbClr val="8B3044"/>
                </a:solidFill>
                <a:latin typeface="Century Gothic"/>
                <a:cs typeface="Century Gothic"/>
              </a:rPr>
              <a:t>deliberação</a:t>
            </a:r>
            <a:r>
              <a:rPr sz="1400" spc="14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40" dirty="0">
                <a:solidFill>
                  <a:srgbClr val="8B3044"/>
                </a:solidFill>
                <a:latin typeface="Century Gothic"/>
                <a:cs typeface="Century Gothic"/>
              </a:rPr>
              <a:t> </a:t>
            </a:r>
            <a:r>
              <a:rPr sz="1400" spc="25" dirty="0">
                <a:solidFill>
                  <a:srgbClr val="8B3044"/>
                </a:solidFill>
                <a:latin typeface="Century Gothic"/>
                <a:cs typeface="Century Gothic"/>
              </a:rPr>
              <a:t>Plenário;</a:t>
            </a:r>
            <a:r>
              <a:rPr sz="1400" spc="140" dirty="0">
                <a:solidFill>
                  <a:srgbClr val="8B3044"/>
                </a:solidFill>
                <a:latin typeface="Century Gothic"/>
                <a:cs typeface="Century Gothic"/>
              </a:rPr>
              <a:t> </a:t>
            </a:r>
            <a:r>
              <a:rPr sz="1400" spc="-50" dirty="0">
                <a:solidFill>
                  <a:srgbClr val="8B3044"/>
                </a:solidFill>
                <a:latin typeface="Century Gothic"/>
                <a:cs typeface="Century Gothic"/>
              </a:rPr>
              <a:t>o)</a:t>
            </a:r>
            <a:r>
              <a:rPr sz="1400" spc="140" dirty="0">
                <a:solidFill>
                  <a:srgbClr val="8B3044"/>
                </a:solidFill>
                <a:latin typeface="Century Gothic"/>
                <a:cs typeface="Century Gothic"/>
              </a:rPr>
              <a:t> </a:t>
            </a:r>
            <a:r>
              <a:rPr sz="1400" spc="30" dirty="0">
                <a:solidFill>
                  <a:srgbClr val="8B3044"/>
                </a:solidFill>
                <a:latin typeface="Century Gothic"/>
                <a:cs typeface="Century Gothic"/>
              </a:rPr>
              <a:t>autorizar</a:t>
            </a:r>
            <a:r>
              <a:rPr sz="1400" spc="14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40" dirty="0">
                <a:solidFill>
                  <a:srgbClr val="8B3044"/>
                </a:solidFill>
                <a:latin typeface="Century Gothic"/>
                <a:cs typeface="Century Gothic"/>
              </a:rPr>
              <a:t> </a:t>
            </a:r>
            <a:r>
              <a:rPr sz="1400" spc="-10" dirty="0">
                <a:solidFill>
                  <a:srgbClr val="8B3044"/>
                </a:solidFill>
                <a:latin typeface="Century Gothic"/>
                <a:cs typeface="Century Gothic"/>
              </a:rPr>
              <a:t>pagamento</a:t>
            </a:r>
            <a:r>
              <a:rPr sz="1400" spc="-2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60" dirty="0">
                <a:solidFill>
                  <a:srgbClr val="8B3044"/>
                </a:solidFill>
                <a:latin typeface="Century Gothic"/>
                <a:cs typeface="Century Gothic"/>
              </a:rPr>
              <a:t> </a:t>
            </a:r>
            <a:r>
              <a:rPr sz="1400" dirty="0">
                <a:solidFill>
                  <a:srgbClr val="8B3044"/>
                </a:solidFill>
                <a:latin typeface="Century Gothic"/>
                <a:cs typeface="Century Gothic"/>
              </a:rPr>
              <a:t>despesas,</a:t>
            </a:r>
            <a:r>
              <a:rPr sz="1400" spc="160" dirty="0">
                <a:solidFill>
                  <a:srgbClr val="8B3044"/>
                </a:solidFill>
                <a:latin typeface="Century Gothic"/>
                <a:cs typeface="Century Gothic"/>
              </a:rPr>
              <a:t> </a:t>
            </a:r>
            <a:r>
              <a:rPr sz="1400" spc="55" dirty="0">
                <a:solidFill>
                  <a:srgbClr val="8B3044"/>
                </a:solidFill>
                <a:latin typeface="Century Gothic"/>
                <a:cs typeface="Century Gothic"/>
              </a:rPr>
              <a:t>requisitar</a:t>
            </a:r>
            <a:r>
              <a:rPr sz="1400" spc="160" dirty="0">
                <a:solidFill>
                  <a:srgbClr val="8B3044"/>
                </a:solidFill>
                <a:latin typeface="Century Gothic"/>
                <a:cs typeface="Century Gothic"/>
              </a:rPr>
              <a:t> </a:t>
            </a:r>
            <a:r>
              <a:rPr sz="1400" spc="15" dirty="0">
                <a:solidFill>
                  <a:srgbClr val="8B3044"/>
                </a:solidFill>
                <a:latin typeface="Century Gothic"/>
                <a:cs typeface="Century Gothic"/>
              </a:rPr>
              <a:t>passagens</a:t>
            </a:r>
            <a:r>
              <a:rPr sz="1400" spc="1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60" dirty="0">
                <a:solidFill>
                  <a:srgbClr val="8B3044"/>
                </a:solidFill>
                <a:latin typeface="Century Gothic"/>
                <a:cs typeface="Century Gothic"/>
              </a:rPr>
              <a:t> </a:t>
            </a:r>
            <a:r>
              <a:rPr sz="1400" spc="30" dirty="0">
                <a:solidFill>
                  <a:srgbClr val="8B3044"/>
                </a:solidFill>
                <a:latin typeface="Century Gothic"/>
                <a:cs typeface="Century Gothic"/>
              </a:rPr>
              <a:t>movimentar,</a:t>
            </a:r>
            <a:r>
              <a:rPr sz="1400" spc="160" dirty="0">
                <a:solidFill>
                  <a:srgbClr val="8B3044"/>
                </a:solidFill>
                <a:latin typeface="Century Gothic"/>
                <a:cs typeface="Century Gothic"/>
              </a:rPr>
              <a:t> </a:t>
            </a:r>
            <a:r>
              <a:rPr sz="1400" dirty="0">
                <a:solidFill>
                  <a:srgbClr val="8B3044"/>
                </a:solidFill>
                <a:latin typeface="Century Gothic"/>
                <a:cs typeface="Century Gothic"/>
              </a:rPr>
              <a:t>com</a:t>
            </a:r>
            <a:r>
              <a:rPr sz="1400" spc="16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60" dirty="0">
                <a:solidFill>
                  <a:srgbClr val="8B3044"/>
                </a:solidFill>
                <a:latin typeface="Century Gothic"/>
                <a:cs typeface="Century Gothic"/>
              </a:rPr>
              <a:t> </a:t>
            </a:r>
            <a:r>
              <a:rPr sz="1400" spc="50" dirty="0">
                <a:solidFill>
                  <a:srgbClr val="8B3044"/>
                </a:solidFill>
                <a:latin typeface="Century Gothic"/>
                <a:cs typeface="Century Gothic"/>
              </a:rPr>
              <a:t>Tesou-</a:t>
            </a:r>
            <a:r>
              <a:rPr sz="1400" spc="55" dirty="0">
                <a:solidFill>
                  <a:srgbClr val="8B3044"/>
                </a:solidFill>
                <a:latin typeface="Century Gothic"/>
                <a:cs typeface="Century Gothic"/>
              </a:rPr>
              <a:t> </a:t>
            </a:r>
            <a:r>
              <a:rPr sz="1400" spc="15" dirty="0">
                <a:solidFill>
                  <a:srgbClr val="8B3044"/>
                </a:solidFill>
                <a:latin typeface="Century Gothic"/>
                <a:cs typeface="Century Gothic"/>
              </a:rPr>
              <a:t>reiro,</a:t>
            </a:r>
            <a:r>
              <a:rPr sz="1400" spc="85" dirty="0">
                <a:solidFill>
                  <a:srgbClr val="8B3044"/>
                </a:solidFill>
                <a:latin typeface="Century Gothic"/>
                <a:cs typeface="Century Gothic"/>
              </a:rPr>
              <a:t> </a:t>
            </a:r>
            <a:r>
              <a:rPr sz="1400" dirty="0">
                <a:solidFill>
                  <a:srgbClr val="8B3044"/>
                </a:solidFill>
                <a:latin typeface="Century Gothic"/>
                <a:cs typeface="Century Gothic"/>
              </a:rPr>
              <a:t>as</a:t>
            </a:r>
            <a:r>
              <a:rPr sz="1400" spc="85" dirty="0">
                <a:solidFill>
                  <a:srgbClr val="8B3044"/>
                </a:solidFill>
                <a:latin typeface="Century Gothic"/>
                <a:cs typeface="Century Gothic"/>
              </a:rPr>
              <a:t> </a:t>
            </a:r>
            <a:r>
              <a:rPr sz="1400" dirty="0">
                <a:solidFill>
                  <a:srgbClr val="8B3044"/>
                </a:solidFill>
                <a:latin typeface="Century Gothic"/>
                <a:cs typeface="Century Gothic"/>
              </a:rPr>
              <a:t>contas</a:t>
            </a:r>
            <a:r>
              <a:rPr sz="1400" spc="85" dirty="0">
                <a:solidFill>
                  <a:srgbClr val="8B3044"/>
                </a:solidFill>
                <a:latin typeface="Century Gothic"/>
                <a:cs typeface="Century Gothic"/>
              </a:rPr>
              <a:t> </a:t>
            </a:r>
            <a:r>
              <a:rPr sz="1400" spc="-20" dirty="0">
                <a:solidFill>
                  <a:srgbClr val="8B3044"/>
                </a:solidFill>
                <a:latin typeface="Century Gothic"/>
                <a:cs typeface="Century Gothic"/>
              </a:rPr>
              <a:t>bancárias,</a:t>
            </a:r>
            <a:r>
              <a:rPr sz="1400" spc="85" dirty="0">
                <a:solidFill>
                  <a:srgbClr val="8B3044"/>
                </a:solidFill>
                <a:latin typeface="Century Gothic"/>
                <a:cs typeface="Century Gothic"/>
              </a:rPr>
              <a:t> </a:t>
            </a:r>
            <a:r>
              <a:rPr sz="1400" spc="20" dirty="0">
                <a:solidFill>
                  <a:srgbClr val="8B3044"/>
                </a:solidFill>
                <a:latin typeface="Century Gothic"/>
                <a:cs typeface="Century Gothic"/>
              </a:rPr>
              <a:t>assinando</a:t>
            </a:r>
            <a:r>
              <a:rPr sz="1400" spc="85" dirty="0">
                <a:solidFill>
                  <a:srgbClr val="8B3044"/>
                </a:solidFill>
                <a:latin typeface="Century Gothic"/>
                <a:cs typeface="Century Gothic"/>
              </a:rPr>
              <a:t> </a:t>
            </a:r>
            <a:r>
              <a:rPr sz="1400" spc="-10" dirty="0">
                <a:solidFill>
                  <a:srgbClr val="8B3044"/>
                </a:solidFill>
                <a:latin typeface="Century Gothic"/>
                <a:cs typeface="Century Gothic"/>
              </a:rPr>
              <a:t>cheques,</a:t>
            </a:r>
            <a:r>
              <a:rPr sz="1400" spc="85" dirty="0">
                <a:solidFill>
                  <a:srgbClr val="8B3044"/>
                </a:solidFill>
                <a:latin typeface="Century Gothic"/>
                <a:cs typeface="Century Gothic"/>
              </a:rPr>
              <a:t> </a:t>
            </a:r>
            <a:r>
              <a:rPr sz="1400" spc="-20" dirty="0">
                <a:solidFill>
                  <a:srgbClr val="8B3044"/>
                </a:solidFill>
                <a:latin typeface="Century Gothic"/>
                <a:cs typeface="Century Gothic"/>
              </a:rPr>
              <a:t>balanços</a:t>
            </a:r>
            <a:r>
              <a:rPr sz="1400" spc="85" dirty="0">
                <a:solidFill>
                  <a:srgbClr val="8B3044"/>
                </a:solidFill>
                <a:latin typeface="Century Gothic"/>
                <a:cs typeface="Century Gothic"/>
              </a:rPr>
              <a:t> </a:t>
            </a:r>
            <a:r>
              <a:rPr sz="1400" spc="-75" dirty="0">
                <a:solidFill>
                  <a:srgbClr val="8B3044"/>
                </a:solidFill>
                <a:latin typeface="Century Gothic"/>
                <a:cs typeface="Century Gothic"/>
              </a:rPr>
              <a:t>e</a:t>
            </a:r>
            <a:r>
              <a:rPr sz="1400" spc="85" dirty="0">
                <a:solidFill>
                  <a:srgbClr val="8B3044"/>
                </a:solidFill>
                <a:latin typeface="Century Gothic"/>
                <a:cs typeface="Century Gothic"/>
              </a:rPr>
              <a:t> </a:t>
            </a:r>
            <a:r>
              <a:rPr sz="1400" spc="55" dirty="0">
                <a:solidFill>
                  <a:srgbClr val="8B3044"/>
                </a:solidFill>
                <a:latin typeface="Century Gothic"/>
                <a:cs typeface="Century Gothic"/>
              </a:rPr>
              <a:t>outros</a:t>
            </a:r>
            <a:r>
              <a:rPr sz="1400" spc="25" dirty="0">
                <a:solidFill>
                  <a:srgbClr val="8B3044"/>
                </a:solidFill>
                <a:latin typeface="Century Gothic"/>
                <a:cs typeface="Century Gothic"/>
              </a:rPr>
              <a:t> documentos</a:t>
            </a:r>
            <a:r>
              <a:rPr sz="1400" spc="-50" dirty="0">
                <a:solidFill>
                  <a:srgbClr val="8B3044"/>
                </a:solidFill>
                <a:latin typeface="Century Gothic"/>
                <a:cs typeface="Century Gothic"/>
              </a:rPr>
              <a:t> </a:t>
            </a:r>
            <a:r>
              <a:rPr sz="1400" spc="45" dirty="0">
                <a:solidFill>
                  <a:srgbClr val="8B3044"/>
                </a:solidFill>
                <a:latin typeface="Century Gothic"/>
                <a:cs typeface="Century Gothic"/>
              </a:rPr>
              <a:t>pertinentes</a:t>
            </a:r>
            <a:r>
              <a:rPr sz="1400" spc="-5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50" dirty="0">
                <a:solidFill>
                  <a:srgbClr val="8B3044"/>
                </a:solidFill>
                <a:latin typeface="Century Gothic"/>
                <a:cs typeface="Century Gothic"/>
              </a:rPr>
              <a:t> </a:t>
            </a:r>
            <a:r>
              <a:rPr sz="1400" spc="10" dirty="0">
                <a:solidFill>
                  <a:srgbClr val="8B3044"/>
                </a:solidFill>
                <a:latin typeface="Century Gothic"/>
                <a:cs typeface="Century Gothic"/>
              </a:rPr>
              <a:t>administração</a:t>
            </a:r>
            <a:r>
              <a:rPr sz="1400" spc="-50" dirty="0">
                <a:solidFill>
                  <a:srgbClr val="8B3044"/>
                </a:solidFill>
                <a:latin typeface="Century Gothic"/>
                <a:cs typeface="Century Gothic"/>
              </a:rPr>
              <a:t> </a:t>
            </a:r>
            <a:r>
              <a:rPr sz="1400" spc="-5" dirty="0">
                <a:solidFill>
                  <a:srgbClr val="8B3044"/>
                </a:solidFill>
                <a:latin typeface="Century Gothic"/>
                <a:cs typeface="Century Gothic"/>
              </a:rPr>
              <a:t>financeira</a:t>
            </a:r>
            <a:r>
              <a:rPr sz="1400" spc="-5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50" dirty="0">
                <a:solidFill>
                  <a:srgbClr val="8B3044"/>
                </a:solidFill>
                <a:latin typeface="Century Gothic"/>
                <a:cs typeface="Century Gothic"/>
              </a:rPr>
              <a:t> </a:t>
            </a:r>
            <a:r>
              <a:rPr sz="1400" spc="-5" dirty="0">
                <a:solidFill>
                  <a:srgbClr val="8B3044"/>
                </a:solidFill>
                <a:latin typeface="Century Gothic"/>
                <a:cs typeface="Century Gothic"/>
              </a:rPr>
              <a:t>Conselho;</a:t>
            </a:r>
            <a:endParaRPr sz="1400" dirty="0">
              <a:latin typeface="Century Gothic"/>
              <a:cs typeface="Century Gothic"/>
            </a:endParaRPr>
          </a:p>
          <a:p>
            <a:pPr marL="22225" marR="5715" algn="just">
              <a:lnSpc>
                <a:spcPct val="100000"/>
              </a:lnSpc>
            </a:pPr>
            <a:r>
              <a:rPr sz="1400" spc="-30" dirty="0">
                <a:solidFill>
                  <a:srgbClr val="8B3044"/>
                </a:solidFill>
                <a:latin typeface="Century Gothic"/>
                <a:cs typeface="Century Gothic"/>
              </a:rPr>
              <a:t>p)</a:t>
            </a:r>
            <a:r>
              <a:rPr sz="1400" spc="-80" dirty="0">
                <a:solidFill>
                  <a:srgbClr val="8B3044"/>
                </a:solidFill>
                <a:latin typeface="Century Gothic"/>
                <a:cs typeface="Century Gothic"/>
              </a:rPr>
              <a:t> </a:t>
            </a:r>
            <a:r>
              <a:rPr sz="1400" spc="25" dirty="0">
                <a:solidFill>
                  <a:srgbClr val="8B3044"/>
                </a:solidFill>
                <a:latin typeface="Century Gothic"/>
                <a:cs typeface="Century Gothic"/>
              </a:rPr>
              <a:t>propor</a:t>
            </a:r>
            <a:r>
              <a:rPr sz="1400" spc="-8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8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8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80" dirty="0">
                <a:solidFill>
                  <a:srgbClr val="8B3044"/>
                </a:solidFill>
                <a:latin typeface="Century Gothic"/>
                <a:cs typeface="Century Gothic"/>
              </a:rPr>
              <a:t> </a:t>
            </a:r>
            <a:r>
              <a:rPr sz="1400" dirty="0">
                <a:solidFill>
                  <a:srgbClr val="8B3044"/>
                </a:solidFill>
                <a:latin typeface="Century Gothic"/>
                <a:cs typeface="Century Gothic"/>
              </a:rPr>
              <a:t>abertura</a:t>
            </a:r>
            <a:r>
              <a:rPr sz="1400" spc="-8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80" dirty="0">
                <a:solidFill>
                  <a:srgbClr val="8B3044"/>
                </a:solidFill>
                <a:latin typeface="Century Gothic"/>
                <a:cs typeface="Century Gothic"/>
              </a:rPr>
              <a:t> </a:t>
            </a:r>
            <a:r>
              <a:rPr sz="1400" dirty="0">
                <a:solidFill>
                  <a:srgbClr val="8B3044"/>
                </a:solidFill>
                <a:latin typeface="Century Gothic"/>
                <a:cs typeface="Century Gothic"/>
              </a:rPr>
              <a:t>crédito</a:t>
            </a:r>
            <a:r>
              <a:rPr sz="1400" spc="-80" dirty="0">
                <a:solidFill>
                  <a:srgbClr val="8B3044"/>
                </a:solidFill>
                <a:latin typeface="Century Gothic"/>
                <a:cs typeface="Century Gothic"/>
              </a:rPr>
              <a:t> </a:t>
            </a:r>
            <a:r>
              <a:rPr sz="1400" spc="-75" dirty="0">
                <a:solidFill>
                  <a:srgbClr val="8B3044"/>
                </a:solidFill>
                <a:latin typeface="Century Gothic"/>
                <a:cs typeface="Century Gothic"/>
              </a:rPr>
              <a:t>e</a:t>
            </a:r>
            <a:r>
              <a:rPr sz="1400" spc="-8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80" dirty="0">
                <a:solidFill>
                  <a:srgbClr val="8B3044"/>
                </a:solidFill>
                <a:latin typeface="Century Gothic"/>
                <a:cs typeface="Century Gothic"/>
              </a:rPr>
              <a:t> </a:t>
            </a:r>
            <a:r>
              <a:rPr sz="1400" spc="10" dirty="0">
                <a:solidFill>
                  <a:srgbClr val="8B3044"/>
                </a:solidFill>
                <a:latin typeface="Century Gothic"/>
                <a:cs typeface="Century Gothic"/>
              </a:rPr>
              <a:t>transferência</a:t>
            </a:r>
            <a:r>
              <a:rPr sz="1400" spc="-8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80" dirty="0">
                <a:solidFill>
                  <a:srgbClr val="8B3044"/>
                </a:solidFill>
                <a:latin typeface="Century Gothic"/>
                <a:cs typeface="Century Gothic"/>
              </a:rPr>
              <a:t> </a:t>
            </a:r>
            <a:r>
              <a:rPr sz="1400" spc="40" dirty="0">
                <a:solidFill>
                  <a:srgbClr val="8B3044"/>
                </a:solidFill>
                <a:latin typeface="Century Gothic"/>
                <a:cs typeface="Century Gothic"/>
              </a:rPr>
              <a:t>re-</a:t>
            </a:r>
            <a:r>
              <a:rPr sz="1400" spc="55" dirty="0">
                <a:solidFill>
                  <a:srgbClr val="8B3044"/>
                </a:solidFill>
                <a:latin typeface="Century Gothic"/>
                <a:cs typeface="Century Gothic"/>
              </a:rPr>
              <a:t> cursos</a:t>
            </a:r>
            <a:r>
              <a:rPr sz="1400" spc="15" dirty="0">
                <a:solidFill>
                  <a:srgbClr val="8B3044"/>
                </a:solidFill>
                <a:latin typeface="Century Gothic"/>
                <a:cs typeface="Century Gothic"/>
              </a:rPr>
              <a:t> </a:t>
            </a:r>
            <a:r>
              <a:rPr sz="1400" spc="20" dirty="0">
                <a:solidFill>
                  <a:srgbClr val="8B3044"/>
                </a:solidFill>
                <a:latin typeface="Century Gothic"/>
                <a:cs typeface="Century Gothic"/>
              </a:rPr>
              <a:t>necessários</a:t>
            </a:r>
            <a:r>
              <a:rPr sz="1400" spc="1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5" dirty="0">
                <a:solidFill>
                  <a:srgbClr val="8B3044"/>
                </a:solidFill>
                <a:latin typeface="Century Gothic"/>
                <a:cs typeface="Century Gothic"/>
              </a:rPr>
              <a:t> </a:t>
            </a:r>
            <a:r>
              <a:rPr sz="1400" spc="-60" dirty="0">
                <a:solidFill>
                  <a:srgbClr val="8B3044"/>
                </a:solidFill>
                <a:latin typeface="Century Gothic"/>
                <a:cs typeface="Century Gothic"/>
              </a:rPr>
              <a:t>execução</a:t>
            </a:r>
            <a:r>
              <a:rPr sz="1400" spc="15" dirty="0">
                <a:solidFill>
                  <a:srgbClr val="8B3044"/>
                </a:solidFill>
                <a:latin typeface="Century Gothic"/>
                <a:cs typeface="Century Gothic"/>
              </a:rPr>
              <a:t> </a:t>
            </a:r>
            <a:r>
              <a:rPr sz="1400" spc="-10" dirty="0">
                <a:solidFill>
                  <a:srgbClr val="8B3044"/>
                </a:solidFill>
                <a:latin typeface="Century Gothic"/>
                <a:cs typeface="Century Gothic"/>
              </a:rPr>
              <a:t>plena</a:t>
            </a:r>
            <a:r>
              <a:rPr sz="1400" spc="1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15" dirty="0">
                <a:solidFill>
                  <a:srgbClr val="8B3044"/>
                </a:solidFill>
                <a:latin typeface="Century Gothic"/>
                <a:cs typeface="Century Gothic"/>
              </a:rPr>
              <a:t> </a:t>
            </a:r>
            <a:r>
              <a:rPr sz="1400" dirty="0">
                <a:solidFill>
                  <a:srgbClr val="8B3044"/>
                </a:solidFill>
                <a:latin typeface="Century Gothic"/>
                <a:cs typeface="Century Gothic"/>
              </a:rPr>
              <a:t>atividades</a:t>
            </a:r>
            <a:r>
              <a:rPr sz="1400" spc="1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95" dirty="0">
                <a:solidFill>
                  <a:srgbClr val="8B3044"/>
                </a:solidFill>
                <a:latin typeface="Century Gothic"/>
                <a:cs typeface="Century Gothic"/>
              </a:rPr>
              <a:t> </a:t>
            </a:r>
            <a:r>
              <a:rPr sz="1400" spc="5" dirty="0">
                <a:solidFill>
                  <a:srgbClr val="8B3044"/>
                </a:solidFill>
                <a:latin typeface="Century Gothic"/>
                <a:cs typeface="Century Gothic"/>
              </a:rPr>
              <a:t>quanto</a:t>
            </a:r>
            <a:r>
              <a:rPr sz="1400" spc="-55" dirty="0">
                <a:solidFill>
                  <a:srgbClr val="8B3044"/>
                </a:solidFill>
                <a:latin typeface="Century Gothic"/>
                <a:cs typeface="Century Gothic"/>
              </a:rPr>
              <a:t> </a:t>
            </a:r>
            <a:r>
              <a:rPr sz="1400" spc="-20" dirty="0">
                <a:solidFill>
                  <a:srgbClr val="8B3044"/>
                </a:solidFill>
                <a:latin typeface="Century Gothic"/>
                <a:cs typeface="Century Gothic"/>
              </a:rPr>
              <a:t>aos</a:t>
            </a:r>
            <a:r>
              <a:rPr sz="1400" spc="-55" dirty="0">
                <a:solidFill>
                  <a:srgbClr val="8B3044"/>
                </a:solidFill>
                <a:latin typeface="Century Gothic"/>
                <a:cs typeface="Century Gothic"/>
              </a:rPr>
              <a:t> </a:t>
            </a:r>
            <a:r>
              <a:rPr sz="1400" spc="30" dirty="0">
                <a:solidFill>
                  <a:srgbClr val="8B3044"/>
                </a:solidFill>
                <a:latin typeface="Century Gothic"/>
                <a:cs typeface="Century Gothic"/>
              </a:rPr>
              <a:t>demais</a:t>
            </a:r>
            <a:r>
              <a:rPr sz="1400" spc="-55" dirty="0">
                <a:solidFill>
                  <a:srgbClr val="8B3044"/>
                </a:solidFill>
                <a:latin typeface="Century Gothic"/>
                <a:cs typeface="Century Gothic"/>
              </a:rPr>
              <a:t> </a:t>
            </a:r>
            <a:r>
              <a:rPr sz="1400" spc="60" dirty="0">
                <a:solidFill>
                  <a:srgbClr val="8B3044"/>
                </a:solidFill>
                <a:latin typeface="Century Gothic"/>
                <a:cs typeface="Century Gothic"/>
              </a:rPr>
              <a:t>assuntos</a:t>
            </a:r>
            <a:r>
              <a:rPr sz="1400" spc="-55" dirty="0">
                <a:solidFill>
                  <a:srgbClr val="8B3044"/>
                </a:solidFill>
                <a:latin typeface="Century Gothic"/>
                <a:cs typeface="Century Gothic"/>
              </a:rPr>
              <a:t> </a:t>
            </a:r>
            <a:r>
              <a:rPr sz="1400" spc="-75" dirty="0">
                <a:solidFill>
                  <a:srgbClr val="8B3044"/>
                </a:solidFill>
                <a:latin typeface="Century Gothic"/>
                <a:cs typeface="Century Gothic"/>
              </a:rPr>
              <a:t>e</a:t>
            </a:r>
            <a:r>
              <a:rPr sz="1400" spc="-55" dirty="0">
                <a:solidFill>
                  <a:srgbClr val="8B3044"/>
                </a:solidFill>
                <a:latin typeface="Century Gothic"/>
                <a:cs typeface="Century Gothic"/>
              </a:rPr>
              <a:t> </a:t>
            </a:r>
            <a:r>
              <a:rPr sz="1400" spc="25" dirty="0">
                <a:solidFill>
                  <a:srgbClr val="8B3044"/>
                </a:solidFill>
                <a:latin typeface="Century Gothic"/>
                <a:cs typeface="Century Gothic"/>
              </a:rPr>
              <a:t>matérias</a:t>
            </a:r>
            <a:r>
              <a:rPr sz="1400" spc="-5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55" dirty="0">
                <a:solidFill>
                  <a:srgbClr val="8B3044"/>
                </a:solidFill>
                <a:latin typeface="Century Gothic"/>
                <a:cs typeface="Century Gothic"/>
              </a:rPr>
              <a:t> </a:t>
            </a:r>
            <a:r>
              <a:rPr sz="1400" spc="30" dirty="0">
                <a:solidFill>
                  <a:srgbClr val="8B3044"/>
                </a:solidFill>
                <a:latin typeface="Century Gothic"/>
                <a:cs typeface="Century Gothic"/>
              </a:rPr>
              <a:t>sua</a:t>
            </a:r>
            <a:r>
              <a:rPr sz="1400" spc="-55" dirty="0">
                <a:solidFill>
                  <a:srgbClr val="8B3044"/>
                </a:solidFill>
                <a:latin typeface="Century Gothic"/>
                <a:cs typeface="Century Gothic"/>
              </a:rPr>
              <a:t> </a:t>
            </a:r>
            <a:r>
              <a:rPr sz="1400" spc="-25" dirty="0">
                <a:solidFill>
                  <a:srgbClr val="8B3044"/>
                </a:solidFill>
                <a:latin typeface="Century Gothic"/>
                <a:cs typeface="Century Gothic"/>
              </a:rPr>
              <a:t>competência,</a:t>
            </a:r>
            <a:r>
              <a:rPr sz="1400" spc="-55" dirty="0">
                <a:solidFill>
                  <a:srgbClr val="8B3044"/>
                </a:solidFill>
                <a:latin typeface="Century Gothic"/>
                <a:cs typeface="Century Gothic"/>
              </a:rPr>
              <a:t> </a:t>
            </a:r>
            <a:r>
              <a:rPr sz="1400" spc="25" dirty="0">
                <a:solidFill>
                  <a:srgbClr val="8B3044"/>
                </a:solidFill>
                <a:latin typeface="Century Gothic"/>
                <a:cs typeface="Century Gothic"/>
              </a:rPr>
              <a:t>pre-</a:t>
            </a:r>
            <a:r>
              <a:rPr sz="1400" spc="55" dirty="0">
                <a:solidFill>
                  <a:srgbClr val="8B3044"/>
                </a:solidFill>
                <a:latin typeface="Century Gothic"/>
                <a:cs typeface="Century Gothic"/>
              </a:rPr>
              <a:t> </a:t>
            </a:r>
            <a:r>
              <a:rPr sz="1400" spc="60" dirty="0">
                <a:solidFill>
                  <a:srgbClr val="8B3044"/>
                </a:solidFill>
                <a:latin typeface="Century Gothic"/>
                <a:cs typeface="Century Gothic"/>
              </a:rPr>
              <a:t>vistos</a:t>
            </a:r>
            <a:r>
              <a:rPr sz="1400" spc="-10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00" dirty="0">
                <a:solidFill>
                  <a:srgbClr val="8B3044"/>
                </a:solidFill>
                <a:latin typeface="Century Gothic"/>
                <a:cs typeface="Century Gothic"/>
              </a:rPr>
              <a:t> </a:t>
            </a:r>
            <a:r>
              <a:rPr sz="1400" spc="40" dirty="0">
                <a:solidFill>
                  <a:srgbClr val="8B3044"/>
                </a:solidFill>
                <a:latin typeface="Century Gothic"/>
                <a:cs typeface="Century Gothic"/>
              </a:rPr>
              <a:t>lei</a:t>
            </a:r>
            <a:r>
              <a:rPr sz="1400" spc="-10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00" dirty="0">
                <a:solidFill>
                  <a:srgbClr val="8B3044"/>
                </a:solidFill>
                <a:latin typeface="Century Gothic"/>
                <a:cs typeface="Century Gothic"/>
              </a:rPr>
              <a:t> </a:t>
            </a:r>
            <a:r>
              <a:rPr sz="1400" spc="25" dirty="0">
                <a:solidFill>
                  <a:srgbClr val="8B3044"/>
                </a:solidFill>
                <a:latin typeface="Century Gothic"/>
                <a:cs typeface="Century Gothic"/>
              </a:rPr>
              <a:t>neste</a:t>
            </a:r>
            <a:r>
              <a:rPr sz="1400" spc="-100" dirty="0">
                <a:solidFill>
                  <a:srgbClr val="8B3044"/>
                </a:solidFill>
                <a:latin typeface="Century Gothic"/>
                <a:cs typeface="Century Gothic"/>
              </a:rPr>
              <a:t> </a:t>
            </a:r>
            <a:r>
              <a:rPr sz="1400" spc="25" dirty="0">
                <a:solidFill>
                  <a:srgbClr val="8B3044"/>
                </a:solidFill>
                <a:latin typeface="Century Gothic"/>
                <a:cs typeface="Century Gothic"/>
              </a:rPr>
              <a:t>Regimento;</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q)</a:t>
            </a:r>
            <a:r>
              <a:rPr sz="1400" spc="-100" dirty="0">
                <a:solidFill>
                  <a:srgbClr val="8B3044"/>
                </a:solidFill>
                <a:latin typeface="Century Gothic"/>
                <a:cs typeface="Century Gothic"/>
              </a:rPr>
              <a:t> </a:t>
            </a:r>
            <a:r>
              <a:rPr sz="1400" spc="10" dirty="0">
                <a:solidFill>
                  <a:srgbClr val="8B3044"/>
                </a:solidFill>
                <a:latin typeface="Century Gothic"/>
                <a:cs typeface="Century Gothic"/>
              </a:rPr>
              <a:t>ordenar</a:t>
            </a:r>
            <a:r>
              <a:rPr sz="1400" spc="-100" dirty="0">
                <a:solidFill>
                  <a:srgbClr val="8B3044"/>
                </a:solidFill>
                <a:latin typeface="Century Gothic"/>
                <a:cs typeface="Century Gothic"/>
              </a:rPr>
              <a:t> </a:t>
            </a:r>
            <a:r>
              <a:rPr sz="1400" spc="65" dirty="0">
                <a:solidFill>
                  <a:srgbClr val="8B3044"/>
                </a:solidFill>
                <a:latin typeface="Century Gothic"/>
                <a:cs typeface="Century Gothic"/>
              </a:rPr>
              <a:t>-</a:t>
            </a:r>
            <a:r>
              <a:rPr sz="1400" spc="-100" dirty="0">
                <a:solidFill>
                  <a:srgbClr val="8B3044"/>
                </a:solidFill>
                <a:latin typeface="Century Gothic"/>
                <a:cs typeface="Century Gothic"/>
              </a:rPr>
              <a:t> </a:t>
            </a:r>
            <a:r>
              <a:rPr sz="1400" spc="15" dirty="0">
                <a:solidFill>
                  <a:srgbClr val="8B3044"/>
                </a:solidFill>
                <a:latin typeface="Century Gothic"/>
                <a:cs typeface="Century Gothic"/>
              </a:rPr>
              <a:t>independentemente</a:t>
            </a:r>
            <a:r>
              <a:rPr sz="1400" spc="-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70" dirty="0">
                <a:solidFill>
                  <a:srgbClr val="8B3044"/>
                </a:solidFill>
                <a:latin typeface="Century Gothic"/>
                <a:cs typeface="Century Gothic"/>
              </a:rPr>
              <a:t> </a:t>
            </a:r>
            <a:r>
              <a:rPr sz="1400" spc="-15" dirty="0">
                <a:solidFill>
                  <a:srgbClr val="8B3044"/>
                </a:solidFill>
                <a:latin typeface="Century Gothic"/>
                <a:cs typeface="Century Gothic"/>
              </a:rPr>
              <a:t>autorização</a:t>
            </a:r>
            <a:r>
              <a:rPr sz="1400" spc="7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70" dirty="0">
                <a:solidFill>
                  <a:srgbClr val="8B3044"/>
                </a:solidFill>
                <a:latin typeface="Century Gothic"/>
                <a:cs typeface="Century Gothic"/>
              </a:rPr>
              <a:t> </a:t>
            </a:r>
            <a:r>
              <a:rPr sz="1400" spc="65" dirty="0">
                <a:solidFill>
                  <a:srgbClr val="8B3044"/>
                </a:solidFill>
                <a:latin typeface="Century Gothic"/>
                <a:cs typeface="Century Gothic"/>
              </a:rPr>
              <a:t>-</a:t>
            </a:r>
            <a:r>
              <a:rPr sz="1400" spc="70" dirty="0">
                <a:solidFill>
                  <a:srgbClr val="8B3044"/>
                </a:solidFill>
                <a:latin typeface="Century Gothic"/>
                <a:cs typeface="Century Gothic"/>
              </a:rPr>
              <a:t> </a:t>
            </a:r>
            <a:r>
              <a:rPr sz="1400" spc="15" dirty="0">
                <a:solidFill>
                  <a:srgbClr val="8B3044"/>
                </a:solidFill>
                <a:latin typeface="Century Gothic"/>
                <a:cs typeface="Century Gothic"/>
              </a:rPr>
              <a:t>despesas</a:t>
            </a:r>
            <a:r>
              <a:rPr sz="1400" spc="70" dirty="0">
                <a:solidFill>
                  <a:srgbClr val="8B3044"/>
                </a:solidFill>
                <a:latin typeface="Century Gothic"/>
                <a:cs typeface="Century Gothic"/>
              </a:rPr>
              <a:t> </a:t>
            </a:r>
            <a:r>
              <a:rPr sz="1400" spc="5" dirty="0">
                <a:solidFill>
                  <a:srgbClr val="8B3044"/>
                </a:solidFill>
                <a:latin typeface="Century Gothic"/>
                <a:cs typeface="Century Gothic"/>
              </a:rPr>
              <a:t>cujo</a:t>
            </a:r>
            <a:r>
              <a:rPr sz="1400" spc="70" dirty="0">
                <a:solidFill>
                  <a:srgbClr val="8B3044"/>
                </a:solidFill>
                <a:latin typeface="Century Gothic"/>
                <a:cs typeface="Century Gothic"/>
              </a:rPr>
              <a:t> </a:t>
            </a:r>
            <a:r>
              <a:rPr sz="1400" dirty="0">
                <a:solidFill>
                  <a:srgbClr val="8B3044"/>
                </a:solidFill>
                <a:latin typeface="Century Gothic"/>
                <a:cs typeface="Century Gothic"/>
              </a:rPr>
              <a:t>valor</a:t>
            </a:r>
            <a:r>
              <a:rPr sz="1400" spc="70" dirty="0">
                <a:solidFill>
                  <a:srgbClr val="8B3044"/>
                </a:solidFill>
                <a:latin typeface="Century Gothic"/>
                <a:cs typeface="Century Gothic"/>
              </a:rPr>
              <a:t> </a:t>
            </a:r>
            <a:r>
              <a:rPr sz="1400" spc="5" dirty="0">
                <a:solidFill>
                  <a:srgbClr val="8B3044"/>
                </a:solidFill>
                <a:latin typeface="Century Gothic"/>
                <a:cs typeface="Century Gothic"/>
              </a:rPr>
              <a:t>prescinda</a:t>
            </a:r>
            <a:r>
              <a:rPr sz="1400" spc="7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70" dirty="0">
                <a:solidFill>
                  <a:srgbClr val="8B3044"/>
                </a:solidFill>
                <a:latin typeface="Century Gothic"/>
                <a:cs typeface="Century Gothic"/>
              </a:rPr>
              <a:t> </a:t>
            </a:r>
            <a:r>
              <a:rPr sz="1400" spc="85" dirty="0">
                <a:solidFill>
                  <a:srgbClr val="8B3044"/>
                </a:solidFill>
                <a:latin typeface="Century Gothic"/>
                <a:cs typeface="Century Gothic"/>
              </a:rPr>
              <a:t>li-</a:t>
            </a:r>
            <a:r>
              <a:rPr sz="1400" spc="55" dirty="0">
                <a:solidFill>
                  <a:srgbClr val="8B3044"/>
                </a:solidFill>
                <a:latin typeface="Century Gothic"/>
                <a:cs typeface="Century Gothic"/>
              </a:rPr>
              <a:t> </a:t>
            </a:r>
            <a:r>
              <a:rPr sz="1400" spc="-65" dirty="0">
                <a:solidFill>
                  <a:srgbClr val="8B3044"/>
                </a:solidFill>
                <a:latin typeface="Century Gothic"/>
                <a:cs typeface="Century Gothic"/>
              </a:rPr>
              <a:t>citação,</a:t>
            </a:r>
            <a:r>
              <a:rPr sz="1400" spc="30" dirty="0">
                <a:solidFill>
                  <a:srgbClr val="8B3044"/>
                </a:solidFill>
                <a:latin typeface="Century Gothic"/>
                <a:cs typeface="Century Gothic"/>
              </a:rPr>
              <a:t> </a:t>
            </a:r>
            <a:r>
              <a:rPr sz="1400" spc="-5" dirty="0">
                <a:solidFill>
                  <a:srgbClr val="8B3044"/>
                </a:solidFill>
                <a:latin typeface="Century Gothic"/>
                <a:cs typeface="Century Gothic"/>
              </a:rPr>
              <a:t>observadas</a:t>
            </a:r>
            <a:r>
              <a:rPr sz="1400" spc="30"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30" dirty="0">
                <a:solidFill>
                  <a:srgbClr val="8B3044"/>
                </a:solidFill>
                <a:latin typeface="Century Gothic"/>
                <a:cs typeface="Century Gothic"/>
              </a:rPr>
              <a:t> </a:t>
            </a:r>
            <a:r>
              <a:rPr sz="1400" spc="10" dirty="0">
                <a:solidFill>
                  <a:srgbClr val="8B3044"/>
                </a:solidFill>
                <a:latin typeface="Century Gothic"/>
                <a:cs typeface="Century Gothic"/>
              </a:rPr>
              <a:t>respectivas</a:t>
            </a:r>
            <a:r>
              <a:rPr sz="1400" spc="30" dirty="0">
                <a:solidFill>
                  <a:srgbClr val="8B3044"/>
                </a:solidFill>
                <a:latin typeface="Century Gothic"/>
                <a:cs typeface="Century Gothic"/>
              </a:rPr>
              <a:t> </a:t>
            </a:r>
            <a:r>
              <a:rPr sz="1400" dirty="0">
                <a:solidFill>
                  <a:srgbClr val="8B3044"/>
                </a:solidFill>
                <a:latin typeface="Century Gothic"/>
                <a:cs typeface="Century Gothic"/>
              </a:rPr>
              <a:t>modalidades,</a:t>
            </a:r>
            <a:r>
              <a:rPr sz="1400" spc="30" dirty="0">
                <a:solidFill>
                  <a:srgbClr val="8B3044"/>
                </a:solidFill>
                <a:latin typeface="Century Gothic"/>
                <a:cs typeface="Century Gothic"/>
              </a:rPr>
              <a:t> </a:t>
            </a:r>
            <a:r>
              <a:rPr sz="1400" spc="5" dirty="0">
                <a:solidFill>
                  <a:srgbClr val="8B3044"/>
                </a:solidFill>
                <a:latin typeface="Century Gothic"/>
                <a:cs typeface="Century Gothic"/>
              </a:rPr>
              <a:t>obrigando-</a:t>
            </a:r>
            <a:r>
              <a:rPr sz="1400" spc="10" dirty="0">
                <a:solidFill>
                  <a:srgbClr val="8B3044"/>
                </a:solidFill>
                <a:latin typeface="Century Gothic"/>
                <a:cs typeface="Century Gothic"/>
              </a:rPr>
              <a:t>se,</a:t>
            </a:r>
            <a:r>
              <a:rPr sz="1400" spc="5" dirty="0">
                <a:solidFill>
                  <a:srgbClr val="8B3044"/>
                </a:solidFill>
                <a:latin typeface="Century Gothic"/>
                <a:cs typeface="Century Gothic"/>
              </a:rPr>
              <a:t> </a:t>
            </a:r>
            <a:r>
              <a:rPr sz="1400" spc="-15" dirty="0">
                <a:solidFill>
                  <a:srgbClr val="8B3044"/>
                </a:solidFill>
                <a:latin typeface="Century Gothic"/>
                <a:cs typeface="Century Gothic"/>
              </a:rPr>
              <a:t>contudo,</a:t>
            </a:r>
            <a:r>
              <a:rPr sz="1400" spc="13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30" dirty="0">
                <a:solidFill>
                  <a:srgbClr val="8B3044"/>
                </a:solidFill>
                <a:latin typeface="Century Gothic"/>
                <a:cs typeface="Century Gothic"/>
              </a:rPr>
              <a:t> </a:t>
            </a:r>
            <a:r>
              <a:rPr sz="1400" spc="5" dirty="0">
                <a:solidFill>
                  <a:srgbClr val="8B3044"/>
                </a:solidFill>
                <a:latin typeface="Century Gothic"/>
                <a:cs typeface="Century Gothic"/>
              </a:rPr>
              <a:t>efetuar</a:t>
            </a:r>
            <a:r>
              <a:rPr sz="1400" spc="130" dirty="0">
                <a:solidFill>
                  <a:srgbClr val="8B3044"/>
                </a:solidFill>
                <a:latin typeface="Century Gothic"/>
                <a:cs typeface="Century Gothic"/>
              </a:rPr>
              <a:t> </a:t>
            </a:r>
            <a:r>
              <a:rPr sz="1400" spc="5" dirty="0">
                <a:solidFill>
                  <a:srgbClr val="8B3044"/>
                </a:solidFill>
                <a:latin typeface="Century Gothic"/>
                <a:cs typeface="Century Gothic"/>
              </a:rPr>
              <a:t>levantamento</a:t>
            </a:r>
            <a:r>
              <a:rPr sz="1400" spc="130" dirty="0">
                <a:solidFill>
                  <a:srgbClr val="8B3044"/>
                </a:solidFill>
                <a:latin typeface="Century Gothic"/>
                <a:cs typeface="Century Gothic"/>
              </a:rPr>
              <a:t> </a:t>
            </a:r>
            <a:r>
              <a:rPr sz="1400" spc="5" dirty="0">
                <a:solidFill>
                  <a:srgbClr val="8B3044"/>
                </a:solidFill>
                <a:latin typeface="Century Gothic"/>
                <a:cs typeface="Century Gothic"/>
              </a:rPr>
              <a:t>prévio</a:t>
            </a:r>
            <a:r>
              <a:rPr sz="1400" spc="13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30" dirty="0">
                <a:solidFill>
                  <a:srgbClr val="8B3044"/>
                </a:solidFill>
                <a:latin typeface="Century Gothic"/>
                <a:cs typeface="Century Gothic"/>
              </a:rPr>
              <a:t> </a:t>
            </a:r>
            <a:r>
              <a:rPr sz="1400" spc="-15" dirty="0">
                <a:solidFill>
                  <a:srgbClr val="8B3044"/>
                </a:solidFill>
                <a:latin typeface="Century Gothic"/>
                <a:cs typeface="Century Gothic"/>
              </a:rPr>
              <a:t>preços,</a:t>
            </a:r>
            <a:r>
              <a:rPr sz="1400" spc="130" dirty="0">
                <a:solidFill>
                  <a:srgbClr val="8B3044"/>
                </a:solidFill>
                <a:latin typeface="Century Gothic"/>
                <a:cs typeface="Century Gothic"/>
              </a:rPr>
              <a:t> </a:t>
            </a:r>
            <a:r>
              <a:rPr sz="1400" dirty="0">
                <a:solidFill>
                  <a:srgbClr val="8B3044"/>
                </a:solidFill>
                <a:latin typeface="Century Gothic"/>
                <a:cs typeface="Century Gothic"/>
              </a:rPr>
              <a:t>que</a:t>
            </a:r>
            <a:r>
              <a:rPr sz="1400" spc="130" dirty="0">
                <a:solidFill>
                  <a:srgbClr val="8B3044"/>
                </a:solidFill>
                <a:latin typeface="Century Gothic"/>
                <a:cs typeface="Century Gothic"/>
              </a:rPr>
              <a:t> </a:t>
            </a:r>
            <a:r>
              <a:rPr sz="1400" spc="35" dirty="0">
                <a:solidFill>
                  <a:srgbClr val="8B3044"/>
                </a:solidFill>
                <a:latin typeface="Century Gothic"/>
                <a:cs typeface="Century Gothic"/>
              </a:rPr>
              <a:t>permita</a:t>
            </a:r>
            <a:r>
              <a:rPr sz="1400" spc="2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0" dirty="0">
                <a:solidFill>
                  <a:srgbClr val="8B3044"/>
                </a:solidFill>
                <a:latin typeface="Century Gothic"/>
                <a:cs typeface="Century Gothic"/>
              </a:rPr>
              <a:t> </a:t>
            </a:r>
            <a:r>
              <a:rPr sz="1400" spc="-35" dirty="0">
                <a:solidFill>
                  <a:srgbClr val="8B3044"/>
                </a:solidFill>
                <a:latin typeface="Century Gothic"/>
                <a:cs typeface="Century Gothic"/>
              </a:rPr>
              <a:t>obtenção</a:t>
            </a:r>
            <a:r>
              <a:rPr sz="1400" spc="10" dirty="0">
                <a:solidFill>
                  <a:srgbClr val="8B3044"/>
                </a:solidFill>
                <a:latin typeface="Century Gothic"/>
                <a:cs typeface="Century Gothic"/>
              </a:rPr>
              <a:t> </a:t>
            </a:r>
            <a:r>
              <a:rPr sz="1400" spc="-65" dirty="0">
                <a:solidFill>
                  <a:srgbClr val="8B3044"/>
                </a:solidFill>
                <a:latin typeface="Century Gothic"/>
                <a:cs typeface="Century Gothic"/>
              </a:rPr>
              <a:t>de,</a:t>
            </a:r>
            <a:r>
              <a:rPr sz="1400" spc="10" dirty="0">
                <a:solidFill>
                  <a:srgbClr val="8B3044"/>
                </a:solidFill>
                <a:latin typeface="Century Gothic"/>
                <a:cs typeface="Century Gothic"/>
              </a:rPr>
              <a:t> </a:t>
            </a:r>
            <a:r>
              <a:rPr sz="1400" spc="25" dirty="0">
                <a:solidFill>
                  <a:srgbClr val="8B3044"/>
                </a:solidFill>
                <a:latin typeface="Century Gothic"/>
                <a:cs typeface="Century Gothic"/>
              </a:rPr>
              <a:t>no</a:t>
            </a:r>
            <a:r>
              <a:rPr sz="1400" spc="10" dirty="0">
                <a:solidFill>
                  <a:srgbClr val="8B3044"/>
                </a:solidFill>
                <a:latin typeface="Century Gothic"/>
                <a:cs typeface="Century Gothic"/>
              </a:rPr>
              <a:t> </a:t>
            </a:r>
            <a:r>
              <a:rPr sz="1400" spc="65" dirty="0">
                <a:solidFill>
                  <a:srgbClr val="8B3044"/>
                </a:solidFill>
                <a:latin typeface="Century Gothic"/>
                <a:cs typeface="Century Gothic"/>
              </a:rPr>
              <a:t>mínimo,</a:t>
            </a:r>
            <a:r>
              <a:rPr sz="1400" spc="10" dirty="0">
                <a:solidFill>
                  <a:srgbClr val="8B3044"/>
                </a:solidFill>
                <a:latin typeface="Century Gothic"/>
                <a:cs typeface="Century Gothic"/>
              </a:rPr>
              <a:t> </a:t>
            </a:r>
            <a:r>
              <a:rPr sz="1400" spc="5" dirty="0">
                <a:solidFill>
                  <a:srgbClr val="8B3044"/>
                </a:solidFill>
                <a:latin typeface="Century Gothic"/>
                <a:cs typeface="Century Gothic"/>
              </a:rPr>
              <a:t>3</a:t>
            </a:r>
            <a:r>
              <a:rPr sz="1400" spc="10" dirty="0">
                <a:solidFill>
                  <a:srgbClr val="8B3044"/>
                </a:solidFill>
                <a:latin typeface="Century Gothic"/>
                <a:cs typeface="Century Gothic"/>
              </a:rPr>
              <a:t> </a:t>
            </a:r>
            <a:r>
              <a:rPr sz="1400" spc="25" dirty="0">
                <a:solidFill>
                  <a:srgbClr val="8B3044"/>
                </a:solidFill>
                <a:latin typeface="Century Gothic"/>
                <a:cs typeface="Century Gothic"/>
              </a:rPr>
              <a:t>(três)</a:t>
            </a:r>
            <a:r>
              <a:rPr sz="1400" spc="10" dirty="0">
                <a:solidFill>
                  <a:srgbClr val="8B3044"/>
                </a:solidFill>
                <a:latin typeface="Century Gothic"/>
                <a:cs typeface="Century Gothic"/>
              </a:rPr>
              <a:t> orçamentos </a:t>
            </a:r>
            <a:r>
              <a:rPr sz="1400" spc="60" dirty="0">
                <a:solidFill>
                  <a:srgbClr val="8B3044"/>
                </a:solidFill>
                <a:latin typeface="Century Gothic"/>
                <a:cs typeface="Century Gothic"/>
              </a:rPr>
              <a:t>distintos.</a:t>
            </a:r>
            <a:r>
              <a:rPr sz="1400" spc="10" dirty="0">
                <a:solidFill>
                  <a:srgbClr val="8B3044"/>
                </a:solidFill>
                <a:latin typeface="Century Gothic"/>
                <a:cs typeface="Century Gothic"/>
              </a:rPr>
              <a:t> </a:t>
            </a:r>
            <a:r>
              <a:rPr sz="1400" spc="65" dirty="0">
                <a:solidFill>
                  <a:srgbClr val="8B3044"/>
                </a:solidFill>
                <a:latin typeface="Century Gothic"/>
                <a:cs typeface="Century Gothic"/>
              </a:rPr>
              <a:t>Subme-</a:t>
            </a:r>
            <a:r>
              <a:rPr sz="1400" spc="55" dirty="0">
                <a:solidFill>
                  <a:srgbClr val="8B3044"/>
                </a:solidFill>
                <a:latin typeface="Century Gothic"/>
                <a:cs typeface="Century Gothic"/>
              </a:rPr>
              <a:t> </a:t>
            </a:r>
            <a:r>
              <a:rPr sz="1400" spc="-20" dirty="0">
                <a:solidFill>
                  <a:srgbClr val="8B3044"/>
                </a:solidFill>
                <a:latin typeface="Century Gothic"/>
                <a:cs typeface="Century Gothic"/>
              </a:rPr>
              <a:t>tendo,</a:t>
            </a:r>
            <a:r>
              <a:rPr sz="1400" spc="120" dirty="0">
                <a:solidFill>
                  <a:srgbClr val="8B3044"/>
                </a:solidFill>
                <a:latin typeface="Century Gothic"/>
                <a:cs typeface="Century Gothic"/>
              </a:rPr>
              <a:t> </a:t>
            </a:r>
            <a:r>
              <a:rPr sz="1400" spc="65" dirty="0">
                <a:solidFill>
                  <a:srgbClr val="8B3044"/>
                </a:solidFill>
                <a:latin typeface="Century Gothic"/>
                <a:cs typeface="Century Gothic"/>
              </a:rPr>
              <a:t>outrossim,</a:t>
            </a:r>
            <a:r>
              <a:rPr sz="1400" spc="12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20" dirty="0">
                <a:solidFill>
                  <a:srgbClr val="8B3044"/>
                </a:solidFill>
                <a:latin typeface="Century Gothic"/>
                <a:cs typeface="Century Gothic"/>
              </a:rPr>
              <a:t> </a:t>
            </a:r>
            <a:r>
              <a:rPr sz="1400" spc="-15" dirty="0">
                <a:solidFill>
                  <a:srgbClr val="8B3044"/>
                </a:solidFill>
                <a:latin typeface="Century Gothic"/>
                <a:cs typeface="Century Gothic"/>
              </a:rPr>
              <a:t>autorização</a:t>
            </a:r>
            <a:r>
              <a:rPr sz="1400" spc="12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20" dirty="0">
                <a:solidFill>
                  <a:srgbClr val="8B3044"/>
                </a:solidFill>
                <a:latin typeface="Century Gothic"/>
                <a:cs typeface="Century Gothic"/>
              </a:rPr>
              <a:t> </a:t>
            </a:r>
            <a:r>
              <a:rPr sz="1400" spc="20" dirty="0">
                <a:solidFill>
                  <a:srgbClr val="8B3044"/>
                </a:solidFill>
                <a:latin typeface="Century Gothic"/>
                <a:cs typeface="Century Gothic"/>
              </a:rPr>
              <a:t>Plenário,</a:t>
            </a:r>
            <a:r>
              <a:rPr sz="1400" spc="12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120" dirty="0">
                <a:solidFill>
                  <a:srgbClr val="8B3044"/>
                </a:solidFill>
                <a:latin typeface="Century Gothic"/>
                <a:cs typeface="Century Gothic"/>
              </a:rPr>
              <a:t> </a:t>
            </a:r>
            <a:r>
              <a:rPr sz="1400" spc="55" dirty="0">
                <a:solidFill>
                  <a:srgbClr val="8B3044"/>
                </a:solidFill>
                <a:latin typeface="Century Gothic"/>
                <a:cs typeface="Century Gothic"/>
              </a:rPr>
              <a:t>investimentos</a:t>
            </a:r>
            <a:r>
              <a:rPr sz="1400" spc="120" dirty="0">
                <a:solidFill>
                  <a:srgbClr val="8B3044"/>
                </a:solidFill>
                <a:latin typeface="Century Gothic"/>
                <a:cs typeface="Century Gothic"/>
              </a:rPr>
              <a:t> </a:t>
            </a:r>
            <a:r>
              <a:rPr sz="1400" spc="-110" dirty="0">
                <a:solidFill>
                  <a:srgbClr val="8B3044"/>
                </a:solidFill>
                <a:latin typeface="Century Gothic"/>
                <a:cs typeface="Century Gothic"/>
              </a:rPr>
              <a:t>e/</a:t>
            </a:r>
            <a:r>
              <a:rPr sz="1400" spc="-5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0" dirty="0">
                <a:solidFill>
                  <a:srgbClr val="8B3044"/>
                </a:solidFill>
                <a:latin typeface="Century Gothic"/>
                <a:cs typeface="Century Gothic"/>
              </a:rPr>
              <a:t> </a:t>
            </a:r>
            <a:r>
              <a:rPr sz="1400" spc="35" dirty="0">
                <a:solidFill>
                  <a:srgbClr val="8B3044"/>
                </a:solidFill>
                <a:latin typeface="Century Gothic"/>
                <a:cs typeface="Century Gothic"/>
              </a:rPr>
              <a:t>custeios</a:t>
            </a:r>
            <a:r>
              <a:rPr sz="1400" spc="-10" dirty="0">
                <a:solidFill>
                  <a:srgbClr val="8B3044"/>
                </a:solidFill>
                <a:latin typeface="Century Gothic"/>
                <a:cs typeface="Century Gothic"/>
              </a:rPr>
              <a:t> </a:t>
            </a:r>
            <a:r>
              <a:rPr sz="1400" spc="30" dirty="0">
                <a:solidFill>
                  <a:srgbClr val="8B3044"/>
                </a:solidFill>
                <a:latin typeface="Century Gothic"/>
                <a:cs typeface="Century Gothic"/>
              </a:rPr>
              <a:t>cujos</a:t>
            </a:r>
            <a:r>
              <a:rPr sz="1400" spc="-10" dirty="0">
                <a:solidFill>
                  <a:srgbClr val="8B3044"/>
                </a:solidFill>
                <a:latin typeface="Century Gothic"/>
                <a:cs typeface="Century Gothic"/>
              </a:rPr>
              <a:t> </a:t>
            </a:r>
            <a:r>
              <a:rPr sz="1400" spc="-5" dirty="0">
                <a:solidFill>
                  <a:srgbClr val="8B3044"/>
                </a:solidFill>
                <a:latin typeface="Century Gothic"/>
                <a:cs typeface="Century Gothic"/>
              </a:rPr>
              <a:t>valores,</a:t>
            </a:r>
            <a:r>
              <a:rPr sz="1400" spc="-10" dirty="0">
                <a:solidFill>
                  <a:srgbClr val="8B3044"/>
                </a:solidFill>
                <a:latin typeface="Century Gothic"/>
                <a:cs typeface="Century Gothic"/>
              </a:rPr>
              <a:t> </a:t>
            </a:r>
            <a:r>
              <a:rPr sz="1400" spc="30" dirty="0">
                <a:solidFill>
                  <a:srgbClr val="8B3044"/>
                </a:solidFill>
                <a:latin typeface="Century Gothic"/>
                <a:cs typeface="Century Gothic"/>
              </a:rPr>
              <a:t>por</a:t>
            </a:r>
            <a:r>
              <a:rPr sz="1400" spc="-10" dirty="0">
                <a:solidFill>
                  <a:srgbClr val="8B3044"/>
                </a:solidFill>
                <a:latin typeface="Century Gothic"/>
                <a:cs typeface="Century Gothic"/>
              </a:rPr>
              <a:t> </a:t>
            </a:r>
            <a:r>
              <a:rPr sz="1400" spc="-35" dirty="0">
                <a:solidFill>
                  <a:srgbClr val="8B3044"/>
                </a:solidFill>
                <a:latin typeface="Century Gothic"/>
                <a:cs typeface="Century Gothic"/>
              </a:rPr>
              <a:t>força</a:t>
            </a:r>
            <a:r>
              <a:rPr sz="1400" spc="-1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5" dirty="0">
                <a:solidFill>
                  <a:srgbClr val="8B3044"/>
                </a:solidFill>
                <a:latin typeface="Century Gothic"/>
                <a:cs typeface="Century Gothic"/>
              </a:rPr>
              <a:t>lei,</a:t>
            </a:r>
            <a:r>
              <a:rPr sz="1400" spc="-10" dirty="0">
                <a:solidFill>
                  <a:srgbClr val="8B3044"/>
                </a:solidFill>
                <a:latin typeface="Century Gothic"/>
                <a:cs typeface="Century Gothic"/>
              </a:rPr>
              <a:t> dependam </a:t>
            </a:r>
            <a:r>
              <a:rPr sz="1400" spc="-5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30" dirty="0">
                <a:solidFill>
                  <a:srgbClr val="8B3044"/>
                </a:solidFill>
                <a:latin typeface="Century Gothic"/>
                <a:cs typeface="Century Gothic"/>
              </a:rPr>
              <a:t>licitação;</a:t>
            </a:r>
            <a:endParaRPr sz="1400" dirty="0">
              <a:latin typeface="Century Gothic"/>
              <a:cs typeface="Century Gothic"/>
            </a:endParaRPr>
          </a:p>
          <a:p>
            <a:pPr marL="22225" marR="5715" indent="-635" algn="just">
              <a:lnSpc>
                <a:spcPct val="100000"/>
              </a:lnSpc>
            </a:pPr>
            <a:r>
              <a:rPr sz="1400" dirty="0">
                <a:solidFill>
                  <a:srgbClr val="8B3044"/>
                </a:solidFill>
                <a:latin typeface="Century Gothic"/>
                <a:cs typeface="Century Gothic"/>
              </a:rPr>
              <a:t>r)</a:t>
            </a:r>
            <a:r>
              <a:rPr sz="1400" spc="75" dirty="0">
                <a:solidFill>
                  <a:srgbClr val="8B3044"/>
                </a:solidFill>
                <a:latin typeface="Century Gothic"/>
                <a:cs typeface="Century Gothic"/>
              </a:rPr>
              <a:t> </a:t>
            </a:r>
            <a:r>
              <a:rPr sz="1400" dirty="0">
                <a:solidFill>
                  <a:srgbClr val="8B3044"/>
                </a:solidFill>
                <a:latin typeface="Century Gothic"/>
                <a:cs typeface="Century Gothic"/>
              </a:rPr>
              <a:t>dispensar</a:t>
            </a:r>
            <a:r>
              <a:rPr sz="1400" spc="75" dirty="0">
                <a:solidFill>
                  <a:srgbClr val="8B3044"/>
                </a:solidFill>
                <a:latin typeface="Century Gothic"/>
                <a:cs typeface="Century Gothic"/>
              </a:rPr>
              <a:t> </a:t>
            </a:r>
            <a:r>
              <a:rPr sz="1400" spc="-40" dirty="0">
                <a:solidFill>
                  <a:srgbClr val="8B3044"/>
                </a:solidFill>
                <a:latin typeface="Century Gothic"/>
                <a:cs typeface="Century Gothic"/>
              </a:rPr>
              <a:t>licitação,</a:t>
            </a:r>
            <a:r>
              <a:rPr sz="1400" spc="80" dirty="0">
                <a:solidFill>
                  <a:srgbClr val="8B3044"/>
                </a:solidFill>
                <a:latin typeface="Century Gothic"/>
                <a:cs typeface="Century Gothic"/>
              </a:rPr>
              <a:t> </a:t>
            </a:r>
            <a:r>
              <a:rPr sz="1400" dirty="0">
                <a:solidFill>
                  <a:srgbClr val="8B3044"/>
                </a:solidFill>
                <a:latin typeface="Century Gothic"/>
                <a:cs typeface="Century Gothic"/>
              </a:rPr>
              <a:t>respeitadas</a:t>
            </a:r>
            <a:r>
              <a:rPr sz="1400" spc="75" dirty="0">
                <a:solidFill>
                  <a:srgbClr val="8B3044"/>
                </a:solidFill>
                <a:latin typeface="Century Gothic"/>
                <a:cs typeface="Century Gothic"/>
              </a:rPr>
              <a:t> </a:t>
            </a:r>
            <a:r>
              <a:rPr sz="1400" dirty="0">
                <a:solidFill>
                  <a:srgbClr val="8B3044"/>
                </a:solidFill>
                <a:latin typeface="Century Gothic"/>
                <a:cs typeface="Century Gothic"/>
              </a:rPr>
              <a:t>as</a:t>
            </a:r>
            <a:r>
              <a:rPr sz="1400" spc="75" dirty="0">
                <a:solidFill>
                  <a:srgbClr val="8B3044"/>
                </a:solidFill>
                <a:latin typeface="Century Gothic"/>
                <a:cs typeface="Century Gothic"/>
              </a:rPr>
              <a:t> </a:t>
            </a:r>
            <a:r>
              <a:rPr sz="1400" dirty="0">
                <a:solidFill>
                  <a:srgbClr val="8B3044"/>
                </a:solidFill>
                <a:latin typeface="Century Gothic"/>
                <a:cs typeface="Century Gothic"/>
              </a:rPr>
              <a:t>disposições</a:t>
            </a:r>
            <a:r>
              <a:rPr sz="1400" spc="80" dirty="0">
                <a:solidFill>
                  <a:srgbClr val="8B3044"/>
                </a:solidFill>
                <a:latin typeface="Century Gothic"/>
                <a:cs typeface="Century Gothic"/>
              </a:rPr>
              <a:t> </a:t>
            </a:r>
            <a:r>
              <a:rPr sz="1400" dirty="0">
                <a:solidFill>
                  <a:srgbClr val="8B3044"/>
                </a:solidFill>
                <a:latin typeface="Century Gothic"/>
                <a:cs typeface="Century Gothic"/>
              </a:rPr>
              <a:t>legais</a:t>
            </a:r>
            <a:r>
              <a:rPr sz="1400" spc="75" dirty="0">
                <a:solidFill>
                  <a:srgbClr val="8B3044"/>
                </a:solidFill>
                <a:latin typeface="Century Gothic"/>
                <a:cs typeface="Century Gothic"/>
              </a:rPr>
              <a:t> </a:t>
            </a:r>
            <a:r>
              <a:rPr sz="1400" dirty="0">
                <a:solidFill>
                  <a:srgbClr val="8B3044"/>
                </a:solidFill>
                <a:latin typeface="Century Gothic"/>
                <a:cs typeface="Century Gothic"/>
              </a:rPr>
              <a:t>vigentes;</a:t>
            </a:r>
            <a:r>
              <a:rPr sz="1400" spc="75" dirty="0">
                <a:solidFill>
                  <a:srgbClr val="8B3044"/>
                </a:solidFill>
                <a:latin typeface="Century Gothic"/>
                <a:cs typeface="Century Gothic"/>
              </a:rPr>
              <a:t> </a:t>
            </a:r>
            <a:r>
              <a:rPr sz="1400" spc="-25" dirty="0">
                <a:solidFill>
                  <a:srgbClr val="8B3044"/>
                </a:solidFill>
                <a:latin typeface="Century Gothic"/>
                <a:cs typeface="Century Gothic"/>
              </a:rPr>
              <a:t>s) </a:t>
            </a:r>
            <a:r>
              <a:rPr sz="1400" dirty="0">
                <a:solidFill>
                  <a:srgbClr val="8B3044"/>
                </a:solidFill>
                <a:latin typeface="Century Gothic"/>
                <a:cs typeface="Century Gothic"/>
              </a:rPr>
              <a:t>apresentar</a:t>
            </a:r>
            <a:r>
              <a:rPr sz="1400" spc="40" dirty="0">
                <a:solidFill>
                  <a:srgbClr val="8B3044"/>
                </a:solidFill>
                <a:latin typeface="Century Gothic"/>
                <a:cs typeface="Century Gothic"/>
              </a:rPr>
              <a:t> </a:t>
            </a:r>
            <a:r>
              <a:rPr sz="1400" spc="-100" dirty="0">
                <a:solidFill>
                  <a:srgbClr val="8B3044"/>
                </a:solidFill>
                <a:latin typeface="Century Gothic"/>
                <a:cs typeface="Century Gothic"/>
              </a:rPr>
              <a:t>ao</a:t>
            </a:r>
            <a:r>
              <a:rPr sz="1400" spc="60" dirty="0">
                <a:solidFill>
                  <a:srgbClr val="8B3044"/>
                </a:solidFill>
                <a:latin typeface="Century Gothic"/>
                <a:cs typeface="Century Gothic"/>
              </a:rPr>
              <a:t> </a:t>
            </a:r>
            <a:r>
              <a:rPr sz="1400" dirty="0">
                <a:solidFill>
                  <a:srgbClr val="8B3044"/>
                </a:solidFill>
                <a:latin typeface="Century Gothic"/>
                <a:cs typeface="Century Gothic"/>
              </a:rPr>
              <a:t>Plenário,</a:t>
            </a:r>
            <a:r>
              <a:rPr sz="1400" spc="60" dirty="0">
                <a:solidFill>
                  <a:srgbClr val="8B3044"/>
                </a:solidFill>
                <a:latin typeface="Century Gothic"/>
                <a:cs typeface="Century Gothic"/>
              </a:rPr>
              <a:t> </a:t>
            </a:r>
            <a:r>
              <a:rPr sz="1400" spc="-35" dirty="0">
                <a:solidFill>
                  <a:srgbClr val="8B3044"/>
                </a:solidFill>
                <a:latin typeface="Century Gothic"/>
                <a:cs typeface="Century Gothic"/>
              </a:rPr>
              <a:t>até</a:t>
            </a:r>
            <a:r>
              <a:rPr sz="1400" spc="60" dirty="0">
                <a:solidFill>
                  <a:srgbClr val="8B3044"/>
                </a:solidFill>
                <a:latin typeface="Century Gothic"/>
                <a:cs typeface="Century Gothic"/>
              </a:rPr>
              <a:t> </a:t>
            </a:r>
            <a:r>
              <a:rPr sz="1400" spc="-175" dirty="0">
                <a:solidFill>
                  <a:srgbClr val="8B3044"/>
                </a:solidFill>
                <a:latin typeface="Century Gothic"/>
                <a:cs typeface="Century Gothic"/>
              </a:rPr>
              <a:t>31</a:t>
            </a:r>
            <a:r>
              <a:rPr sz="1400" spc="80" dirty="0">
                <a:solidFill>
                  <a:srgbClr val="8B3044"/>
                </a:solidFill>
                <a:latin typeface="Century Gothic"/>
                <a:cs typeface="Century Gothic"/>
              </a:rPr>
              <a:t> </a:t>
            </a:r>
            <a:r>
              <a:rPr sz="1400" spc="-10" dirty="0">
                <a:solidFill>
                  <a:srgbClr val="8B3044"/>
                </a:solidFill>
                <a:latin typeface="Century Gothic"/>
                <a:cs typeface="Century Gothic"/>
              </a:rPr>
              <a:t>de</a:t>
            </a:r>
            <a:r>
              <a:rPr sz="1400" spc="60" dirty="0">
                <a:solidFill>
                  <a:srgbClr val="8B3044"/>
                </a:solidFill>
                <a:latin typeface="Century Gothic"/>
                <a:cs typeface="Century Gothic"/>
              </a:rPr>
              <a:t> </a:t>
            </a:r>
            <a:r>
              <a:rPr sz="1400" dirty="0">
                <a:solidFill>
                  <a:srgbClr val="8B3044"/>
                </a:solidFill>
                <a:latin typeface="Century Gothic"/>
                <a:cs typeface="Century Gothic"/>
              </a:rPr>
              <a:t>janeiro,</a:t>
            </a:r>
            <a:r>
              <a:rPr sz="1400" spc="60" dirty="0">
                <a:solidFill>
                  <a:srgbClr val="8B3044"/>
                </a:solidFill>
                <a:latin typeface="Century Gothic"/>
                <a:cs typeface="Century Gothic"/>
              </a:rPr>
              <a:t> </a:t>
            </a:r>
            <a:r>
              <a:rPr sz="1400" dirty="0">
                <a:solidFill>
                  <a:srgbClr val="8B3044"/>
                </a:solidFill>
                <a:latin typeface="Century Gothic"/>
                <a:cs typeface="Century Gothic"/>
              </a:rPr>
              <a:t>o</a:t>
            </a:r>
            <a:r>
              <a:rPr sz="1400" spc="60" dirty="0">
                <a:solidFill>
                  <a:srgbClr val="8B3044"/>
                </a:solidFill>
                <a:latin typeface="Century Gothic"/>
                <a:cs typeface="Century Gothic"/>
              </a:rPr>
              <a:t> </a:t>
            </a:r>
            <a:r>
              <a:rPr sz="1400" dirty="0">
                <a:solidFill>
                  <a:srgbClr val="8B3044"/>
                </a:solidFill>
                <a:latin typeface="Century Gothic"/>
                <a:cs typeface="Century Gothic"/>
              </a:rPr>
              <a:t>Relatório</a:t>
            </a:r>
            <a:r>
              <a:rPr sz="1400" spc="60" dirty="0">
                <a:solidFill>
                  <a:srgbClr val="8B3044"/>
                </a:solidFill>
                <a:latin typeface="Century Gothic"/>
                <a:cs typeface="Century Gothic"/>
              </a:rPr>
              <a:t> </a:t>
            </a:r>
            <a:r>
              <a:rPr sz="1400" dirty="0">
                <a:solidFill>
                  <a:srgbClr val="8B3044"/>
                </a:solidFill>
                <a:latin typeface="Century Gothic"/>
                <a:cs typeface="Century Gothic"/>
              </a:rPr>
              <a:t>Anual</a:t>
            </a:r>
            <a:r>
              <a:rPr sz="1400" spc="65" dirty="0">
                <a:solidFill>
                  <a:srgbClr val="8B3044"/>
                </a:solidFill>
                <a:latin typeface="Century Gothic"/>
                <a:cs typeface="Century Gothic"/>
              </a:rPr>
              <a:t> </a:t>
            </a:r>
            <a:r>
              <a:rPr sz="1400" spc="-10" dirty="0">
                <a:solidFill>
                  <a:srgbClr val="8B3044"/>
                </a:solidFill>
                <a:latin typeface="Century Gothic"/>
                <a:cs typeface="Century Gothic"/>
              </a:rPr>
              <a:t>(admi- </a:t>
            </a:r>
            <a:r>
              <a:rPr sz="1400" dirty="0">
                <a:solidFill>
                  <a:srgbClr val="8B3044"/>
                </a:solidFill>
                <a:latin typeface="Century Gothic"/>
                <a:cs typeface="Century Gothic"/>
              </a:rPr>
              <a:t>nistrativo;</a:t>
            </a:r>
            <a:r>
              <a:rPr sz="1400" spc="275" dirty="0">
                <a:solidFill>
                  <a:srgbClr val="8B3044"/>
                </a:solidFill>
                <a:latin typeface="Century Gothic"/>
                <a:cs typeface="Century Gothic"/>
              </a:rPr>
              <a:t> </a:t>
            </a:r>
            <a:r>
              <a:rPr sz="1400" dirty="0">
                <a:solidFill>
                  <a:srgbClr val="8B3044"/>
                </a:solidFill>
                <a:latin typeface="Century Gothic"/>
                <a:cs typeface="Century Gothic"/>
              </a:rPr>
              <a:t>contábil-financeiro</a:t>
            </a:r>
            <a:r>
              <a:rPr sz="1400" spc="280" dirty="0">
                <a:solidFill>
                  <a:srgbClr val="8B3044"/>
                </a:solidFill>
                <a:latin typeface="Century Gothic"/>
                <a:cs typeface="Century Gothic"/>
              </a:rPr>
              <a:t> </a:t>
            </a:r>
            <a:r>
              <a:rPr sz="1400" dirty="0">
                <a:solidFill>
                  <a:srgbClr val="8B3044"/>
                </a:solidFill>
                <a:latin typeface="Century Gothic"/>
                <a:cs typeface="Century Gothic"/>
              </a:rPr>
              <a:t>e</a:t>
            </a:r>
            <a:r>
              <a:rPr sz="1400" spc="280" dirty="0">
                <a:solidFill>
                  <a:srgbClr val="8B3044"/>
                </a:solidFill>
                <a:latin typeface="Century Gothic"/>
                <a:cs typeface="Century Gothic"/>
              </a:rPr>
              <a:t> </a:t>
            </a:r>
            <a:r>
              <a:rPr sz="1400" dirty="0">
                <a:solidFill>
                  <a:srgbClr val="8B3044"/>
                </a:solidFill>
                <a:latin typeface="Century Gothic"/>
                <a:cs typeface="Century Gothic"/>
              </a:rPr>
              <a:t>patrimonial)</a:t>
            </a:r>
            <a:r>
              <a:rPr sz="1400" spc="275" dirty="0">
                <a:solidFill>
                  <a:srgbClr val="8B3044"/>
                </a:solidFill>
                <a:latin typeface="Century Gothic"/>
                <a:cs typeface="Century Gothic"/>
              </a:rPr>
              <a:t> </a:t>
            </a:r>
            <a:r>
              <a:rPr sz="1400" dirty="0">
                <a:solidFill>
                  <a:srgbClr val="8B3044"/>
                </a:solidFill>
                <a:latin typeface="Century Gothic"/>
                <a:cs typeface="Century Gothic"/>
              </a:rPr>
              <a:t>do</a:t>
            </a:r>
            <a:r>
              <a:rPr sz="1400" spc="280" dirty="0">
                <a:solidFill>
                  <a:srgbClr val="8B3044"/>
                </a:solidFill>
                <a:latin typeface="Century Gothic"/>
                <a:cs typeface="Century Gothic"/>
              </a:rPr>
              <a:t> </a:t>
            </a:r>
            <a:r>
              <a:rPr sz="1400" dirty="0">
                <a:solidFill>
                  <a:srgbClr val="8B3044"/>
                </a:solidFill>
                <a:latin typeface="Century Gothic"/>
                <a:cs typeface="Century Gothic"/>
              </a:rPr>
              <a:t>CRMV,</a:t>
            </a:r>
            <a:r>
              <a:rPr sz="1400" spc="280" dirty="0">
                <a:solidFill>
                  <a:srgbClr val="8B3044"/>
                </a:solidFill>
                <a:latin typeface="Century Gothic"/>
                <a:cs typeface="Century Gothic"/>
              </a:rPr>
              <a:t> </a:t>
            </a:r>
            <a:r>
              <a:rPr sz="1400" spc="-10" dirty="0">
                <a:solidFill>
                  <a:srgbClr val="8B3044"/>
                </a:solidFill>
                <a:latin typeface="Century Gothic"/>
                <a:cs typeface="Century Gothic"/>
              </a:rPr>
              <a:t>referente ao</a:t>
            </a:r>
            <a:r>
              <a:rPr sz="1400" spc="180" dirty="0">
                <a:solidFill>
                  <a:srgbClr val="8B3044"/>
                </a:solidFill>
                <a:latin typeface="Century Gothic"/>
                <a:cs typeface="Century Gothic"/>
              </a:rPr>
              <a:t> </a:t>
            </a:r>
            <a:r>
              <a:rPr sz="1400" dirty="0">
                <a:solidFill>
                  <a:srgbClr val="8B3044"/>
                </a:solidFill>
                <a:latin typeface="Century Gothic"/>
                <a:cs typeface="Century Gothic"/>
              </a:rPr>
              <a:t>exercício</a:t>
            </a:r>
            <a:r>
              <a:rPr sz="1400" spc="185" dirty="0">
                <a:solidFill>
                  <a:srgbClr val="8B3044"/>
                </a:solidFill>
                <a:latin typeface="Century Gothic"/>
                <a:cs typeface="Century Gothic"/>
              </a:rPr>
              <a:t> </a:t>
            </a:r>
            <a:r>
              <a:rPr sz="1400" dirty="0">
                <a:solidFill>
                  <a:srgbClr val="8B3044"/>
                </a:solidFill>
                <a:latin typeface="Century Gothic"/>
                <a:cs typeface="Century Gothic"/>
              </a:rPr>
              <a:t>anterior</a:t>
            </a:r>
            <a:r>
              <a:rPr sz="1400" spc="180" dirty="0">
                <a:solidFill>
                  <a:srgbClr val="8B3044"/>
                </a:solidFill>
                <a:latin typeface="Century Gothic"/>
                <a:cs typeface="Century Gothic"/>
              </a:rPr>
              <a:t> </a:t>
            </a:r>
            <a:r>
              <a:rPr sz="1400" dirty="0">
                <a:solidFill>
                  <a:srgbClr val="8B3044"/>
                </a:solidFill>
                <a:latin typeface="Century Gothic"/>
                <a:cs typeface="Century Gothic"/>
              </a:rPr>
              <a:t>a</a:t>
            </a:r>
            <a:r>
              <a:rPr sz="1400" spc="185" dirty="0">
                <a:solidFill>
                  <a:srgbClr val="8B3044"/>
                </a:solidFill>
                <a:latin typeface="Century Gothic"/>
                <a:cs typeface="Century Gothic"/>
              </a:rPr>
              <a:t> </a:t>
            </a:r>
            <a:r>
              <a:rPr sz="1400" dirty="0">
                <a:solidFill>
                  <a:srgbClr val="8B3044"/>
                </a:solidFill>
                <a:latin typeface="Century Gothic"/>
                <a:cs typeface="Century Gothic"/>
              </a:rPr>
              <a:t>ser,</a:t>
            </a:r>
            <a:r>
              <a:rPr sz="1400" spc="185" dirty="0">
                <a:solidFill>
                  <a:srgbClr val="8B3044"/>
                </a:solidFill>
                <a:latin typeface="Century Gothic"/>
                <a:cs typeface="Century Gothic"/>
              </a:rPr>
              <a:t> </a:t>
            </a:r>
            <a:r>
              <a:rPr sz="1400" dirty="0">
                <a:solidFill>
                  <a:srgbClr val="8B3044"/>
                </a:solidFill>
                <a:latin typeface="Century Gothic"/>
                <a:cs typeface="Century Gothic"/>
              </a:rPr>
              <a:t>posteriormente,</a:t>
            </a:r>
            <a:r>
              <a:rPr sz="1400" spc="180" dirty="0">
                <a:solidFill>
                  <a:srgbClr val="8B3044"/>
                </a:solidFill>
                <a:latin typeface="Century Gothic"/>
                <a:cs typeface="Century Gothic"/>
              </a:rPr>
              <a:t> </a:t>
            </a:r>
            <a:r>
              <a:rPr sz="1400" dirty="0">
                <a:solidFill>
                  <a:srgbClr val="8B3044"/>
                </a:solidFill>
                <a:latin typeface="Century Gothic"/>
                <a:cs typeface="Century Gothic"/>
              </a:rPr>
              <a:t>submetido</a:t>
            </a:r>
            <a:r>
              <a:rPr sz="1400" spc="185" dirty="0">
                <a:solidFill>
                  <a:srgbClr val="8B3044"/>
                </a:solidFill>
                <a:latin typeface="Century Gothic"/>
                <a:cs typeface="Century Gothic"/>
              </a:rPr>
              <a:t> </a:t>
            </a:r>
            <a:r>
              <a:rPr sz="1400" spc="-10" dirty="0">
                <a:solidFill>
                  <a:srgbClr val="8B3044"/>
                </a:solidFill>
                <a:latin typeface="Century Gothic"/>
                <a:cs typeface="Century Gothic"/>
              </a:rPr>
              <a:t>ao</a:t>
            </a:r>
            <a:r>
              <a:rPr sz="1400" spc="180" dirty="0">
                <a:solidFill>
                  <a:srgbClr val="8B3044"/>
                </a:solidFill>
                <a:latin typeface="Century Gothic"/>
                <a:cs typeface="Century Gothic"/>
              </a:rPr>
              <a:t> </a:t>
            </a:r>
            <a:r>
              <a:rPr sz="1400" spc="-10" dirty="0">
                <a:solidFill>
                  <a:srgbClr val="8B3044"/>
                </a:solidFill>
                <a:latin typeface="Century Gothic"/>
                <a:cs typeface="Century Gothic"/>
              </a:rPr>
              <a:t>CFMV;</a:t>
            </a:r>
            <a:endParaRPr sz="1400" dirty="0">
              <a:latin typeface="Century Gothic"/>
              <a:cs typeface="Century Gothic"/>
            </a:endParaRPr>
          </a:p>
          <a:p>
            <a:pPr marL="22860" marR="5080" algn="just">
              <a:lnSpc>
                <a:spcPct val="100000"/>
              </a:lnSpc>
            </a:pPr>
            <a:r>
              <a:rPr sz="1400" spc="15" dirty="0">
                <a:solidFill>
                  <a:srgbClr val="8B3044"/>
                </a:solidFill>
                <a:latin typeface="Century Gothic"/>
                <a:cs typeface="Century Gothic"/>
              </a:rPr>
              <a:t>t)</a:t>
            </a:r>
            <a:r>
              <a:rPr sz="1400" spc="155" dirty="0">
                <a:solidFill>
                  <a:srgbClr val="8B3044"/>
                </a:solidFill>
                <a:latin typeface="Century Gothic"/>
                <a:cs typeface="Century Gothic"/>
              </a:rPr>
              <a:t> </a:t>
            </a:r>
            <a:r>
              <a:rPr sz="1400" spc="10" dirty="0">
                <a:solidFill>
                  <a:srgbClr val="8B3044"/>
                </a:solidFill>
                <a:latin typeface="Century Gothic"/>
                <a:cs typeface="Century Gothic"/>
              </a:rPr>
              <a:t>decidir</a:t>
            </a:r>
            <a:r>
              <a:rPr sz="1400" spc="155" dirty="0">
                <a:solidFill>
                  <a:srgbClr val="8B3044"/>
                </a:solidFill>
                <a:latin typeface="Century Gothic"/>
                <a:cs typeface="Century Gothic"/>
              </a:rPr>
              <a:t> </a:t>
            </a:r>
            <a:r>
              <a:rPr sz="1400" spc="65" dirty="0">
                <a:solidFill>
                  <a:srgbClr val="8B3044"/>
                </a:solidFill>
                <a:latin typeface="Century Gothic"/>
                <a:cs typeface="Century Gothic"/>
              </a:rPr>
              <a:t>-</a:t>
            </a:r>
            <a:r>
              <a:rPr sz="1400" spc="155" dirty="0">
                <a:solidFill>
                  <a:srgbClr val="8B3044"/>
                </a:solidFill>
                <a:latin typeface="Century Gothic"/>
                <a:cs typeface="Century Gothic"/>
              </a:rPr>
              <a:t> </a:t>
            </a:r>
            <a:r>
              <a:rPr sz="1400" spc="-114" dirty="0">
                <a:solidFill>
                  <a:srgbClr val="8B3044"/>
                </a:solidFill>
                <a:latin typeface="Century Gothic"/>
                <a:cs typeface="Century Gothic"/>
              </a:rPr>
              <a:t>“ad</a:t>
            </a:r>
            <a:r>
              <a:rPr sz="1400" spc="155" dirty="0">
                <a:solidFill>
                  <a:srgbClr val="8B3044"/>
                </a:solidFill>
                <a:latin typeface="Century Gothic"/>
                <a:cs typeface="Century Gothic"/>
              </a:rPr>
              <a:t> </a:t>
            </a:r>
            <a:r>
              <a:rPr sz="1400" spc="15" dirty="0">
                <a:solidFill>
                  <a:srgbClr val="8B3044"/>
                </a:solidFill>
                <a:latin typeface="Century Gothic"/>
                <a:cs typeface="Century Gothic"/>
              </a:rPr>
              <a:t>referendum”</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5"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155" dirty="0">
                <a:solidFill>
                  <a:srgbClr val="8B3044"/>
                </a:solidFill>
                <a:latin typeface="Century Gothic"/>
                <a:cs typeface="Century Gothic"/>
              </a:rPr>
              <a:t> </a:t>
            </a:r>
            <a:r>
              <a:rPr sz="1400" spc="65" dirty="0">
                <a:solidFill>
                  <a:srgbClr val="8B3044"/>
                </a:solidFill>
                <a:latin typeface="Century Gothic"/>
                <a:cs typeface="Century Gothic"/>
              </a:rPr>
              <a:t>-</a:t>
            </a:r>
            <a:r>
              <a:rPr sz="1400" spc="155" dirty="0">
                <a:solidFill>
                  <a:srgbClr val="8B3044"/>
                </a:solidFill>
                <a:latin typeface="Century Gothic"/>
                <a:cs typeface="Century Gothic"/>
              </a:rPr>
              <a:t> </a:t>
            </a:r>
            <a:r>
              <a:rPr sz="1400" spc="50" dirty="0">
                <a:solidFill>
                  <a:srgbClr val="8B3044"/>
                </a:solidFill>
                <a:latin typeface="Century Gothic"/>
                <a:cs typeface="Century Gothic"/>
              </a:rPr>
              <a:t>os</a:t>
            </a:r>
            <a:r>
              <a:rPr sz="1400" spc="155" dirty="0">
                <a:solidFill>
                  <a:srgbClr val="8B3044"/>
                </a:solidFill>
                <a:latin typeface="Century Gothic"/>
                <a:cs typeface="Century Gothic"/>
              </a:rPr>
              <a:t> </a:t>
            </a:r>
            <a:r>
              <a:rPr sz="1400" dirty="0">
                <a:solidFill>
                  <a:srgbClr val="8B3044"/>
                </a:solidFill>
                <a:latin typeface="Century Gothic"/>
                <a:cs typeface="Century Gothic"/>
              </a:rPr>
              <a:t>casos</a:t>
            </a:r>
            <a:r>
              <a:rPr sz="1400" spc="15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55" dirty="0">
                <a:solidFill>
                  <a:srgbClr val="8B3044"/>
                </a:solidFill>
                <a:latin typeface="Century Gothic"/>
                <a:cs typeface="Century Gothic"/>
              </a:rPr>
              <a:t> </a:t>
            </a:r>
            <a:r>
              <a:rPr sz="1400" spc="-5" dirty="0">
                <a:solidFill>
                  <a:srgbClr val="8B3044"/>
                </a:solidFill>
                <a:latin typeface="Century Gothic"/>
                <a:cs typeface="Century Gothic"/>
              </a:rPr>
              <a:t>urgência;</a:t>
            </a:r>
            <a:r>
              <a:rPr sz="1400" spc="-35" dirty="0">
                <a:solidFill>
                  <a:srgbClr val="8B3044"/>
                </a:solidFill>
                <a:latin typeface="Century Gothic"/>
                <a:cs typeface="Century Gothic"/>
              </a:rPr>
              <a:t> </a:t>
            </a:r>
            <a:r>
              <a:rPr sz="1400" spc="40" dirty="0">
                <a:solidFill>
                  <a:srgbClr val="8B3044"/>
                </a:solidFill>
                <a:latin typeface="Century Gothic"/>
                <a:cs typeface="Century Gothic"/>
              </a:rPr>
              <a:t>inclusive</a:t>
            </a:r>
            <a:r>
              <a:rPr sz="1400" spc="95" dirty="0">
                <a:solidFill>
                  <a:srgbClr val="8B3044"/>
                </a:solidFill>
                <a:latin typeface="Century Gothic"/>
                <a:cs typeface="Century Gothic"/>
              </a:rPr>
              <a:t> </a:t>
            </a:r>
            <a:r>
              <a:rPr sz="1400" spc="20" dirty="0">
                <a:solidFill>
                  <a:srgbClr val="8B3044"/>
                </a:solidFill>
                <a:latin typeface="Century Gothic"/>
                <a:cs typeface="Century Gothic"/>
              </a:rPr>
              <a:t>sobrestando</a:t>
            </a:r>
            <a:r>
              <a:rPr sz="1400" spc="95" dirty="0">
                <a:solidFill>
                  <a:srgbClr val="8B3044"/>
                </a:solidFill>
                <a:latin typeface="Century Gothic"/>
                <a:cs typeface="Century Gothic"/>
              </a:rPr>
              <a:t> </a:t>
            </a:r>
            <a:r>
              <a:rPr sz="1400" spc="65" dirty="0">
                <a:solidFill>
                  <a:srgbClr val="8B3044"/>
                </a:solidFill>
                <a:latin typeface="Century Gothic"/>
                <a:cs typeface="Century Gothic"/>
              </a:rPr>
              <a:t>-</a:t>
            </a:r>
            <a:r>
              <a:rPr sz="1400" spc="9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95" dirty="0">
                <a:solidFill>
                  <a:srgbClr val="8B3044"/>
                </a:solidFill>
                <a:latin typeface="Century Gothic"/>
                <a:cs typeface="Century Gothic"/>
              </a:rPr>
              <a:t> </a:t>
            </a:r>
            <a:r>
              <a:rPr sz="1400" spc="15" dirty="0">
                <a:solidFill>
                  <a:srgbClr val="8B3044"/>
                </a:solidFill>
                <a:latin typeface="Century Gothic"/>
                <a:cs typeface="Century Gothic"/>
              </a:rPr>
              <a:t>situações</a:t>
            </a:r>
            <a:r>
              <a:rPr sz="1400" spc="95" dirty="0">
                <a:solidFill>
                  <a:srgbClr val="8B3044"/>
                </a:solidFill>
                <a:latin typeface="Century Gothic"/>
                <a:cs typeface="Century Gothic"/>
              </a:rPr>
              <a:t> </a:t>
            </a:r>
            <a:r>
              <a:rPr sz="1400" spc="-15" dirty="0">
                <a:solidFill>
                  <a:srgbClr val="8B3044"/>
                </a:solidFill>
                <a:latin typeface="Century Gothic"/>
                <a:cs typeface="Century Gothic"/>
              </a:rPr>
              <a:t>excepcionais</a:t>
            </a:r>
            <a:r>
              <a:rPr sz="1400" spc="95" dirty="0">
                <a:solidFill>
                  <a:srgbClr val="8B3044"/>
                </a:solidFill>
                <a:latin typeface="Century Gothic"/>
                <a:cs typeface="Century Gothic"/>
              </a:rPr>
              <a:t> </a:t>
            </a:r>
            <a:r>
              <a:rPr sz="1400" spc="65" dirty="0">
                <a:solidFill>
                  <a:srgbClr val="8B3044"/>
                </a:solidFill>
                <a:latin typeface="Century Gothic"/>
                <a:cs typeface="Century Gothic"/>
              </a:rPr>
              <a:t>-</a:t>
            </a:r>
            <a:r>
              <a:rPr sz="1400" spc="95" dirty="0">
                <a:solidFill>
                  <a:srgbClr val="8B3044"/>
                </a:solidFill>
                <a:latin typeface="Century Gothic"/>
                <a:cs typeface="Century Gothic"/>
              </a:rPr>
              <a:t> </a:t>
            </a:r>
            <a:r>
              <a:rPr sz="1400" spc="5" dirty="0">
                <a:solidFill>
                  <a:srgbClr val="8B3044"/>
                </a:solidFill>
                <a:latin typeface="Century Gothic"/>
                <a:cs typeface="Century Gothic"/>
              </a:rPr>
              <a:t>decisões</a:t>
            </a:r>
            <a:r>
              <a:rPr sz="1400" spc="9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30" dirty="0">
                <a:solidFill>
                  <a:srgbClr val="8B3044"/>
                </a:solidFill>
                <a:latin typeface="Century Gothic"/>
                <a:cs typeface="Century Gothic"/>
              </a:rPr>
              <a:t>Colegiado</a:t>
            </a:r>
            <a:r>
              <a:rPr sz="1400" spc="-60" dirty="0">
                <a:solidFill>
                  <a:srgbClr val="8B3044"/>
                </a:solidFill>
                <a:latin typeface="Century Gothic"/>
                <a:cs typeface="Century Gothic"/>
              </a:rPr>
              <a:t> </a:t>
            </a:r>
            <a:r>
              <a:rPr sz="1400" spc="-5" dirty="0">
                <a:solidFill>
                  <a:srgbClr val="8B3044"/>
                </a:solidFill>
                <a:latin typeface="Century Gothic"/>
                <a:cs typeface="Century Gothic"/>
              </a:rPr>
              <a:t>deliberativo;</a:t>
            </a:r>
            <a:r>
              <a:rPr sz="1400" spc="-60" dirty="0">
                <a:solidFill>
                  <a:srgbClr val="8B3044"/>
                </a:solidFill>
                <a:latin typeface="Century Gothic"/>
                <a:cs typeface="Century Gothic"/>
              </a:rPr>
              <a:t> </a:t>
            </a:r>
            <a:r>
              <a:rPr sz="1400" spc="15" dirty="0">
                <a:solidFill>
                  <a:srgbClr val="8B3044"/>
                </a:solidFill>
                <a:latin typeface="Century Gothic"/>
                <a:cs typeface="Century Gothic"/>
              </a:rPr>
              <a:t>t)</a:t>
            </a:r>
            <a:r>
              <a:rPr sz="1400" spc="-60" dirty="0">
                <a:solidFill>
                  <a:srgbClr val="8B3044"/>
                </a:solidFill>
                <a:latin typeface="Century Gothic"/>
                <a:cs typeface="Century Gothic"/>
              </a:rPr>
              <a:t> </a:t>
            </a:r>
            <a:r>
              <a:rPr sz="1400" spc="10" dirty="0">
                <a:solidFill>
                  <a:srgbClr val="8B3044"/>
                </a:solidFill>
                <a:latin typeface="Century Gothic"/>
                <a:cs typeface="Century Gothic"/>
              </a:rPr>
              <a:t>decidir</a:t>
            </a:r>
            <a:r>
              <a:rPr sz="1400" spc="-6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60" dirty="0">
                <a:solidFill>
                  <a:srgbClr val="8B3044"/>
                </a:solidFill>
                <a:latin typeface="Century Gothic"/>
                <a:cs typeface="Century Gothic"/>
              </a:rPr>
              <a:t> </a:t>
            </a:r>
            <a:r>
              <a:rPr sz="1400" dirty="0">
                <a:solidFill>
                  <a:srgbClr val="8B3044"/>
                </a:solidFill>
                <a:latin typeface="Century Gothic"/>
                <a:cs typeface="Century Gothic"/>
              </a:rPr>
              <a:t>casos</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5" dirty="0">
                <a:solidFill>
                  <a:srgbClr val="8B3044"/>
                </a:solidFill>
                <a:latin typeface="Century Gothic"/>
                <a:cs typeface="Century Gothic"/>
              </a:rPr>
              <a:t>urgência</a:t>
            </a:r>
            <a:r>
              <a:rPr sz="1400" spc="-60" dirty="0">
                <a:solidFill>
                  <a:srgbClr val="8B3044"/>
                </a:solidFill>
                <a:latin typeface="Century Gothic"/>
                <a:cs typeface="Century Gothic"/>
              </a:rPr>
              <a:t> </a:t>
            </a:r>
            <a:r>
              <a:rPr sz="1400" spc="-120" dirty="0">
                <a:solidFill>
                  <a:srgbClr val="8B3044"/>
                </a:solidFill>
                <a:latin typeface="Century Gothic"/>
                <a:cs typeface="Century Gothic"/>
              </a:rPr>
              <a:t>‘ad</a:t>
            </a:r>
            <a:r>
              <a:rPr sz="1400" spc="-60" dirty="0">
                <a:solidFill>
                  <a:srgbClr val="8B3044"/>
                </a:solidFill>
                <a:latin typeface="Century Gothic"/>
                <a:cs typeface="Century Gothic"/>
              </a:rPr>
              <a:t> </a:t>
            </a:r>
            <a:r>
              <a:rPr sz="1400" spc="20" dirty="0">
                <a:solidFill>
                  <a:srgbClr val="8B3044"/>
                </a:solidFill>
                <a:latin typeface="Century Gothic"/>
                <a:cs typeface="Century Gothic"/>
              </a:rPr>
              <a:t>referen-</a:t>
            </a:r>
            <a:r>
              <a:rPr sz="1400" spc="55" dirty="0">
                <a:solidFill>
                  <a:srgbClr val="8B3044"/>
                </a:solidFill>
                <a:latin typeface="Century Gothic"/>
                <a:cs typeface="Century Gothic"/>
              </a:rPr>
              <a:t> </a:t>
            </a:r>
            <a:r>
              <a:rPr sz="1400" spc="10" dirty="0">
                <a:solidFill>
                  <a:srgbClr val="8B3044"/>
                </a:solidFill>
                <a:latin typeface="Century Gothic"/>
                <a:cs typeface="Century Gothic"/>
              </a:rPr>
              <a:t>dum’</a:t>
            </a:r>
            <a:r>
              <a:rPr sz="1400" spc="7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0" dirty="0">
                <a:solidFill>
                  <a:srgbClr val="8B3044"/>
                </a:solidFill>
                <a:latin typeface="Century Gothic"/>
                <a:cs typeface="Century Gothic"/>
              </a:rPr>
              <a:t> </a:t>
            </a:r>
            <a:r>
              <a:rPr sz="1400" spc="20" dirty="0">
                <a:solidFill>
                  <a:srgbClr val="8B3044"/>
                </a:solidFill>
                <a:latin typeface="Century Gothic"/>
                <a:cs typeface="Century Gothic"/>
              </a:rPr>
              <a:t>Plenário,</a:t>
            </a:r>
            <a:r>
              <a:rPr sz="1400" spc="70" dirty="0">
                <a:solidFill>
                  <a:srgbClr val="8B3044"/>
                </a:solidFill>
                <a:latin typeface="Century Gothic"/>
                <a:cs typeface="Century Gothic"/>
              </a:rPr>
              <a:t> </a:t>
            </a:r>
            <a:r>
              <a:rPr sz="1400" spc="10" dirty="0">
                <a:solidFill>
                  <a:srgbClr val="8B3044"/>
                </a:solidFill>
                <a:latin typeface="Century Gothic"/>
                <a:cs typeface="Century Gothic"/>
              </a:rPr>
              <a:t>sobrestando,</a:t>
            </a:r>
            <a:r>
              <a:rPr sz="1400" spc="70" dirty="0">
                <a:solidFill>
                  <a:srgbClr val="8B3044"/>
                </a:solidFill>
                <a:latin typeface="Century Gothic"/>
                <a:cs typeface="Century Gothic"/>
              </a:rPr>
              <a:t> </a:t>
            </a:r>
            <a:r>
              <a:rPr sz="1400" spc="40" dirty="0">
                <a:solidFill>
                  <a:srgbClr val="8B3044"/>
                </a:solidFill>
                <a:latin typeface="Century Gothic"/>
                <a:cs typeface="Century Gothic"/>
              </a:rPr>
              <a:t>inclusive</a:t>
            </a:r>
            <a:r>
              <a:rPr sz="1400" spc="70" dirty="0">
                <a:solidFill>
                  <a:srgbClr val="8B3044"/>
                </a:solidFill>
                <a:latin typeface="Century Gothic"/>
                <a:cs typeface="Century Gothic"/>
              </a:rPr>
              <a:t> </a:t>
            </a:r>
            <a:r>
              <a:rPr sz="1400" spc="-75" dirty="0">
                <a:solidFill>
                  <a:srgbClr val="8B3044"/>
                </a:solidFill>
                <a:latin typeface="Century Gothic"/>
                <a:cs typeface="Century Gothic"/>
              </a:rPr>
              <a:t>e</a:t>
            </a:r>
            <a:r>
              <a:rPr sz="1400" spc="70" dirty="0">
                <a:solidFill>
                  <a:srgbClr val="8B3044"/>
                </a:solidFill>
                <a:latin typeface="Century Gothic"/>
                <a:cs typeface="Century Gothic"/>
              </a:rPr>
              <a:t> </a:t>
            </a:r>
            <a:r>
              <a:rPr sz="1400" spc="-15" dirty="0">
                <a:solidFill>
                  <a:srgbClr val="8B3044"/>
                </a:solidFill>
                <a:latin typeface="Century Gothic"/>
                <a:cs typeface="Century Gothic"/>
              </a:rPr>
              <a:t>excepcionalmente,</a:t>
            </a:r>
            <a:r>
              <a:rPr sz="1400" spc="70" dirty="0">
                <a:solidFill>
                  <a:srgbClr val="8B3044"/>
                </a:solidFill>
                <a:latin typeface="Century Gothic"/>
                <a:cs typeface="Century Gothic"/>
              </a:rPr>
              <a:t> </a:t>
            </a:r>
            <a:r>
              <a:rPr sz="1400" dirty="0">
                <a:solidFill>
                  <a:srgbClr val="8B3044"/>
                </a:solidFill>
                <a:latin typeface="Century Gothic"/>
                <a:cs typeface="Century Gothic"/>
              </a:rPr>
              <a:t>as </a:t>
            </a:r>
            <a:r>
              <a:rPr sz="1400" spc="10" dirty="0">
                <a:solidFill>
                  <a:srgbClr val="8B3044"/>
                </a:solidFill>
                <a:latin typeface="Century Gothic"/>
                <a:cs typeface="Century Gothic"/>
              </a:rPr>
              <a:t>respectivas</a:t>
            </a:r>
            <a:r>
              <a:rPr sz="1400" spc="-45" dirty="0">
                <a:solidFill>
                  <a:srgbClr val="8B3044"/>
                </a:solidFill>
                <a:latin typeface="Century Gothic"/>
                <a:cs typeface="Century Gothic"/>
              </a:rPr>
              <a:t> </a:t>
            </a:r>
            <a:r>
              <a:rPr sz="1400" spc="-5" dirty="0">
                <a:solidFill>
                  <a:srgbClr val="8B3044"/>
                </a:solidFill>
                <a:latin typeface="Century Gothic"/>
                <a:cs typeface="Century Gothic"/>
              </a:rPr>
              <a:t>decisões,</a:t>
            </a:r>
            <a:r>
              <a:rPr sz="1400" spc="-45" dirty="0">
                <a:solidFill>
                  <a:srgbClr val="8B3044"/>
                </a:solidFill>
                <a:latin typeface="Century Gothic"/>
                <a:cs typeface="Century Gothic"/>
              </a:rPr>
              <a:t> </a:t>
            </a:r>
            <a:r>
              <a:rPr sz="1400" spc="-30" dirty="0">
                <a:solidFill>
                  <a:srgbClr val="8B3044"/>
                </a:solidFill>
                <a:latin typeface="Century Gothic"/>
                <a:cs typeface="Century Gothic"/>
              </a:rPr>
              <a:t>devendo</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45" dirty="0">
                <a:solidFill>
                  <a:srgbClr val="8B3044"/>
                </a:solidFill>
                <a:latin typeface="Century Gothic"/>
                <a:cs typeface="Century Gothic"/>
              </a:rPr>
              <a:t> </a:t>
            </a:r>
            <a:r>
              <a:rPr sz="1400" spc="-25" dirty="0">
                <a:solidFill>
                  <a:srgbClr val="8B3044"/>
                </a:solidFill>
                <a:latin typeface="Century Gothic"/>
                <a:cs typeface="Century Gothic"/>
              </a:rPr>
              <a:t>decisão</a:t>
            </a:r>
            <a:r>
              <a:rPr sz="1400" spc="-45" dirty="0">
                <a:solidFill>
                  <a:srgbClr val="8B3044"/>
                </a:solidFill>
                <a:latin typeface="Century Gothic"/>
                <a:cs typeface="Century Gothic"/>
              </a:rPr>
              <a:t> </a:t>
            </a:r>
            <a:r>
              <a:rPr sz="1400" spc="65" dirty="0">
                <a:solidFill>
                  <a:srgbClr val="8B3044"/>
                </a:solidFill>
                <a:latin typeface="Century Gothic"/>
                <a:cs typeface="Century Gothic"/>
              </a:rPr>
              <a:t>ser</a:t>
            </a:r>
            <a:r>
              <a:rPr sz="1400" spc="-45" dirty="0">
                <a:solidFill>
                  <a:srgbClr val="8B3044"/>
                </a:solidFill>
                <a:latin typeface="Century Gothic"/>
                <a:cs typeface="Century Gothic"/>
              </a:rPr>
              <a:t> </a:t>
            </a:r>
            <a:r>
              <a:rPr sz="1400" spc="25" dirty="0">
                <a:solidFill>
                  <a:srgbClr val="8B3044"/>
                </a:solidFill>
                <a:latin typeface="Century Gothic"/>
                <a:cs typeface="Century Gothic"/>
              </a:rPr>
              <a:t>discutida</a:t>
            </a:r>
            <a:r>
              <a:rPr sz="1400" spc="-45" dirty="0">
                <a:solidFill>
                  <a:srgbClr val="8B3044"/>
                </a:solidFill>
                <a:latin typeface="Century Gothic"/>
                <a:cs typeface="Century Gothic"/>
              </a:rPr>
              <a:t> </a:t>
            </a:r>
            <a:r>
              <a:rPr sz="1400" spc="-30" dirty="0">
                <a:solidFill>
                  <a:srgbClr val="8B3044"/>
                </a:solidFill>
                <a:latin typeface="Century Gothic"/>
                <a:cs typeface="Century Gothic"/>
              </a:rPr>
              <a:t>na</a:t>
            </a:r>
            <a:r>
              <a:rPr sz="1400" spc="-45" dirty="0">
                <a:solidFill>
                  <a:srgbClr val="8B3044"/>
                </a:solidFill>
                <a:latin typeface="Century Gothic"/>
                <a:cs typeface="Century Gothic"/>
              </a:rPr>
              <a:t> </a:t>
            </a:r>
            <a:r>
              <a:rPr sz="1400" spc="35" dirty="0">
                <a:solidFill>
                  <a:srgbClr val="8B3044"/>
                </a:solidFill>
                <a:latin typeface="Century Gothic"/>
                <a:cs typeface="Century Gothic"/>
              </a:rPr>
              <a:t>primeira</a:t>
            </a:r>
            <a:r>
              <a:rPr sz="1400" spc="-60" dirty="0">
                <a:solidFill>
                  <a:srgbClr val="8B3044"/>
                </a:solidFill>
                <a:latin typeface="Century Gothic"/>
                <a:cs typeface="Century Gothic"/>
              </a:rPr>
              <a:t> </a:t>
            </a:r>
            <a:r>
              <a:rPr sz="1400" spc="30" dirty="0">
                <a:solidFill>
                  <a:srgbClr val="8B3044"/>
                </a:solidFill>
                <a:latin typeface="Century Gothic"/>
                <a:cs typeface="Century Gothic"/>
              </a:rPr>
              <a:t>Sessão</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Plenária</a:t>
            </a:r>
            <a:r>
              <a:rPr sz="1400" spc="155" dirty="0">
                <a:solidFill>
                  <a:srgbClr val="8B3044"/>
                </a:solidFill>
                <a:latin typeface="Century Gothic"/>
                <a:cs typeface="Century Gothic"/>
              </a:rPr>
              <a:t> </a:t>
            </a:r>
            <a:r>
              <a:rPr sz="1400" spc="20" dirty="0">
                <a:solidFill>
                  <a:srgbClr val="8B3044"/>
                </a:solidFill>
                <a:latin typeface="Century Gothic"/>
                <a:cs typeface="Century Gothic"/>
              </a:rPr>
              <a:t>Ordinária</a:t>
            </a:r>
            <a:r>
              <a:rPr sz="1400" spc="155" dirty="0">
                <a:solidFill>
                  <a:srgbClr val="8B3044"/>
                </a:solidFill>
                <a:latin typeface="Century Gothic"/>
                <a:cs typeface="Century Gothic"/>
              </a:rPr>
              <a:t> </a:t>
            </a:r>
            <a:r>
              <a:rPr sz="1400" spc="20" dirty="0">
                <a:solidFill>
                  <a:srgbClr val="8B3044"/>
                </a:solidFill>
                <a:latin typeface="Century Gothic"/>
                <a:cs typeface="Century Gothic"/>
              </a:rPr>
              <a:t>seguinte;(4)</a:t>
            </a:r>
            <a:r>
              <a:rPr sz="1400" spc="155" dirty="0">
                <a:solidFill>
                  <a:srgbClr val="8B3044"/>
                </a:solidFill>
                <a:latin typeface="Century Gothic"/>
                <a:cs typeface="Century Gothic"/>
              </a:rPr>
              <a:t> </a:t>
            </a:r>
            <a:r>
              <a:rPr sz="1400" spc="10" dirty="0">
                <a:solidFill>
                  <a:srgbClr val="8B3044"/>
                </a:solidFill>
                <a:latin typeface="Century Gothic"/>
                <a:cs typeface="Century Gothic"/>
              </a:rPr>
              <a:t>u)</a:t>
            </a:r>
            <a:r>
              <a:rPr sz="1400" spc="155" dirty="0">
                <a:solidFill>
                  <a:srgbClr val="8B3044"/>
                </a:solidFill>
                <a:latin typeface="Century Gothic"/>
                <a:cs typeface="Century Gothic"/>
              </a:rPr>
              <a:t> </a:t>
            </a:r>
            <a:r>
              <a:rPr sz="1400" spc="55" dirty="0">
                <a:solidFill>
                  <a:srgbClr val="8B3044"/>
                </a:solidFill>
                <a:latin typeface="Century Gothic"/>
                <a:cs typeface="Century Gothic"/>
              </a:rPr>
              <a:t>submeter</a:t>
            </a:r>
            <a:r>
              <a:rPr sz="1400" spc="15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55" dirty="0">
                <a:solidFill>
                  <a:srgbClr val="8B3044"/>
                </a:solidFill>
                <a:latin typeface="Century Gothic"/>
                <a:cs typeface="Century Gothic"/>
              </a:rPr>
              <a:t> </a:t>
            </a:r>
            <a:r>
              <a:rPr sz="1400" spc="-70" dirty="0">
                <a:solidFill>
                  <a:srgbClr val="8B3044"/>
                </a:solidFill>
                <a:latin typeface="Century Gothic"/>
                <a:cs typeface="Century Gothic"/>
              </a:rPr>
              <a:t>aprovação</a:t>
            </a:r>
            <a:r>
              <a:rPr sz="1400" spc="-5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5"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5" dirty="0">
                <a:solidFill>
                  <a:srgbClr val="8B3044"/>
                </a:solidFill>
                <a:latin typeface="Century Gothic"/>
                <a:cs typeface="Century Gothic"/>
              </a:rPr>
              <a:t> </a:t>
            </a:r>
            <a:r>
              <a:rPr sz="1400" spc="50" dirty="0">
                <a:solidFill>
                  <a:srgbClr val="8B3044"/>
                </a:solidFill>
                <a:latin typeface="Century Gothic"/>
                <a:cs typeface="Century Gothic"/>
              </a:rPr>
              <a:t>os</a:t>
            </a:r>
            <a:r>
              <a:rPr sz="1400" spc="-5" dirty="0">
                <a:solidFill>
                  <a:srgbClr val="8B3044"/>
                </a:solidFill>
                <a:latin typeface="Century Gothic"/>
                <a:cs typeface="Century Gothic"/>
              </a:rPr>
              <a:t> </a:t>
            </a:r>
            <a:r>
              <a:rPr sz="1400" spc="45" dirty="0">
                <a:solidFill>
                  <a:srgbClr val="8B3044"/>
                </a:solidFill>
                <a:latin typeface="Century Gothic"/>
                <a:cs typeface="Century Gothic"/>
              </a:rPr>
              <a:t>requerimentos</a:t>
            </a:r>
            <a:r>
              <a:rPr sz="1400" spc="-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5" dirty="0">
                <a:solidFill>
                  <a:srgbClr val="8B3044"/>
                </a:solidFill>
                <a:latin typeface="Century Gothic"/>
                <a:cs typeface="Century Gothic"/>
              </a:rPr>
              <a:t> </a:t>
            </a:r>
            <a:r>
              <a:rPr sz="1400" spc="30" dirty="0">
                <a:solidFill>
                  <a:srgbClr val="8B3044"/>
                </a:solidFill>
                <a:latin typeface="Century Gothic"/>
                <a:cs typeface="Century Gothic"/>
              </a:rPr>
              <a:t>inscrições</a:t>
            </a:r>
            <a:r>
              <a:rPr sz="1400" spc="-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5" dirty="0">
                <a:solidFill>
                  <a:srgbClr val="8B3044"/>
                </a:solidFill>
                <a:latin typeface="Century Gothic"/>
                <a:cs typeface="Century Gothic"/>
              </a:rPr>
              <a:t> </a:t>
            </a:r>
            <a:r>
              <a:rPr sz="1400" spc="45" dirty="0">
                <a:solidFill>
                  <a:srgbClr val="8B3044"/>
                </a:solidFill>
                <a:latin typeface="Century Gothic"/>
                <a:cs typeface="Century Gothic"/>
              </a:rPr>
              <a:t>profissionais,</a:t>
            </a:r>
            <a:r>
              <a:rPr sz="1400" spc="-5" dirty="0">
                <a:solidFill>
                  <a:srgbClr val="8B3044"/>
                </a:solidFill>
                <a:latin typeface="Century Gothic"/>
                <a:cs typeface="Century Gothic"/>
              </a:rPr>
              <a:t> </a:t>
            </a:r>
            <a:r>
              <a:rPr sz="1400" spc="-10" dirty="0">
                <a:solidFill>
                  <a:srgbClr val="8B3044"/>
                </a:solidFill>
                <a:latin typeface="Century Gothic"/>
                <a:cs typeface="Century Gothic"/>
              </a:rPr>
              <a:t>após</a:t>
            </a:r>
            <a:r>
              <a:rPr sz="1400" spc="-5" dirty="0">
                <a:solidFill>
                  <a:srgbClr val="8B3044"/>
                </a:solidFill>
                <a:latin typeface="Century Gothic"/>
                <a:cs typeface="Century Gothic"/>
              </a:rPr>
              <a:t> devidamente</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formalizados</a:t>
            </a:r>
            <a:r>
              <a:rPr sz="1400" spc="10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00" dirty="0">
                <a:solidFill>
                  <a:srgbClr val="8B3044"/>
                </a:solidFill>
                <a:latin typeface="Century Gothic"/>
                <a:cs typeface="Century Gothic"/>
              </a:rPr>
              <a:t> </a:t>
            </a:r>
            <a:r>
              <a:rPr sz="1400" spc="60" dirty="0">
                <a:solidFill>
                  <a:srgbClr val="8B3044"/>
                </a:solidFill>
                <a:latin typeface="Century Gothic"/>
                <a:cs typeface="Century Gothic"/>
              </a:rPr>
              <a:t>instruídos;</a:t>
            </a:r>
            <a:r>
              <a:rPr sz="1400" spc="100" dirty="0">
                <a:solidFill>
                  <a:srgbClr val="8B3044"/>
                </a:solidFill>
                <a:latin typeface="Century Gothic"/>
                <a:cs typeface="Century Gothic"/>
              </a:rPr>
              <a:t> </a:t>
            </a:r>
            <a:r>
              <a:rPr sz="1400" spc="-40" dirty="0">
                <a:solidFill>
                  <a:srgbClr val="8B3044"/>
                </a:solidFill>
                <a:latin typeface="Century Gothic"/>
                <a:cs typeface="Century Gothic"/>
              </a:rPr>
              <a:t>v)</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levar,</a:t>
            </a:r>
            <a:r>
              <a:rPr sz="1400" spc="10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100" dirty="0">
                <a:solidFill>
                  <a:srgbClr val="8B3044"/>
                </a:solidFill>
                <a:latin typeface="Century Gothic"/>
                <a:cs typeface="Century Gothic"/>
              </a:rPr>
              <a:t> </a:t>
            </a:r>
            <a:r>
              <a:rPr sz="1400" spc="-60" dirty="0">
                <a:solidFill>
                  <a:srgbClr val="8B3044"/>
                </a:solidFill>
                <a:latin typeface="Century Gothic"/>
                <a:cs typeface="Century Gothic"/>
              </a:rPr>
              <a:t>apreciação</a:t>
            </a:r>
            <a:r>
              <a:rPr sz="1400" spc="10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20" dirty="0">
                <a:solidFill>
                  <a:srgbClr val="8B3044"/>
                </a:solidFill>
                <a:latin typeface="Century Gothic"/>
                <a:cs typeface="Century Gothic"/>
              </a:rPr>
              <a:t>Plenário,</a:t>
            </a:r>
            <a:r>
              <a:rPr sz="1400" spc="-100" dirty="0">
                <a:solidFill>
                  <a:srgbClr val="8B3044"/>
                </a:solidFill>
                <a:latin typeface="Century Gothic"/>
                <a:cs typeface="Century Gothic"/>
              </a:rPr>
              <a:t> </a:t>
            </a:r>
            <a:r>
              <a:rPr sz="1400" spc="-50" dirty="0">
                <a:solidFill>
                  <a:srgbClr val="8B3044"/>
                </a:solidFill>
                <a:latin typeface="Century Gothic"/>
                <a:cs typeface="Century Gothic"/>
              </a:rPr>
              <a:t>até</a:t>
            </a:r>
            <a:r>
              <a:rPr sz="1400" spc="-95" dirty="0">
                <a:solidFill>
                  <a:srgbClr val="8B3044"/>
                </a:solidFill>
                <a:latin typeface="Century Gothic"/>
                <a:cs typeface="Century Gothic"/>
              </a:rPr>
              <a:t> </a:t>
            </a:r>
            <a:r>
              <a:rPr sz="1400" spc="75" dirty="0">
                <a:solidFill>
                  <a:srgbClr val="8B3044"/>
                </a:solidFill>
                <a:latin typeface="Century Gothic"/>
                <a:cs typeface="Century Gothic"/>
              </a:rPr>
              <a:t>30</a:t>
            </a:r>
            <a:r>
              <a:rPr sz="1400" spc="-95" dirty="0">
                <a:solidFill>
                  <a:srgbClr val="8B3044"/>
                </a:solidFill>
                <a:latin typeface="Century Gothic"/>
                <a:cs typeface="Century Gothic"/>
              </a:rPr>
              <a:t> </a:t>
            </a:r>
            <a:r>
              <a:rPr sz="1400" spc="30" dirty="0">
                <a:solidFill>
                  <a:srgbClr val="8B3044"/>
                </a:solidFill>
                <a:latin typeface="Century Gothic"/>
                <a:cs typeface="Century Gothic"/>
              </a:rPr>
              <a:t>(trinta)</a:t>
            </a:r>
            <a:r>
              <a:rPr sz="1400" spc="-9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95" dirty="0">
                <a:solidFill>
                  <a:srgbClr val="8B3044"/>
                </a:solidFill>
                <a:latin typeface="Century Gothic"/>
                <a:cs typeface="Century Gothic"/>
              </a:rPr>
              <a:t> </a:t>
            </a:r>
            <a:r>
              <a:rPr sz="1400" dirty="0">
                <a:solidFill>
                  <a:srgbClr val="8B3044"/>
                </a:solidFill>
                <a:latin typeface="Century Gothic"/>
                <a:cs typeface="Century Gothic"/>
              </a:rPr>
              <a:t>dezembro,</a:t>
            </a:r>
            <a:r>
              <a:rPr sz="1400" spc="-95" dirty="0">
                <a:solidFill>
                  <a:srgbClr val="8B3044"/>
                </a:solidFill>
                <a:latin typeface="Century Gothic"/>
                <a:cs typeface="Century Gothic"/>
              </a:rPr>
              <a:t> </a:t>
            </a:r>
            <a:r>
              <a:rPr sz="1400" spc="-40" dirty="0">
                <a:solidFill>
                  <a:srgbClr val="8B3044"/>
                </a:solidFill>
                <a:latin typeface="Century Gothic"/>
                <a:cs typeface="Century Gothic"/>
              </a:rPr>
              <a:t>o</a:t>
            </a:r>
            <a:r>
              <a:rPr sz="1400" spc="-95" dirty="0">
                <a:solidFill>
                  <a:srgbClr val="8B3044"/>
                </a:solidFill>
                <a:latin typeface="Century Gothic"/>
                <a:cs typeface="Century Gothic"/>
              </a:rPr>
              <a:t> </a:t>
            </a:r>
            <a:r>
              <a:rPr sz="1400" dirty="0">
                <a:solidFill>
                  <a:srgbClr val="8B3044"/>
                </a:solidFill>
                <a:latin typeface="Century Gothic"/>
                <a:cs typeface="Century Gothic"/>
              </a:rPr>
              <a:t>“Plano</a:t>
            </a:r>
            <a:r>
              <a:rPr sz="1400" spc="-9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95" dirty="0">
                <a:solidFill>
                  <a:srgbClr val="8B3044"/>
                </a:solidFill>
                <a:latin typeface="Century Gothic"/>
                <a:cs typeface="Century Gothic"/>
              </a:rPr>
              <a:t> </a:t>
            </a:r>
            <a:r>
              <a:rPr sz="1400" spc="-20" dirty="0">
                <a:solidFill>
                  <a:srgbClr val="8B3044"/>
                </a:solidFill>
                <a:latin typeface="Century Gothic"/>
                <a:cs typeface="Century Gothic"/>
              </a:rPr>
              <a:t>Trabalho”,</a:t>
            </a:r>
            <a:r>
              <a:rPr sz="1400" spc="-95" dirty="0">
                <a:solidFill>
                  <a:srgbClr val="8B3044"/>
                </a:solidFill>
                <a:latin typeface="Century Gothic"/>
                <a:cs typeface="Century Gothic"/>
              </a:rPr>
              <a:t> </a:t>
            </a:r>
            <a:r>
              <a:rPr sz="1400" spc="-15" dirty="0">
                <a:solidFill>
                  <a:srgbClr val="8B3044"/>
                </a:solidFill>
                <a:latin typeface="Century Gothic"/>
                <a:cs typeface="Century Gothic"/>
              </a:rPr>
              <a:t>elabo-</a:t>
            </a:r>
            <a:r>
              <a:rPr sz="1400" spc="55" dirty="0">
                <a:solidFill>
                  <a:srgbClr val="8B3044"/>
                </a:solidFill>
                <a:latin typeface="Century Gothic"/>
                <a:cs typeface="Century Gothic"/>
              </a:rPr>
              <a:t> </a:t>
            </a:r>
            <a:r>
              <a:rPr sz="1400" spc="-35" dirty="0">
                <a:solidFill>
                  <a:srgbClr val="8B3044"/>
                </a:solidFill>
                <a:latin typeface="Century Gothic"/>
                <a:cs typeface="Century Gothic"/>
              </a:rPr>
              <a:t>rado</a:t>
            </a:r>
            <a:r>
              <a:rPr sz="1400" spc="-45"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45" dirty="0">
                <a:solidFill>
                  <a:srgbClr val="8B3044"/>
                </a:solidFill>
                <a:latin typeface="Century Gothic"/>
                <a:cs typeface="Century Gothic"/>
              </a:rPr>
              <a:t> </a:t>
            </a:r>
            <a:r>
              <a:rPr sz="1400" spc="25" dirty="0">
                <a:solidFill>
                  <a:srgbClr val="8B3044"/>
                </a:solidFill>
                <a:latin typeface="Century Gothic"/>
                <a:cs typeface="Century Gothic"/>
              </a:rPr>
              <a:t>Diretoria,</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45" dirty="0">
                <a:solidFill>
                  <a:srgbClr val="8B3044"/>
                </a:solidFill>
                <a:latin typeface="Century Gothic"/>
                <a:cs typeface="Century Gothic"/>
              </a:rPr>
              <a:t> </a:t>
            </a:r>
            <a:r>
              <a:rPr sz="1400" spc="65" dirty="0">
                <a:solidFill>
                  <a:srgbClr val="8B3044"/>
                </a:solidFill>
                <a:latin typeface="Century Gothic"/>
                <a:cs typeface="Century Gothic"/>
              </a:rPr>
              <a:t>ser</a:t>
            </a:r>
            <a:r>
              <a:rPr sz="1400" spc="-45" dirty="0">
                <a:solidFill>
                  <a:srgbClr val="8B3044"/>
                </a:solidFill>
                <a:latin typeface="Century Gothic"/>
                <a:cs typeface="Century Gothic"/>
              </a:rPr>
              <a:t> </a:t>
            </a:r>
            <a:r>
              <a:rPr sz="1400" spc="-30" dirty="0">
                <a:solidFill>
                  <a:srgbClr val="8B3044"/>
                </a:solidFill>
                <a:latin typeface="Century Gothic"/>
                <a:cs typeface="Century Gothic"/>
              </a:rPr>
              <a:t>executado</a:t>
            </a:r>
            <a:r>
              <a:rPr sz="1400" spc="-45" dirty="0">
                <a:solidFill>
                  <a:srgbClr val="8B3044"/>
                </a:solidFill>
                <a:latin typeface="Century Gothic"/>
                <a:cs typeface="Century Gothic"/>
              </a:rPr>
              <a:t> </a:t>
            </a:r>
            <a:r>
              <a:rPr sz="1400" spc="25" dirty="0">
                <a:solidFill>
                  <a:srgbClr val="8B3044"/>
                </a:solidFill>
                <a:latin typeface="Century Gothic"/>
                <a:cs typeface="Century Gothic"/>
              </a:rPr>
              <a:t>no</a:t>
            </a:r>
            <a:r>
              <a:rPr sz="1400" spc="-45"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45" dirty="0">
                <a:solidFill>
                  <a:srgbClr val="8B3044"/>
                </a:solidFill>
                <a:latin typeface="Century Gothic"/>
                <a:cs typeface="Century Gothic"/>
              </a:rPr>
              <a:t> </a:t>
            </a:r>
            <a:r>
              <a:rPr sz="1400" spc="25" dirty="0">
                <a:solidFill>
                  <a:srgbClr val="8B3044"/>
                </a:solidFill>
                <a:latin typeface="Century Gothic"/>
                <a:cs typeface="Century Gothic"/>
              </a:rPr>
              <a:t>seguinte.</a:t>
            </a:r>
            <a:r>
              <a:rPr sz="1400" spc="-45" dirty="0">
                <a:solidFill>
                  <a:srgbClr val="8B3044"/>
                </a:solidFill>
                <a:latin typeface="Century Gothic"/>
                <a:cs typeface="Century Gothic"/>
              </a:rPr>
              <a:t> </a:t>
            </a:r>
            <a:r>
              <a:rPr sz="1400" spc="-40" dirty="0">
                <a:solidFill>
                  <a:srgbClr val="8B3044"/>
                </a:solidFill>
                <a:latin typeface="Century Gothic"/>
                <a:cs typeface="Century Gothic"/>
              </a:rPr>
              <a:t>v)</a:t>
            </a:r>
            <a:r>
              <a:rPr sz="1400" spc="-45" dirty="0">
                <a:solidFill>
                  <a:srgbClr val="8B3044"/>
                </a:solidFill>
                <a:latin typeface="Century Gothic"/>
                <a:cs typeface="Century Gothic"/>
              </a:rPr>
              <a:t> </a:t>
            </a:r>
            <a:r>
              <a:rPr sz="1400" spc="-30" dirty="0">
                <a:solidFill>
                  <a:srgbClr val="8B3044"/>
                </a:solidFill>
                <a:latin typeface="Century Gothic"/>
                <a:cs typeface="Century Gothic"/>
              </a:rPr>
              <a:t>levar,</a:t>
            </a:r>
            <a:endParaRPr sz="1400" dirty="0">
              <a:latin typeface="Century Gothic"/>
              <a:cs typeface="Century Gothic"/>
            </a:endParaRPr>
          </a:p>
          <a:p>
            <a:pPr>
              <a:lnSpc>
                <a:spcPct val="100000"/>
              </a:lnSpc>
              <a:spcBef>
                <a:spcPts val="265"/>
              </a:spcBef>
            </a:pPr>
            <a:endParaRPr sz="1400" dirty="0">
              <a:latin typeface="Century Gothic"/>
              <a:cs typeface="Century Gothic"/>
            </a:endParaRPr>
          </a:p>
          <a:p>
            <a:pPr marL="12700" algn="just">
              <a:lnSpc>
                <a:spcPct val="100000"/>
              </a:lnSpc>
              <a:spcBef>
                <a:spcPts val="5"/>
              </a:spcBef>
            </a:pPr>
            <a:r>
              <a:rPr sz="1200" dirty="0">
                <a:solidFill>
                  <a:srgbClr val="646363"/>
                </a:solidFill>
                <a:latin typeface="Century Gothic"/>
                <a:cs typeface="Century Gothic"/>
              </a:rPr>
              <a:t>22</a:t>
            </a:r>
            <a:r>
              <a:rPr sz="1200" spc="375"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6375623" y="1910642"/>
            <a:ext cx="5809615" cy="7366000"/>
          </a:xfrm>
          <a:prstGeom prst="rect">
            <a:avLst/>
          </a:prstGeom>
        </p:spPr>
        <p:txBody>
          <a:bodyPr vert="horz" wrap="square" lIns="0" tIns="12700" rIns="0" bIns="0" rtlCol="0">
            <a:spAutoFit/>
          </a:bodyPr>
          <a:lstStyle/>
          <a:p>
            <a:pPr marL="15875" marR="6350" algn="just">
              <a:lnSpc>
                <a:spcPct val="100000"/>
              </a:lnSpc>
              <a:spcBef>
                <a:spcPts val="100"/>
              </a:spcBef>
            </a:pPr>
            <a:r>
              <a:rPr sz="1400" spc="-145" dirty="0">
                <a:solidFill>
                  <a:srgbClr val="8B3044"/>
                </a:solidFill>
                <a:latin typeface="Century Gothic"/>
                <a:cs typeface="Century Gothic"/>
              </a:rPr>
              <a:t>à</a:t>
            </a:r>
            <a:r>
              <a:rPr sz="1400" spc="155" dirty="0">
                <a:solidFill>
                  <a:srgbClr val="8B3044"/>
                </a:solidFill>
                <a:latin typeface="Century Gothic"/>
                <a:cs typeface="Century Gothic"/>
              </a:rPr>
              <a:t> </a:t>
            </a:r>
            <a:r>
              <a:rPr sz="1400" spc="-60" dirty="0">
                <a:solidFill>
                  <a:srgbClr val="8B3044"/>
                </a:solidFill>
                <a:latin typeface="Century Gothic"/>
                <a:cs typeface="Century Gothic"/>
              </a:rPr>
              <a:t>apreciação</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5" dirty="0">
                <a:solidFill>
                  <a:srgbClr val="8B3044"/>
                </a:solidFill>
                <a:latin typeface="Century Gothic"/>
                <a:cs typeface="Century Gothic"/>
              </a:rPr>
              <a:t> </a:t>
            </a:r>
            <a:r>
              <a:rPr sz="1400" spc="20" dirty="0">
                <a:solidFill>
                  <a:srgbClr val="8B3044"/>
                </a:solidFill>
                <a:latin typeface="Century Gothic"/>
                <a:cs typeface="Century Gothic"/>
              </a:rPr>
              <a:t>Plenário,</a:t>
            </a:r>
            <a:r>
              <a:rPr sz="1400" spc="155" dirty="0">
                <a:solidFill>
                  <a:srgbClr val="8B3044"/>
                </a:solidFill>
                <a:latin typeface="Century Gothic"/>
                <a:cs typeface="Century Gothic"/>
              </a:rPr>
              <a:t> </a:t>
            </a:r>
            <a:r>
              <a:rPr sz="1400" spc="-50" dirty="0">
                <a:solidFill>
                  <a:srgbClr val="8B3044"/>
                </a:solidFill>
                <a:latin typeface="Century Gothic"/>
                <a:cs typeface="Century Gothic"/>
              </a:rPr>
              <a:t>até</a:t>
            </a:r>
            <a:r>
              <a:rPr sz="1400" spc="155" dirty="0">
                <a:solidFill>
                  <a:srgbClr val="8B3044"/>
                </a:solidFill>
                <a:latin typeface="Century Gothic"/>
                <a:cs typeface="Century Gothic"/>
              </a:rPr>
              <a:t> </a:t>
            </a:r>
            <a:r>
              <a:rPr sz="1400" spc="75" dirty="0">
                <a:solidFill>
                  <a:srgbClr val="8B3044"/>
                </a:solidFill>
                <a:latin typeface="Century Gothic"/>
                <a:cs typeface="Century Gothic"/>
              </a:rPr>
              <a:t>30</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(trinta)</a:t>
            </a:r>
            <a:r>
              <a:rPr sz="1400" spc="15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55" dirty="0">
                <a:solidFill>
                  <a:srgbClr val="8B3044"/>
                </a:solidFill>
                <a:latin typeface="Century Gothic"/>
                <a:cs typeface="Century Gothic"/>
              </a:rPr>
              <a:t> </a:t>
            </a:r>
            <a:r>
              <a:rPr sz="1400" spc="20" dirty="0">
                <a:solidFill>
                  <a:srgbClr val="8B3044"/>
                </a:solidFill>
                <a:latin typeface="Century Gothic"/>
                <a:cs typeface="Century Gothic"/>
              </a:rPr>
              <a:t>outubro,</a:t>
            </a:r>
            <a:r>
              <a:rPr sz="1400" spc="155" dirty="0">
                <a:solidFill>
                  <a:srgbClr val="8B3044"/>
                </a:solidFill>
                <a:latin typeface="Century Gothic"/>
                <a:cs typeface="Century Gothic"/>
              </a:rPr>
              <a:t> </a:t>
            </a:r>
            <a:r>
              <a:rPr sz="1400" spc="-40" dirty="0">
                <a:solidFill>
                  <a:srgbClr val="8B3044"/>
                </a:solidFill>
                <a:latin typeface="Century Gothic"/>
                <a:cs typeface="Century Gothic"/>
              </a:rPr>
              <a:t>o</a:t>
            </a:r>
            <a:r>
              <a:rPr sz="1400" spc="155" dirty="0">
                <a:solidFill>
                  <a:srgbClr val="8B3044"/>
                </a:solidFill>
                <a:latin typeface="Century Gothic"/>
                <a:cs typeface="Century Gothic"/>
              </a:rPr>
              <a:t> </a:t>
            </a:r>
            <a:r>
              <a:rPr sz="1400" dirty="0">
                <a:solidFill>
                  <a:srgbClr val="8B3044"/>
                </a:solidFill>
                <a:latin typeface="Century Gothic"/>
                <a:cs typeface="Century Gothic"/>
              </a:rPr>
              <a:t>plano</a:t>
            </a:r>
            <a:r>
              <a:rPr sz="1400" spc="15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dirty="0">
                <a:solidFill>
                  <a:srgbClr val="8B3044"/>
                </a:solidFill>
                <a:latin typeface="Century Gothic"/>
                <a:cs typeface="Century Gothic"/>
              </a:rPr>
              <a:t>atividades</a:t>
            </a:r>
            <a:r>
              <a:rPr sz="1400" spc="-7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70" dirty="0">
                <a:solidFill>
                  <a:srgbClr val="8B3044"/>
                </a:solidFill>
                <a:latin typeface="Century Gothic"/>
                <a:cs typeface="Century Gothic"/>
              </a:rPr>
              <a:t> </a:t>
            </a:r>
            <a:r>
              <a:rPr sz="1400" spc="65" dirty="0">
                <a:solidFill>
                  <a:srgbClr val="8B3044"/>
                </a:solidFill>
                <a:latin typeface="Century Gothic"/>
                <a:cs typeface="Century Gothic"/>
              </a:rPr>
              <a:t>ser</a:t>
            </a:r>
            <a:r>
              <a:rPr sz="1400" spc="-70" dirty="0">
                <a:solidFill>
                  <a:srgbClr val="8B3044"/>
                </a:solidFill>
                <a:latin typeface="Century Gothic"/>
                <a:cs typeface="Century Gothic"/>
              </a:rPr>
              <a:t> </a:t>
            </a:r>
            <a:r>
              <a:rPr sz="1400" spc="-30" dirty="0">
                <a:solidFill>
                  <a:srgbClr val="8B3044"/>
                </a:solidFill>
                <a:latin typeface="Century Gothic"/>
                <a:cs typeface="Century Gothic"/>
              </a:rPr>
              <a:t>executado</a:t>
            </a:r>
            <a:r>
              <a:rPr sz="1400" spc="-70" dirty="0">
                <a:solidFill>
                  <a:srgbClr val="8B3044"/>
                </a:solidFill>
                <a:latin typeface="Century Gothic"/>
                <a:cs typeface="Century Gothic"/>
              </a:rPr>
              <a:t> </a:t>
            </a:r>
            <a:r>
              <a:rPr sz="1400" spc="25" dirty="0">
                <a:solidFill>
                  <a:srgbClr val="8B3044"/>
                </a:solidFill>
                <a:latin typeface="Century Gothic"/>
                <a:cs typeface="Century Gothic"/>
              </a:rPr>
              <a:t>no</a:t>
            </a:r>
            <a:r>
              <a:rPr sz="1400" spc="-70"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70" dirty="0">
                <a:solidFill>
                  <a:srgbClr val="8B3044"/>
                </a:solidFill>
                <a:latin typeface="Century Gothic"/>
                <a:cs typeface="Century Gothic"/>
              </a:rPr>
              <a:t> </a:t>
            </a:r>
            <a:r>
              <a:rPr sz="1400" spc="25" dirty="0">
                <a:solidFill>
                  <a:srgbClr val="8B3044"/>
                </a:solidFill>
                <a:latin typeface="Century Gothic"/>
                <a:cs typeface="Century Gothic"/>
              </a:rPr>
              <a:t>seguinte,</a:t>
            </a:r>
            <a:r>
              <a:rPr sz="1400" spc="-70" dirty="0">
                <a:solidFill>
                  <a:srgbClr val="8B3044"/>
                </a:solidFill>
                <a:latin typeface="Century Gothic"/>
                <a:cs typeface="Century Gothic"/>
              </a:rPr>
              <a:t> </a:t>
            </a:r>
            <a:r>
              <a:rPr sz="1400" spc="10" dirty="0">
                <a:solidFill>
                  <a:srgbClr val="8B3044"/>
                </a:solidFill>
                <a:latin typeface="Century Gothic"/>
                <a:cs typeface="Century Gothic"/>
              </a:rPr>
              <a:t>identificando</a:t>
            </a:r>
            <a:r>
              <a:rPr sz="1400" spc="-70" dirty="0">
                <a:solidFill>
                  <a:srgbClr val="8B3044"/>
                </a:solidFill>
                <a:latin typeface="Century Gothic"/>
                <a:cs typeface="Century Gothic"/>
              </a:rPr>
              <a:t> </a:t>
            </a:r>
            <a:r>
              <a:rPr sz="1400" spc="25" dirty="0">
                <a:solidFill>
                  <a:srgbClr val="8B3044"/>
                </a:solidFill>
                <a:latin typeface="Century Gothic"/>
                <a:cs typeface="Century Gothic"/>
              </a:rPr>
              <a:t>no</a:t>
            </a:r>
            <a:r>
              <a:rPr sz="1400" spc="10" dirty="0">
                <a:solidFill>
                  <a:srgbClr val="8B3044"/>
                </a:solidFill>
                <a:latin typeface="Century Gothic"/>
                <a:cs typeface="Century Gothic"/>
              </a:rPr>
              <a:t> </a:t>
            </a:r>
            <a:r>
              <a:rPr sz="1400" dirty="0">
                <a:solidFill>
                  <a:srgbClr val="8B3044"/>
                </a:solidFill>
                <a:latin typeface="Century Gothic"/>
                <a:cs typeface="Century Gothic"/>
              </a:rPr>
              <a:t>plano</a:t>
            </a:r>
            <a:r>
              <a:rPr sz="1400" spc="140" dirty="0">
                <a:solidFill>
                  <a:srgbClr val="8B3044"/>
                </a:solidFill>
                <a:latin typeface="Century Gothic"/>
                <a:cs typeface="Century Gothic"/>
              </a:rPr>
              <a:t> </a:t>
            </a:r>
            <a:r>
              <a:rPr sz="1400" dirty="0">
                <a:solidFill>
                  <a:srgbClr val="8B3044"/>
                </a:solidFill>
                <a:latin typeface="Century Gothic"/>
                <a:cs typeface="Century Gothic"/>
              </a:rPr>
              <a:t>estratégico</a:t>
            </a:r>
            <a:r>
              <a:rPr sz="1400" spc="14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140" dirty="0">
                <a:solidFill>
                  <a:srgbClr val="8B3044"/>
                </a:solidFill>
                <a:latin typeface="Century Gothic"/>
                <a:cs typeface="Century Gothic"/>
              </a:rPr>
              <a:t> </a:t>
            </a:r>
            <a:r>
              <a:rPr sz="1400" spc="15" dirty="0">
                <a:solidFill>
                  <a:srgbClr val="8B3044"/>
                </a:solidFill>
                <a:latin typeface="Century Gothic"/>
                <a:cs typeface="Century Gothic"/>
              </a:rPr>
              <a:t>projetos,</a:t>
            </a:r>
            <a:r>
              <a:rPr sz="1400" spc="140" dirty="0">
                <a:solidFill>
                  <a:srgbClr val="8B3044"/>
                </a:solidFill>
                <a:latin typeface="Century Gothic"/>
                <a:cs typeface="Century Gothic"/>
              </a:rPr>
              <a:t> </a:t>
            </a:r>
            <a:r>
              <a:rPr sz="1400" spc="25" dirty="0">
                <a:solidFill>
                  <a:srgbClr val="8B3044"/>
                </a:solidFill>
                <a:latin typeface="Century Gothic"/>
                <a:cs typeface="Century Gothic"/>
              </a:rPr>
              <a:t>iniciativas</a:t>
            </a:r>
            <a:r>
              <a:rPr sz="1400" spc="140" dirty="0">
                <a:solidFill>
                  <a:srgbClr val="8B3044"/>
                </a:solidFill>
                <a:latin typeface="Century Gothic"/>
                <a:cs typeface="Century Gothic"/>
              </a:rPr>
              <a:t> </a:t>
            </a:r>
            <a:r>
              <a:rPr sz="1400" spc="-75" dirty="0">
                <a:solidFill>
                  <a:srgbClr val="8B3044"/>
                </a:solidFill>
                <a:latin typeface="Century Gothic"/>
                <a:cs typeface="Century Gothic"/>
              </a:rPr>
              <a:t>e</a:t>
            </a:r>
            <a:r>
              <a:rPr sz="1400" spc="140" dirty="0">
                <a:solidFill>
                  <a:srgbClr val="8B3044"/>
                </a:solidFill>
                <a:latin typeface="Century Gothic"/>
                <a:cs typeface="Century Gothic"/>
              </a:rPr>
              <a:t> </a:t>
            </a:r>
            <a:r>
              <a:rPr sz="1400" spc="40" dirty="0">
                <a:solidFill>
                  <a:srgbClr val="8B3044"/>
                </a:solidFill>
                <a:latin typeface="Century Gothic"/>
                <a:cs typeface="Century Gothic"/>
              </a:rPr>
              <a:t>resultados</a:t>
            </a:r>
            <a:r>
              <a:rPr sz="1400" spc="140" dirty="0">
                <a:solidFill>
                  <a:srgbClr val="8B3044"/>
                </a:solidFill>
                <a:latin typeface="Century Gothic"/>
                <a:cs typeface="Century Gothic"/>
              </a:rPr>
              <a:t> </a:t>
            </a:r>
            <a:r>
              <a:rPr sz="1400" spc="-15" dirty="0">
                <a:solidFill>
                  <a:srgbClr val="8B3044"/>
                </a:solidFill>
                <a:latin typeface="Century Gothic"/>
                <a:cs typeface="Century Gothic"/>
              </a:rPr>
              <a:t>esperados.</a:t>
            </a:r>
            <a:endParaRPr sz="1400">
              <a:latin typeface="Century Gothic"/>
              <a:cs typeface="Century Gothic"/>
            </a:endParaRPr>
          </a:p>
          <a:p>
            <a:pPr marL="16510" marR="5715" algn="just">
              <a:lnSpc>
                <a:spcPct val="100000"/>
              </a:lnSpc>
            </a:pPr>
            <a:r>
              <a:rPr sz="1400" spc="-30" dirty="0">
                <a:solidFill>
                  <a:srgbClr val="8B3044"/>
                </a:solidFill>
                <a:latin typeface="Century Gothic"/>
                <a:cs typeface="Century Gothic"/>
              </a:rPr>
              <a:t>(5)</a:t>
            </a:r>
            <a:r>
              <a:rPr sz="1400" spc="-10" dirty="0">
                <a:solidFill>
                  <a:srgbClr val="8B3044"/>
                </a:solidFill>
                <a:latin typeface="Century Gothic"/>
                <a:cs typeface="Century Gothic"/>
              </a:rPr>
              <a:t> </a:t>
            </a:r>
            <a:r>
              <a:rPr sz="1400" spc="-20" dirty="0">
                <a:solidFill>
                  <a:srgbClr val="8B3044"/>
                </a:solidFill>
                <a:latin typeface="Century Gothic"/>
                <a:cs typeface="Century Gothic"/>
              </a:rPr>
              <a:t>Parágrafo</a:t>
            </a:r>
            <a:r>
              <a:rPr sz="1400" spc="-10" dirty="0">
                <a:solidFill>
                  <a:srgbClr val="8B3044"/>
                </a:solidFill>
                <a:latin typeface="Century Gothic"/>
                <a:cs typeface="Century Gothic"/>
              </a:rPr>
              <a:t> </a:t>
            </a:r>
            <a:r>
              <a:rPr sz="1400" dirty="0">
                <a:solidFill>
                  <a:srgbClr val="8B3044"/>
                </a:solidFill>
                <a:latin typeface="Century Gothic"/>
                <a:cs typeface="Century Gothic"/>
              </a:rPr>
              <a:t>único.</a:t>
            </a:r>
            <a:r>
              <a:rPr sz="1400" spc="-10" dirty="0">
                <a:solidFill>
                  <a:srgbClr val="8B3044"/>
                </a:solidFill>
                <a:latin typeface="Century Gothic"/>
                <a:cs typeface="Century Gothic"/>
              </a:rPr>
              <a:t> </a:t>
            </a:r>
            <a:r>
              <a:rPr sz="1400" spc="25" dirty="0">
                <a:solidFill>
                  <a:srgbClr val="8B3044"/>
                </a:solidFill>
                <a:latin typeface="Century Gothic"/>
                <a:cs typeface="Century Gothic"/>
              </a:rPr>
              <a:t>No</a:t>
            </a:r>
            <a:r>
              <a:rPr sz="1400" spc="-10" dirty="0">
                <a:solidFill>
                  <a:srgbClr val="8B3044"/>
                </a:solidFill>
                <a:latin typeface="Century Gothic"/>
                <a:cs typeface="Century Gothic"/>
              </a:rPr>
              <a:t> </a:t>
            </a:r>
            <a:r>
              <a:rPr sz="1400" spc="50" dirty="0">
                <a:solidFill>
                  <a:srgbClr val="8B3044"/>
                </a:solidFill>
                <a:latin typeface="Century Gothic"/>
                <a:cs typeface="Century Gothic"/>
              </a:rPr>
              <a:t>cumprimento</a:t>
            </a:r>
            <a:r>
              <a:rPr sz="1400" spc="-1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0"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10" dirty="0">
                <a:solidFill>
                  <a:srgbClr val="8B3044"/>
                </a:solidFill>
                <a:latin typeface="Century Gothic"/>
                <a:cs typeface="Century Gothic"/>
              </a:rPr>
              <a:t> </a:t>
            </a:r>
            <a:r>
              <a:rPr sz="1400" spc="20" dirty="0">
                <a:solidFill>
                  <a:srgbClr val="8B3044"/>
                </a:solidFill>
                <a:latin typeface="Century Gothic"/>
                <a:cs typeface="Century Gothic"/>
              </a:rPr>
              <a:t>atribuições</a:t>
            </a:r>
            <a:r>
              <a:rPr sz="1400" spc="-10" dirty="0">
                <a:solidFill>
                  <a:srgbClr val="8B3044"/>
                </a:solidFill>
                <a:latin typeface="Century Gothic"/>
                <a:cs typeface="Century Gothic"/>
              </a:rPr>
              <a:t> </a:t>
            </a:r>
            <a:r>
              <a:rPr sz="1400" spc="25" dirty="0">
                <a:solidFill>
                  <a:srgbClr val="8B3044"/>
                </a:solidFill>
                <a:latin typeface="Century Gothic"/>
                <a:cs typeface="Century Gothic"/>
              </a:rPr>
              <a:t>legais</a:t>
            </a:r>
            <a:r>
              <a:rPr sz="1400" spc="-10" dirty="0">
                <a:solidFill>
                  <a:srgbClr val="8B3044"/>
                </a:solidFill>
                <a:latin typeface="Century Gothic"/>
                <a:cs typeface="Century Gothic"/>
              </a:rPr>
              <a:t> </a:t>
            </a:r>
            <a:r>
              <a:rPr sz="1400" spc="-75" dirty="0">
                <a:solidFill>
                  <a:srgbClr val="8B3044"/>
                </a:solidFill>
                <a:latin typeface="Century Gothic"/>
                <a:cs typeface="Century Gothic"/>
              </a:rPr>
              <a:t>e</a:t>
            </a:r>
            <a:r>
              <a:rPr sz="1400" spc="-35" dirty="0">
                <a:solidFill>
                  <a:srgbClr val="8B3044"/>
                </a:solidFill>
                <a:latin typeface="Century Gothic"/>
                <a:cs typeface="Century Gothic"/>
              </a:rPr>
              <a:t> </a:t>
            </a:r>
            <a:r>
              <a:rPr sz="1400" spc="35" dirty="0">
                <a:solidFill>
                  <a:srgbClr val="8B3044"/>
                </a:solidFill>
                <a:latin typeface="Century Gothic"/>
                <a:cs typeface="Century Gothic"/>
              </a:rPr>
              <a:t>regimentais,</a:t>
            </a:r>
            <a:r>
              <a:rPr sz="1400" spc="-45" dirty="0">
                <a:solidFill>
                  <a:srgbClr val="8B3044"/>
                </a:solidFill>
                <a:latin typeface="Century Gothic"/>
                <a:cs typeface="Century Gothic"/>
              </a:rPr>
              <a:t> </a:t>
            </a:r>
            <a:r>
              <a:rPr sz="1400" spc="-40" dirty="0">
                <a:solidFill>
                  <a:srgbClr val="8B3044"/>
                </a:solidFill>
                <a:latin typeface="Century Gothic"/>
                <a:cs typeface="Century Gothic"/>
              </a:rPr>
              <a:t>o</a:t>
            </a:r>
            <a:r>
              <a:rPr sz="1400" spc="-45"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45" dirty="0">
                <a:solidFill>
                  <a:srgbClr val="8B3044"/>
                </a:solidFill>
                <a:latin typeface="Century Gothic"/>
                <a:cs typeface="Century Gothic"/>
              </a:rPr>
              <a:t> </a:t>
            </a:r>
            <a:r>
              <a:rPr sz="1400" spc="-40" dirty="0">
                <a:solidFill>
                  <a:srgbClr val="8B3044"/>
                </a:solidFill>
                <a:latin typeface="Century Gothic"/>
                <a:cs typeface="Century Gothic"/>
              </a:rPr>
              <a:t>poderá</a:t>
            </a:r>
            <a:r>
              <a:rPr sz="1400" spc="-45" dirty="0">
                <a:solidFill>
                  <a:srgbClr val="8B3044"/>
                </a:solidFill>
                <a:latin typeface="Century Gothic"/>
                <a:cs typeface="Century Gothic"/>
              </a:rPr>
              <a:t> </a:t>
            </a:r>
            <a:r>
              <a:rPr sz="1400" dirty="0">
                <a:solidFill>
                  <a:srgbClr val="8B3044"/>
                </a:solidFill>
                <a:latin typeface="Century Gothic"/>
                <a:cs typeface="Century Gothic"/>
              </a:rPr>
              <a:t>deslocar-</a:t>
            </a:r>
            <a:r>
              <a:rPr sz="1400" spc="50" dirty="0">
                <a:solidFill>
                  <a:srgbClr val="8B3044"/>
                </a:solidFill>
                <a:latin typeface="Century Gothic"/>
                <a:cs typeface="Century Gothic"/>
              </a:rPr>
              <a:t>se</a:t>
            </a:r>
            <a:r>
              <a:rPr sz="1400" spc="-45" dirty="0">
                <a:solidFill>
                  <a:srgbClr val="8B3044"/>
                </a:solidFill>
                <a:latin typeface="Century Gothic"/>
                <a:cs typeface="Century Gothic"/>
              </a:rPr>
              <a:t> </a:t>
            </a:r>
            <a:r>
              <a:rPr sz="1400" spc="65" dirty="0">
                <a:solidFill>
                  <a:srgbClr val="8B3044"/>
                </a:solidFill>
                <a:latin typeface="Century Gothic"/>
                <a:cs typeface="Century Gothic"/>
              </a:rPr>
              <a:t>-</a:t>
            </a:r>
            <a:r>
              <a:rPr sz="1400" spc="-45" dirty="0">
                <a:solidFill>
                  <a:srgbClr val="8B3044"/>
                </a:solidFill>
                <a:latin typeface="Century Gothic"/>
                <a:cs typeface="Century Gothic"/>
              </a:rPr>
              <a:t> </a:t>
            </a:r>
            <a:r>
              <a:rPr sz="1400" spc="45" dirty="0">
                <a:solidFill>
                  <a:srgbClr val="8B3044"/>
                </a:solidFill>
                <a:latin typeface="Century Gothic"/>
                <a:cs typeface="Century Gothic"/>
              </a:rPr>
              <a:t>sempre</a:t>
            </a:r>
            <a:r>
              <a:rPr sz="1400" spc="-45" dirty="0">
                <a:solidFill>
                  <a:srgbClr val="8B3044"/>
                </a:solidFill>
                <a:latin typeface="Century Gothic"/>
                <a:cs typeface="Century Gothic"/>
              </a:rPr>
              <a:t> </a:t>
            </a:r>
            <a:r>
              <a:rPr sz="1400" dirty="0">
                <a:solidFill>
                  <a:srgbClr val="8B3044"/>
                </a:solidFill>
                <a:latin typeface="Century Gothic"/>
                <a:cs typeface="Century Gothic"/>
              </a:rPr>
              <a:t>que</a:t>
            </a:r>
            <a:r>
              <a:rPr sz="1400" spc="-45" dirty="0">
                <a:solidFill>
                  <a:srgbClr val="8B3044"/>
                </a:solidFill>
                <a:latin typeface="Century Gothic"/>
                <a:cs typeface="Century Gothic"/>
              </a:rPr>
              <a:t> </a:t>
            </a:r>
            <a:r>
              <a:rPr sz="1400" spc="45" dirty="0">
                <a:solidFill>
                  <a:srgbClr val="8B3044"/>
                </a:solidFill>
                <a:latin typeface="Century Gothic"/>
                <a:cs typeface="Century Gothic"/>
              </a:rPr>
              <a:t>julgar</a:t>
            </a:r>
            <a:r>
              <a:rPr sz="1400" spc="30" dirty="0">
                <a:solidFill>
                  <a:srgbClr val="8B3044"/>
                </a:solidFill>
                <a:latin typeface="Century Gothic"/>
                <a:cs typeface="Century Gothic"/>
              </a:rPr>
              <a:t> </a:t>
            </a:r>
            <a:r>
              <a:rPr sz="1400" spc="10" dirty="0">
                <a:solidFill>
                  <a:srgbClr val="8B3044"/>
                </a:solidFill>
                <a:latin typeface="Century Gothic"/>
                <a:cs typeface="Century Gothic"/>
              </a:rPr>
              <a:t>necessário</a:t>
            </a:r>
            <a:r>
              <a:rPr sz="1400" spc="15" dirty="0">
                <a:solidFill>
                  <a:srgbClr val="8B3044"/>
                </a:solidFill>
                <a:latin typeface="Century Gothic"/>
                <a:cs typeface="Century Gothic"/>
              </a:rPr>
              <a:t> </a:t>
            </a:r>
            <a:r>
              <a:rPr sz="1400" spc="65" dirty="0">
                <a:solidFill>
                  <a:srgbClr val="8B3044"/>
                </a:solidFill>
                <a:latin typeface="Century Gothic"/>
                <a:cs typeface="Century Gothic"/>
              </a:rPr>
              <a:t>-</a:t>
            </a:r>
            <a:r>
              <a:rPr sz="1400" spc="1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5" dirty="0">
                <a:solidFill>
                  <a:srgbClr val="8B3044"/>
                </a:solidFill>
                <a:latin typeface="Century Gothic"/>
                <a:cs typeface="Century Gothic"/>
              </a:rPr>
              <a:t> </a:t>
            </a:r>
            <a:r>
              <a:rPr sz="1400" spc="10" dirty="0">
                <a:solidFill>
                  <a:srgbClr val="8B3044"/>
                </a:solidFill>
                <a:latin typeface="Century Gothic"/>
                <a:cs typeface="Century Gothic"/>
              </a:rPr>
              <a:t>expensas</a:t>
            </a:r>
            <a:r>
              <a:rPr sz="1400" spc="1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15" dirty="0">
                <a:solidFill>
                  <a:srgbClr val="8B3044"/>
                </a:solidFill>
                <a:latin typeface="Century Gothic"/>
                <a:cs typeface="Century Gothic"/>
              </a:rPr>
              <a:t> </a:t>
            </a:r>
            <a:r>
              <a:rPr sz="1400" spc="-35" dirty="0">
                <a:solidFill>
                  <a:srgbClr val="8B3044"/>
                </a:solidFill>
                <a:latin typeface="Century Gothic"/>
                <a:cs typeface="Century Gothic"/>
              </a:rPr>
              <a:t>cabendo-</a:t>
            </a:r>
            <a:r>
              <a:rPr sz="1400" spc="50" dirty="0">
                <a:solidFill>
                  <a:srgbClr val="8B3044"/>
                </a:solidFill>
                <a:latin typeface="Century Gothic"/>
                <a:cs typeface="Century Gothic"/>
              </a:rPr>
              <a:t>lhe</a:t>
            </a:r>
            <a:r>
              <a:rPr sz="1400" spc="15" dirty="0">
                <a:solidFill>
                  <a:srgbClr val="8B3044"/>
                </a:solidFill>
                <a:latin typeface="Century Gothic"/>
                <a:cs typeface="Century Gothic"/>
              </a:rPr>
              <a:t> </a:t>
            </a:r>
            <a:r>
              <a:rPr sz="1400" spc="10" dirty="0">
                <a:solidFill>
                  <a:srgbClr val="8B3044"/>
                </a:solidFill>
                <a:latin typeface="Century Gothic"/>
                <a:cs typeface="Century Gothic"/>
              </a:rPr>
              <a:t>relatar</a:t>
            </a:r>
            <a:r>
              <a:rPr sz="1400" spc="1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5" dirty="0">
                <a:solidFill>
                  <a:srgbClr val="8B3044"/>
                </a:solidFill>
                <a:latin typeface="Century Gothic"/>
                <a:cs typeface="Century Gothic"/>
              </a:rPr>
              <a:t> </a:t>
            </a:r>
            <a:r>
              <a:rPr sz="1400" spc="65" dirty="0">
                <a:solidFill>
                  <a:srgbClr val="8B3044"/>
                </a:solidFill>
                <a:latin typeface="Century Gothic"/>
                <a:cs typeface="Century Gothic"/>
              </a:rPr>
              <a:t>Ple-</a:t>
            </a:r>
            <a:r>
              <a:rPr sz="1400" spc="55" dirty="0">
                <a:solidFill>
                  <a:srgbClr val="8B3044"/>
                </a:solidFill>
                <a:latin typeface="Century Gothic"/>
                <a:cs typeface="Century Gothic"/>
              </a:rPr>
              <a:t> </a:t>
            </a:r>
            <a:r>
              <a:rPr sz="1400" dirty="0">
                <a:solidFill>
                  <a:srgbClr val="8B3044"/>
                </a:solidFill>
                <a:latin typeface="Century Gothic"/>
                <a:cs typeface="Century Gothic"/>
              </a:rPr>
              <a:t>nário,</a:t>
            </a:r>
            <a:r>
              <a:rPr sz="1400" spc="4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45" dirty="0">
                <a:solidFill>
                  <a:srgbClr val="8B3044"/>
                </a:solidFill>
                <a:latin typeface="Century Gothic"/>
                <a:cs typeface="Century Gothic"/>
              </a:rPr>
              <a:t> </a:t>
            </a:r>
            <a:r>
              <a:rPr sz="1400" spc="30" dirty="0">
                <a:solidFill>
                  <a:srgbClr val="8B3044"/>
                </a:solidFill>
                <a:latin typeface="Century Gothic"/>
                <a:cs typeface="Century Gothic"/>
              </a:rPr>
              <a:t>Sessão</a:t>
            </a:r>
            <a:r>
              <a:rPr sz="1400" spc="45" dirty="0">
                <a:solidFill>
                  <a:srgbClr val="8B3044"/>
                </a:solidFill>
                <a:latin typeface="Century Gothic"/>
                <a:cs typeface="Century Gothic"/>
              </a:rPr>
              <a:t> </a:t>
            </a:r>
            <a:r>
              <a:rPr sz="1400" spc="20" dirty="0">
                <a:solidFill>
                  <a:srgbClr val="8B3044"/>
                </a:solidFill>
                <a:latin typeface="Century Gothic"/>
                <a:cs typeface="Century Gothic"/>
              </a:rPr>
              <a:t>imediatamente</a:t>
            </a:r>
            <a:r>
              <a:rPr sz="1400" spc="45" dirty="0">
                <a:solidFill>
                  <a:srgbClr val="8B3044"/>
                </a:solidFill>
                <a:latin typeface="Century Gothic"/>
                <a:cs typeface="Century Gothic"/>
              </a:rPr>
              <a:t> </a:t>
            </a:r>
            <a:r>
              <a:rPr sz="1400" spc="25" dirty="0">
                <a:solidFill>
                  <a:srgbClr val="8B3044"/>
                </a:solidFill>
                <a:latin typeface="Century Gothic"/>
                <a:cs typeface="Century Gothic"/>
              </a:rPr>
              <a:t>seguinte,</a:t>
            </a:r>
            <a:r>
              <a:rPr sz="1400" spc="45" dirty="0">
                <a:solidFill>
                  <a:srgbClr val="8B3044"/>
                </a:solidFill>
                <a:latin typeface="Century Gothic"/>
                <a:cs typeface="Century Gothic"/>
              </a:rPr>
              <a:t> </a:t>
            </a:r>
            <a:r>
              <a:rPr sz="1400" dirty="0">
                <a:solidFill>
                  <a:srgbClr val="8B3044"/>
                </a:solidFill>
                <a:latin typeface="Century Gothic"/>
                <a:cs typeface="Century Gothic"/>
              </a:rPr>
              <a:t>as</a:t>
            </a:r>
            <a:r>
              <a:rPr sz="1400" spc="45" dirty="0">
                <a:solidFill>
                  <a:srgbClr val="8B3044"/>
                </a:solidFill>
                <a:latin typeface="Century Gothic"/>
                <a:cs typeface="Century Gothic"/>
              </a:rPr>
              <a:t> </a:t>
            </a:r>
            <a:r>
              <a:rPr sz="1400" spc="15" dirty="0">
                <a:solidFill>
                  <a:srgbClr val="8B3044"/>
                </a:solidFill>
                <a:latin typeface="Century Gothic"/>
                <a:cs typeface="Century Gothic"/>
              </a:rPr>
              <a:t>viagens</a:t>
            </a:r>
            <a:r>
              <a:rPr sz="1400" spc="45" dirty="0">
                <a:solidFill>
                  <a:srgbClr val="8B3044"/>
                </a:solidFill>
                <a:latin typeface="Century Gothic"/>
                <a:cs typeface="Century Gothic"/>
              </a:rPr>
              <a:t> </a:t>
            </a:r>
            <a:r>
              <a:rPr sz="1400" spc="-20" dirty="0">
                <a:solidFill>
                  <a:srgbClr val="8B3044"/>
                </a:solidFill>
                <a:latin typeface="Century Gothic"/>
                <a:cs typeface="Century Gothic"/>
              </a:rPr>
              <a:t>efetuadas.</a:t>
            </a:r>
            <a:r>
              <a:rPr sz="1400" spc="-10"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35" dirty="0">
                <a:solidFill>
                  <a:srgbClr val="8B3044"/>
                </a:solidFill>
                <a:latin typeface="Century Gothic"/>
                <a:cs typeface="Century Gothic"/>
              </a:rPr>
              <a:t> </a:t>
            </a:r>
            <a:r>
              <a:rPr sz="1400" spc="-120" dirty="0">
                <a:solidFill>
                  <a:srgbClr val="8B3044"/>
                </a:solidFill>
                <a:latin typeface="Century Gothic"/>
                <a:cs typeface="Century Gothic"/>
              </a:rPr>
              <a:t>12.</a:t>
            </a:r>
            <a:r>
              <a:rPr sz="1400" spc="-35" dirty="0">
                <a:solidFill>
                  <a:srgbClr val="8B3044"/>
                </a:solidFill>
                <a:latin typeface="Century Gothic"/>
                <a:cs typeface="Century Gothic"/>
              </a:rPr>
              <a:t> </a:t>
            </a:r>
            <a:r>
              <a:rPr sz="1400" spc="-45" dirty="0">
                <a:solidFill>
                  <a:srgbClr val="8B3044"/>
                </a:solidFill>
                <a:latin typeface="Century Gothic"/>
                <a:cs typeface="Century Gothic"/>
              </a:rPr>
              <a:t>Ao</a:t>
            </a:r>
            <a:r>
              <a:rPr sz="1400" spc="-35" dirty="0">
                <a:solidFill>
                  <a:srgbClr val="8B3044"/>
                </a:solidFill>
                <a:latin typeface="Century Gothic"/>
                <a:cs typeface="Century Gothic"/>
              </a:rPr>
              <a:t> </a:t>
            </a:r>
            <a:r>
              <a:rPr sz="1400" spc="-15" dirty="0">
                <a:solidFill>
                  <a:srgbClr val="8B3044"/>
                </a:solidFill>
                <a:latin typeface="Century Gothic"/>
                <a:cs typeface="Century Gothic"/>
              </a:rPr>
              <a:t>Vice-</a:t>
            </a:r>
            <a:r>
              <a:rPr sz="1400" spc="35" dirty="0">
                <a:solidFill>
                  <a:srgbClr val="8B3044"/>
                </a:solidFill>
                <a:latin typeface="Century Gothic"/>
                <a:cs typeface="Century Gothic"/>
              </a:rPr>
              <a:t>Presidente</a:t>
            </a:r>
            <a:r>
              <a:rPr sz="1400" spc="-35" dirty="0">
                <a:solidFill>
                  <a:srgbClr val="8B3044"/>
                </a:solidFill>
                <a:latin typeface="Century Gothic"/>
                <a:cs typeface="Century Gothic"/>
              </a:rPr>
              <a:t> </a:t>
            </a:r>
            <a:r>
              <a:rPr sz="1400" spc="-25" dirty="0">
                <a:solidFill>
                  <a:srgbClr val="8B3044"/>
                </a:solidFill>
                <a:latin typeface="Century Gothic"/>
                <a:cs typeface="Century Gothic"/>
              </a:rPr>
              <a:t>compete:</a:t>
            </a:r>
            <a:r>
              <a:rPr sz="1400" spc="-35" dirty="0">
                <a:solidFill>
                  <a:srgbClr val="8B3044"/>
                </a:solidFill>
                <a:latin typeface="Century Gothic"/>
                <a:cs typeface="Century Gothic"/>
              </a:rPr>
              <a:t> </a:t>
            </a:r>
            <a:r>
              <a:rPr sz="1400" spc="-100" dirty="0">
                <a:solidFill>
                  <a:srgbClr val="8B3044"/>
                </a:solidFill>
                <a:latin typeface="Century Gothic"/>
                <a:cs typeface="Century Gothic"/>
              </a:rPr>
              <a:t>a)</a:t>
            </a:r>
            <a:r>
              <a:rPr sz="1400" spc="-35" dirty="0">
                <a:solidFill>
                  <a:srgbClr val="8B3044"/>
                </a:solidFill>
                <a:latin typeface="Century Gothic"/>
                <a:cs typeface="Century Gothic"/>
              </a:rPr>
              <a:t> </a:t>
            </a:r>
            <a:r>
              <a:rPr sz="1400" spc="95" dirty="0">
                <a:solidFill>
                  <a:srgbClr val="8B3044"/>
                </a:solidFill>
                <a:latin typeface="Century Gothic"/>
                <a:cs typeface="Century Gothic"/>
              </a:rPr>
              <a:t>substituir</a:t>
            </a:r>
            <a:r>
              <a:rPr sz="1400" spc="-35" dirty="0">
                <a:solidFill>
                  <a:srgbClr val="8B3044"/>
                </a:solidFill>
                <a:latin typeface="Century Gothic"/>
                <a:cs typeface="Century Gothic"/>
              </a:rPr>
              <a:t> </a:t>
            </a:r>
            <a:r>
              <a:rPr sz="1400" spc="-40" dirty="0">
                <a:solidFill>
                  <a:srgbClr val="8B3044"/>
                </a:solidFill>
                <a:latin typeface="Century Gothic"/>
                <a:cs typeface="Century Gothic"/>
              </a:rPr>
              <a:t>o</a:t>
            </a:r>
            <a:r>
              <a:rPr sz="1400" spc="-35"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3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5"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95" dirty="0">
                <a:solidFill>
                  <a:srgbClr val="8B3044"/>
                </a:solidFill>
                <a:latin typeface="Century Gothic"/>
                <a:cs typeface="Century Gothic"/>
              </a:rPr>
              <a:t> </a:t>
            </a:r>
            <a:r>
              <a:rPr sz="1400" spc="10" dirty="0">
                <a:solidFill>
                  <a:srgbClr val="8B3044"/>
                </a:solidFill>
                <a:latin typeface="Century Gothic"/>
                <a:cs typeface="Century Gothic"/>
              </a:rPr>
              <a:t>faltas</a:t>
            </a:r>
            <a:r>
              <a:rPr sz="1400" spc="-9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95" dirty="0">
                <a:solidFill>
                  <a:srgbClr val="8B3044"/>
                </a:solidFill>
                <a:latin typeface="Century Gothic"/>
                <a:cs typeface="Century Gothic"/>
              </a:rPr>
              <a:t> </a:t>
            </a:r>
            <a:r>
              <a:rPr sz="1400" spc="50" dirty="0">
                <a:solidFill>
                  <a:srgbClr val="8B3044"/>
                </a:solidFill>
                <a:latin typeface="Century Gothic"/>
                <a:cs typeface="Century Gothic"/>
              </a:rPr>
              <a:t>impedimentos</a:t>
            </a:r>
            <a:r>
              <a:rPr sz="1400" spc="-95" dirty="0">
                <a:solidFill>
                  <a:srgbClr val="8B3044"/>
                </a:solidFill>
                <a:latin typeface="Century Gothic"/>
                <a:cs typeface="Century Gothic"/>
              </a:rPr>
              <a:t> </a:t>
            </a:r>
            <a:r>
              <a:rPr sz="1400" spc="15" dirty="0">
                <a:solidFill>
                  <a:srgbClr val="8B3044"/>
                </a:solidFill>
                <a:latin typeface="Century Gothic"/>
                <a:cs typeface="Century Gothic"/>
              </a:rPr>
              <a:t>eventuais</a:t>
            </a:r>
            <a:r>
              <a:rPr sz="1400" spc="-9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95" dirty="0">
                <a:solidFill>
                  <a:srgbClr val="8B3044"/>
                </a:solidFill>
                <a:latin typeface="Century Gothic"/>
                <a:cs typeface="Century Gothic"/>
              </a:rPr>
              <a:t> </a:t>
            </a:r>
            <a:r>
              <a:rPr sz="1400" spc="30" dirty="0">
                <a:solidFill>
                  <a:srgbClr val="8B3044"/>
                </a:solidFill>
                <a:latin typeface="Century Gothic"/>
                <a:cs typeface="Century Gothic"/>
              </a:rPr>
              <a:t>definitivos;</a:t>
            </a:r>
            <a:r>
              <a:rPr sz="1400" spc="-95" dirty="0">
                <a:solidFill>
                  <a:srgbClr val="8B3044"/>
                </a:solidFill>
                <a:latin typeface="Century Gothic"/>
                <a:cs typeface="Century Gothic"/>
              </a:rPr>
              <a:t> </a:t>
            </a:r>
            <a:r>
              <a:rPr sz="1400" spc="-30" dirty="0">
                <a:solidFill>
                  <a:srgbClr val="8B3044"/>
                </a:solidFill>
                <a:latin typeface="Century Gothic"/>
                <a:cs typeface="Century Gothic"/>
              </a:rPr>
              <a:t>b)</a:t>
            </a:r>
            <a:r>
              <a:rPr sz="1400" spc="-95" dirty="0">
                <a:solidFill>
                  <a:srgbClr val="8B3044"/>
                </a:solidFill>
                <a:latin typeface="Century Gothic"/>
                <a:cs typeface="Century Gothic"/>
              </a:rPr>
              <a:t> </a:t>
            </a:r>
            <a:r>
              <a:rPr sz="1400" spc="-25" dirty="0">
                <a:solidFill>
                  <a:srgbClr val="8B3044"/>
                </a:solidFill>
                <a:latin typeface="Century Gothic"/>
                <a:cs typeface="Century Gothic"/>
              </a:rPr>
              <a:t>colaborar</a:t>
            </a:r>
            <a:r>
              <a:rPr sz="1400" spc="-5" dirty="0">
                <a:solidFill>
                  <a:srgbClr val="8B3044"/>
                </a:solidFill>
                <a:latin typeface="Century Gothic"/>
                <a:cs typeface="Century Gothic"/>
              </a:rPr>
              <a:t> </a:t>
            </a:r>
            <a:r>
              <a:rPr sz="1400" dirty="0">
                <a:solidFill>
                  <a:srgbClr val="8B3044"/>
                </a:solidFill>
                <a:latin typeface="Century Gothic"/>
                <a:cs typeface="Century Gothic"/>
              </a:rPr>
              <a:t>com</a:t>
            </a:r>
            <a:r>
              <a:rPr sz="1400" spc="5" dirty="0">
                <a:solidFill>
                  <a:srgbClr val="8B3044"/>
                </a:solidFill>
                <a:latin typeface="Century Gothic"/>
                <a:cs typeface="Century Gothic"/>
              </a:rPr>
              <a:t> </a:t>
            </a:r>
            <a:r>
              <a:rPr sz="1400" spc="-40" dirty="0">
                <a:solidFill>
                  <a:srgbClr val="8B3044"/>
                </a:solidFill>
                <a:latin typeface="Century Gothic"/>
                <a:cs typeface="Century Gothic"/>
              </a:rPr>
              <a:t>o</a:t>
            </a:r>
            <a:r>
              <a:rPr sz="1400" spc="5"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5" dirty="0">
                <a:solidFill>
                  <a:srgbClr val="8B3044"/>
                </a:solidFill>
                <a:latin typeface="Century Gothic"/>
                <a:cs typeface="Century Gothic"/>
              </a:rPr>
              <a:t> </a:t>
            </a:r>
            <a:r>
              <a:rPr sz="1400" spc="25" dirty="0">
                <a:solidFill>
                  <a:srgbClr val="8B3044"/>
                </a:solidFill>
                <a:latin typeface="Century Gothic"/>
                <a:cs typeface="Century Gothic"/>
              </a:rPr>
              <a:t>no</a:t>
            </a:r>
            <a:r>
              <a:rPr sz="1400" spc="5" dirty="0">
                <a:solidFill>
                  <a:srgbClr val="8B3044"/>
                </a:solidFill>
                <a:latin typeface="Century Gothic"/>
                <a:cs typeface="Century Gothic"/>
              </a:rPr>
              <a:t> </a:t>
            </a:r>
            <a:r>
              <a:rPr sz="1400" spc="-15" dirty="0">
                <a:solidFill>
                  <a:srgbClr val="8B3044"/>
                </a:solidFill>
                <a:latin typeface="Century Gothic"/>
                <a:cs typeface="Century Gothic"/>
              </a:rPr>
              <a:t>exercício</a:t>
            </a:r>
            <a:r>
              <a:rPr sz="1400" spc="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5" dirty="0">
                <a:solidFill>
                  <a:srgbClr val="8B3044"/>
                </a:solidFill>
                <a:latin typeface="Century Gothic"/>
                <a:cs typeface="Century Gothic"/>
              </a:rPr>
              <a:t> </a:t>
            </a:r>
            <a:r>
              <a:rPr sz="1400" spc="20" dirty="0">
                <a:solidFill>
                  <a:srgbClr val="8B3044"/>
                </a:solidFill>
                <a:latin typeface="Century Gothic"/>
                <a:cs typeface="Century Gothic"/>
              </a:rPr>
              <a:t>atribuições</a:t>
            </a:r>
            <a:r>
              <a:rPr sz="1400" spc="5" dirty="0">
                <a:solidFill>
                  <a:srgbClr val="8B3044"/>
                </a:solidFill>
                <a:latin typeface="Century Gothic"/>
                <a:cs typeface="Century Gothic"/>
              </a:rPr>
              <a:t> </a:t>
            </a:r>
            <a:r>
              <a:rPr sz="1400" dirty="0">
                <a:solidFill>
                  <a:srgbClr val="8B3044"/>
                </a:solidFill>
                <a:latin typeface="Century Gothic"/>
                <a:cs typeface="Century Gothic"/>
              </a:rPr>
              <a:t>que</a:t>
            </a:r>
            <a:r>
              <a:rPr sz="1400" spc="5" dirty="0">
                <a:solidFill>
                  <a:srgbClr val="8B3044"/>
                </a:solidFill>
                <a:latin typeface="Century Gothic"/>
                <a:cs typeface="Century Gothic"/>
              </a:rPr>
              <a:t> </a:t>
            </a:r>
            <a:r>
              <a:rPr sz="1400" spc="40" dirty="0">
                <a:solidFill>
                  <a:srgbClr val="8B3044"/>
                </a:solidFill>
                <a:latin typeface="Century Gothic"/>
                <a:cs typeface="Century Gothic"/>
              </a:rPr>
              <a:t>lhe</a:t>
            </a:r>
            <a:r>
              <a:rPr sz="1400" spc="5" dirty="0">
                <a:solidFill>
                  <a:srgbClr val="8B3044"/>
                </a:solidFill>
                <a:latin typeface="Century Gothic"/>
                <a:cs typeface="Century Gothic"/>
              </a:rPr>
              <a:t> </a:t>
            </a:r>
            <a:r>
              <a:rPr sz="1400" spc="-20" dirty="0">
                <a:solidFill>
                  <a:srgbClr val="8B3044"/>
                </a:solidFill>
                <a:latin typeface="Century Gothic"/>
                <a:cs typeface="Century Gothic"/>
              </a:rPr>
              <a:t>são</a:t>
            </a:r>
            <a:r>
              <a:rPr sz="1400" spc="5" dirty="0">
                <a:solidFill>
                  <a:srgbClr val="8B3044"/>
                </a:solidFill>
                <a:latin typeface="Century Gothic"/>
                <a:cs typeface="Century Gothic"/>
              </a:rPr>
              <a:t> </a:t>
            </a:r>
            <a:r>
              <a:rPr sz="1400" spc="-30" dirty="0">
                <a:solidFill>
                  <a:srgbClr val="8B3044"/>
                </a:solidFill>
                <a:latin typeface="Century Gothic"/>
                <a:cs typeface="Century Gothic"/>
              </a:rPr>
              <a:t>afetas;</a:t>
            </a:r>
            <a:endParaRPr sz="1400">
              <a:latin typeface="Century Gothic"/>
              <a:cs typeface="Century Gothic"/>
            </a:endParaRPr>
          </a:p>
          <a:p>
            <a:pPr marL="17780" marR="5080" indent="-635" algn="just">
              <a:lnSpc>
                <a:spcPct val="100000"/>
              </a:lnSpc>
            </a:pPr>
            <a:r>
              <a:rPr sz="1400" spc="-105" dirty="0">
                <a:solidFill>
                  <a:srgbClr val="8B3044"/>
                </a:solidFill>
                <a:latin typeface="Century Gothic"/>
                <a:cs typeface="Century Gothic"/>
              </a:rPr>
              <a:t>c)</a:t>
            </a:r>
            <a:r>
              <a:rPr sz="1400" spc="20" dirty="0">
                <a:solidFill>
                  <a:srgbClr val="8B3044"/>
                </a:solidFill>
                <a:latin typeface="Century Gothic"/>
                <a:cs typeface="Century Gothic"/>
              </a:rPr>
              <a:t> </a:t>
            </a:r>
            <a:r>
              <a:rPr sz="1400" spc="10" dirty="0">
                <a:solidFill>
                  <a:srgbClr val="8B3044"/>
                </a:solidFill>
                <a:latin typeface="Century Gothic"/>
                <a:cs typeface="Century Gothic"/>
              </a:rPr>
              <a:t>participar</a:t>
            </a:r>
            <a:r>
              <a:rPr sz="1400" spc="1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20" dirty="0">
                <a:solidFill>
                  <a:srgbClr val="8B3044"/>
                </a:solidFill>
                <a:latin typeface="Century Gothic"/>
                <a:cs typeface="Century Gothic"/>
              </a:rPr>
              <a:t> </a:t>
            </a:r>
            <a:r>
              <a:rPr sz="1400" spc="55" dirty="0">
                <a:solidFill>
                  <a:srgbClr val="8B3044"/>
                </a:solidFill>
                <a:latin typeface="Century Gothic"/>
                <a:cs typeface="Century Gothic"/>
              </a:rPr>
              <a:t>Sessões</a:t>
            </a:r>
            <a:r>
              <a:rPr sz="1400" spc="20" dirty="0">
                <a:solidFill>
                  <a:srgbClr val="8B3044"/>
                </a:solidFill>
                <a:latin typeface="Century Gothic"/>
                <a:cs typeface="Century Gothic"/>
              </a:rPr>
              <a:t> </a:t>
            </a:r>
            <a:r>
              <a:rPr sz="1400" spc="40" dirty="0">
                <a:solidFill>
                  <a:srgbClr val="8B3044"/>
                </a:solidFill>
                <a:latin typeface="Century Gothic"/>
                <a:cs typeface="Century Gothic"/>
              </a:rPr>
              <a:t>Plenárias</a:t>
            </a:r>
            <a:r>
              <a:rPr sz="1400" spc="20" dirty="0">
                <a:solidFill>
                  <a:srgbClr val="8B3044"/>
                </a:solidFill>
                <a:latin typeface="Century Gothic"/>
                <a:cs typeface="Century Gothic"/>
              </a:rPr>
              <a:t> </a:t>
            </a:r>
            <a:r>
              <a:rPr sz="1400" spc="-15" dirty="0">
                <a:solidFill>
                  <a:srgbClr val="8B3044"/>
                </a:solidFill>
                <a:latin typeface="Century Gothic"/>
                <a:cs typeface="Century Gothic"/>
              </a:rPr>
              <a:t>relatando,</a:t>
            </a:r>
            <a:r>
              <a:rPr sz="1400" spc="20" dirty="0">
                <a:solidFill>
                  <a:srgbClr val="8B3044"/>
                </a:solidFill>
                <a:latin typeface="Century Gothic"/>
                <a:cs typeface="Century Gothic"/>
              </a:rPr>
              <a:t> </a:t>
            </a:r>
            <a:r>
              <a:rPr sz="1400" spc="40" dirty="0">
                <a:solidFill>
                  <a:srgbClr val="8B3044"/>
                </a:solidFill>
                <a:latin typeface="Century Gothic"/>
                <a:cs typeface="Century Gothic"/>
              </a:rPr>
              <a:t>discutindo</a:t>
            </a:r>
            <a:r>
              <a:rPr sz="1400" spc="20" dirty="0">
                <a:solidFill>
                  <a:srgbClr val="8B3044"/>
                </a:solidFill>
                <a:latin typeface="Century Gothic"/>
                <a:cs typeface="Century Gothic"/>
              </a:rPr>
              <a:t> </a:t>
            </a:r>
            <a:r>
              <a:rPr sz="1400" spc="-75" dirty="0">
                <a:solidFill>
                  <a:srgbClr val="8B3044"/>
                </a:solidFill>
                <a:latin typeface="Century Gothic"/>
                <a:cs typeface="Century Gothic"/>
              </a:rPr>
              <a:t>e</a:t>
            </a:r>
            <a:r>
              <a:rPr sz="1400" spc="20" dirty="0">
                <a:solidFill>
                  <a:srgbClr val="8B3044"/>
                </a:solidFill>
                <a:latin typeface="Century Gothic"/>
                <a:cs typeface="Century Gothic"/>
              </a:rPr>
              <a:t> </a:t>
            </a:r>
            <a:r>
              <a:rPr sz="1400" dirty="0">
                <a:solidFill>
                  <a:srgbClr val="8B3044"/>
                </a:solidFill>
                <a:latin typeface="Century Gothic"/>
                <a:cs typeface="Century Gothic"/>
              </a:rPr>
              <a:t>votan-</a:t>
            </a:r>
            <a:r>
              <a:rPr sz="1400" spc="5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6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65"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16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65" dirty="0">
                <a:solidFill>
                  <a:srgbClr val="8B3044"/>
                </a:solidFill>
                <a:latin typeface="Century Gothic"/>
                <a:cs typeface="Century Gothic"/>
              </a:rPr>
              <a:t> </a:t>
            </a:r>
            <a:r>
              <a:rPr sz="1400" spc="-35" dirty="0">
                <a:solidFill>
                  <a:srgbClr val="8B3044"/>
                </a:solidFill>
                <a:latin typeface="Century Gothic"/>
                <a:cs typeface="Century Gothic"/>
              </a:rPr>
              <a:t>pauta.</a:t>
            </a:r>
            <a:r>
              <a:rPr sz="1400" spc="165"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165" dirty="0">
                <a:solidFill>
                  <a:srgbClr val="8B3044"/>
                </a:solidFill>
                <a:latin typeface="Century Gothic"/>
                <a:cs typeface="Century Gothic"/>
              </a:rPr>
              <a:t> </a:t>
            </a:r>
            <a:r>
              <a:rPr sz="1400" spc="-120" dirty="0">
                <a:solidFill>
                  <a:srgbClr val="8B3044"/>
                </a:solidFill>
                <a:latin typeface="Century Gothic"/>
                <a:cs typeface="Century Gothic"/>
              </a:rPr>
              <a:t>13.</a:t>
            </a:r>
            <a:r>
              <a:rPr sz="1400" spc="165" dirty="0">
                <a:solidFill>
                  <a:srgbClr val="8B3044"/>
                </a:solidFill>
                <a:latin typeface="Century Gothic"/>
                <a:cs typeface="Century Gothic"/>
              </a:rPr>
              <a:t> </a:t>
            </a:r>
            <a:r>
              <a:rPr sz="1400" spc="-45" dirty="0">
                <a:solidFill>
                  <a:srgbClr val="8B3044"/>
                </a:solidFill>
                <a:latin typeface="Century Gothic"/>
                <a:cs typeface="Century Gothic"/>
              </a:rPr>
              <a:t>Ao</a:t>
            </a:r>
            <a:r>
              <a:rPr sz="1400" spc="165" dirty="0">
                <a:solidFill>
                  <a:srgbClr val="8B3044"/>
                </a:solidFill>
                <a:latin typeface="Century Gothic"/>
                <a:cs typeface="Century Gothic"/>
              </a:rPr>
              <a:t> </a:t>
            </a:r>
            <a:r>
              <a:rPr sz="1400" spc="20" dirty="0">
                <a:solidFill>
                  <a:srgbClr val="8B3044"/>
                </a:solidFill>
                <a:latin typeface="Century Gothic"/>
                <a:cs typeface="Century Gothic"/>
              </a:rPr>
              <a:t>Secretário-</a:t>
            </a:r>
            <a:r>
              <a:rPr sz="1400" spc="-40" dirty="0">
                <a:solidFill>
                  <a:srgbClr val="8B3044"/>
                </a:solidFill>
                <a:latin typeface="Century Gothic"/>
                <a:cs typeface="Century Gothic"/>
              </a:rPr>
              <a:t>Geral</a:t>
            </a:r>
            <a:r>
              <a:rPr sz="1400" spc="165" dirty="0">
                <a:solidFill>
                  <a:srgbClr val="8B3044"/>
                </a:solidFill>
                <a:latin typeface="Century Gothic"/>
                <a:cs typeface="Century Gothic"/>
              </a:rPr>
              <a:t> </a:t>
            </a:r>
            <a:r>
              <a:rPr sz="1400" spc="-25" dirty="0">
                <a:solidFill>
                  <a:srgbClr val="8B3044"/>
                </a:solidFill>
                <a:latin typeface="Century Gothic"/>
                <a:cs typeface="Century Gothic"/>
              </a:rPr>
              <a:t>compete:</a:t>
            </a:r>
            <a:r>
              <a:rPr sz="1400" spc="165" dirty="0">
                <a:solidFill>
                  <a:srgbClr val="8B3044"/>
                </a:solidFill>
                <a:latin typeface="Century Gothic"/>
                <a:cs typeface="Century Gothic"/>
              </a:rPr>
              <a:t> </a:t>
            </a:r>
            <a:r>
              <a:rPr sz="1400" spc="-100" dirty="0">
                <a:solidFill>
                  <a:srgbClr val="8B3044"/>
                </a:solidFill>
                <a:latin typeface="Century Gothic"/>
                <a:cs typeface="Century Gothic"/>
              </a:rPr>
              <a:t>a)</a:t>
            </a:r>
            <a:r>
              <a:rPr sz="1400" spc="-55" dirty="0">
                <a:solidFill>
                  <a:srgbClr val="8B3044"/>
                </a:solidFill>
                <a:latin typeface="Century Gothic"/>
                <a:cs typeface="Century Gothic"/>
              </a:rPr>
              <a:t> </a:t>
            </a:r>
            <a:r>
              <a:rPr sz="1400" spc="95" dirty="0">
                <a:solidFill>
                  <a:srgbClr val="8B3044"/>
                </a:solidFill>
                <a:latin typeface="Century Gothic"/>
                <a:cs typeface="Century Gothic"/>
              </a:rPr>
              <a:t>substituir</a:t>
            </a:r>
            <a:r>
              <a:rPr sz="1400" spc="60" dirty="0">
                <a:solidFill>
                  <a:srgbClr val="8B3044"/>
                </a:solidFill>
                <a:latin typeface="Century Gothic"/>
                <a:cs typeface="Century Gothic"/>
              </a:rPr>
              <a:t> </a:t>
            </a:r>
            <a:r>
              <a:rPr sz="1400" spc="-40" dirty="0">
                <a:solidFill>
                  <a:srgbClr val="8B3044"/>
                </a:solidFill>
                <a:latin typeface="Century Gothic"/>
                <a:cs typeface="Century Gothic"/>
              </a:rPr>
              <a:t>o</a:t>
            </a:r>
            <a:r>
              <a:rPr sz="1400" spc="60" dirty="0">
                <a:solidFill>
                  <a:srgbClr val="8B3044"/>
                </a:solidFill>
                <a:latin typeface="Century Gothic"/>
                <a:cs typeface="Century Gothic"/>
              </a:rPr>
              <a:t> </a:t>
            </a:r>
            <a:r>
              <a:rPr sz="1400" spc="-15" dirty="0">
                <a:solidFill>
                  <a:srgbClr val="8B3044"/>
                </a:solidFill>
                <a:latin typeface="Century Gothic"/>
                <a:cs typeface="Century Gothic"/>
              </a:rPr>
              <a:t>Vice-</a:t>
            </a:r>
            <a:r>
              <a:rPr sz="1400" spc="35" dirty="0">
                <a:solidFill>
                  <a:srgbClr val="8B3044"/>
                </a:solidFill>
                <a:latin typeface="Century Gothic"/>
                <a:cs typeface="Century Gothic"/>
              </a:rPr>
              <a:t>Presidente</a:t>
            </a:r>
            <a:r>
              <a:rPr sz="1400" spc="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60" dirty="0">
                <a:solidFill>
                  <a:srgbClr val="8B3044"/>
                </a:solidFill>
                <a:latin typeface="Century Gothic"/>
                <a:cs typeface="Century Gothic"/>
              </a:rPr>
              <a:t> </a:t>
            </a:r>
            <a:r>
              <a:rPr sz="1400" spc="-40" dirty="0">
                <a:solidFill>
                  <a:srgbClr val="8B3044"/>
                </a:solidFill>
                <a:latin typeface="Century Gothic"/>
                <a:cs typeface="Century Gothic"/>
              </a:rPr>
              <a:t>o</a:t>
            </a:r>
            <a:r>
              <a:rPr sz="1400" spc="60" dirty="0">
                <a:solidFill>
                  <a:srgbClr val="8B3044"/>
                </a:solidFill>
                <a:latin typeface="Century Gothic"/>
                <a:cs typeface="Century Gothic"/>
              </a:rPr>
              <a:t> </a:t>
            </a:r>
            <a:r>
              <a:rPr sz="1400" spc="45" dirty="0">
                <a:solidFill>
                  <a:srgbClr val="8B3044"/>
                </a:solidFill>
                <a:latin typeface="Century Gothic"/>
                <a:cs typeface="Century Gothic"/>
              </a:rPr>
              <a:t>Tesoureiro</a:t>
            </a:r>
            <a:r>
              <a:rPr sz="1400" spc="6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60"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60" dirty="0">
                <a:solidFill>
                  <a:srgbClr val="8B3044"/>
                </a:solidFill>
                <a:latin typeface="Century Gothic"/>
                <a:cs typeface="Century Gothic"/>
              </a:rPr>
              <a:t> </a:t>
            </a:r>
            <a:r>
              <a:rPr sz="1400" spc="10" dirty="0">
                <a:solidFill>
                  <a:srgbClr val="8B3044"/>
                </a:solidFill>
                <a:latin typeface="Century Gothic"/>
                <a:cs typeface="Century Gothic"/>
              </a:rPr>
              <a:t>faltas</a:t>
            </a:r>
            <a:r>
              <a:rPr sz="1400" spc="60" dirty="0">
                <a:solidFill>
                  <a:srgbClr val="8B3044"/>
                </a:solidFill>
                <a:latin typeface="Century Gothic"/>
                <a:cs typeface="Century Gothic"/>
              </a:rPr>
              <a:t> </a:t>
            </a:r>
            <a:r>
              <a:rPr sz="1400" spc="25" dirty="0">
                <a:solidFill>
                  <a:srgbClr val="8B3044"/>
                </a:solidFill>
                <a:latin typeface="Century Gothic"/>
                <a:cs typeface="Century Gothic"/>
              </a:rPr>
              <a:t>ou</a:t>
            </a:r>
            <a:r>
              <a:rPr sz="1400" spc="60" dirty="0">
                <a:solidFill>
                  <a:srgbClr val="8B3044"/>
                </a:solidFill>
                <a:latin typeface="Century Gothic"/>
                <a:cs typeface="Century Gothic"/>
              </a:rPr>
              <a:t> </a:t>
            </a:r>
            <a:r>
              <a:rPr sz="1400" spc="110" dirty="0">
                <a:solidFill>
                  <a:srgbClr val="8B3044"/>
                </a:solidFill>
                <a:latin typeface="Century Gothic"/>
                <a:cs typeface="Century Gothic"/>
              </a:rPr>
              <a:t>im-</a:t>
            </a:r>
            <a:r>
              <a:rPr sz="1400" spc="55" dirty="0">
                <a:solidFill>
                  <a:srgbClr val="8B3044"/>
                </a:solidFill>
                <a:latin typeface="Century Gothic"/>
                <a:cs typeface="Century Gothic"/>
              </a:rPr>
              <a:t> </a:t>
            </a:r>
            <a:r>
              <a:rPr sz="1400" spc="30" dirty="0">
                <a:solidFill>
                  <a:srgbClr val="8B3044"/>
                </a:solidFill>
                <a:latin typeface="Century Gothic"/>
                <a:cs typeface="Century Gothic"/>
              </a:rPr>
              <a:t>pedimentos</a:t>
            </a:r>
            <a:r>
              <a:rPr sz="1400" spc="-15" dirty="0">
                <a:solidFill>
                  <a:srgbClr val="8B3044"/>
                </a:solidFill>
                <a:latin typeface="Century Gothic"/>
                <a:cs typeface="Century Gothic"/>
              </a:rPr>
              <a:t> </a:t>
            </a:r>
            <a:r>
              <a:rPr sz="1400" spc="5" dirty="0">
                <a:solidFill>
                  <a:srgbClr val="8B3044"/>
                </a:solidFill>
                <a:latin typeface="Century Gothic"/>
                <a:cs typeface="Century Gothic"/>
              </a:rPr>
              <a:t>eventuais;</a:t>
            </a:r>
            <a:r>
              <a:rPr sz="1400" spc="-15" dirty="0">
                <a:solidFill>
                  <a:srgbClr val="8B3044"/>
                </a:solidFill>
                <a:latin typeface="Century Gothic"/>
                <a:cs typeface="Century Gothic"/>
              </a:rPr>
              <a:t> </a:t>
            </a:r>
            <a:r>
              <a:rPr sz="1400" spc="-30" dirty="0">
                <a:solidFill>
                  <a:srgbClr val="8B3044"/>
                </a:solidFill>
                <a:latin typeface="Century Gothic"/>
                <a:cs typeface="Century Gothic"/>
              </a:rPr>
              <a:t>b)</a:t>
            </a:r>
            <a:r>
              <a:rPr sz="1400" spc="-15" dirty="0">
                <a:solidFill>
                  <a:srgbClr val="8B3044"/>
                </a:solidFill>
                <a:latin typeface="Century Gothic"/>
                <a:cs typeface="Century Gothic"/>
              </a:rPr>
              <a:t> coordenar </a:t>
            </a:r>
            <a:r>
              <a:rPr sz="1400" spc="-75" dirty="0">
                <a:solidFill>
                  <a:srgbClr val="8B3044"/>
                </a:solidFill>
                <a:latin typeface="Century Gothic"/>
                <a:cs typeface="Century Gothic"/>
              </a:rPr>
              <a:t>e</a:t>
            </a:r>
            <a:r>
              <a:rPr sz="1400" spc="-15" dirty="0">
                <a:solidFill>
                  <a:srgbClr val="8B3044"/>
                </a:solidFill>
                <a:latin typeface="Century Gothic"/>
                <a:cs typeface="Century Gothic"/>
              </a:rPr>
              <a:t> </a:t>
            </a:r>
            <a:r>
              <a:rPr sz="1400" spc="75" dirty="0">
                <a:solidFill>
                  <a:srgbClr val="8B3044"/>
                </a:solidFill>
                <a:latin typeface="Century Gothic"/>
                <a:cs typeface="Century Gothic"/>
              </a:rPr>
              <a:t>dirigir</a:t>
            </a:r>
            <a:r>
              <a:rPr sz="1400" spc="-15" dirty="0">
                <a:solidFill>
                  <a:srgbClr val="8B3044"/>
                </a:solidFill>
                <a:latin typeface="Century Gothic"/>
                <a:cs typeface="Century Gothic"/>
              </a:rPr>
              <a:t> </a:t>
            </a:r>
            <a:r>
              <a:rPr sz="1400" spc="50" dirty="0">
                <a:solidFill>
                  <a:srgbClr val="8B3044"/>
                </a:solidFill>
                <a:latin typeface="Century Gothic"/>
                <a:cs typeface="Century Gothic"/>
              </a:rPr>
              <a:t>os</a:t>
            </a:r>
            <a:r>
              <a:rPr sz="1400" spc="-15" dirty="0">
                <a:solidFill>
                  <a:srgbClr val="8B3044"/>
                </a:solidFill>
                <a:latin typeface="Century Gothic"/>
                <a:cs typeface="Century Gothic"/>
              </a:rPr>
              <a:t> </a:t>
            </a:r>
            <a:r>
              <a:rPr sz="1400" spc="30" dirty="0">
                <a:solidFill>
                  <a:srgbClr val="8B3044"/>
                </a:solidFill>
                <a:latin typeface="Century Gothic"/>
                <a:cs typeface="Century Gothic"/>
              </a:rPr>
              <a:t>serviços</a:t>
            </a:r>
            <a:r>
              <a:rPr sz="1400" spc="-15" dirty="0">
                <a:solidFill>
                  <a:srgbClr val="8B3044"/>
                </a:solidFill>
                <a:latin typeface="Century Gothic"/>
                <a:cs typeface="Century Gothic"/>
              </a:rPr>
              <a:t> </a:t>
            </a:r>
            <a:r>
              <a:rPr sz="1400" spc="65" dirty="0">
                <a:solidFill>
                  <a:srgbClr val="8B3044"/>
                </a:solidFill>
                <a:latin typeface="Century Gothic"/>
                <a:cs typeface="Century Gothic"/>
              </a:rPr>
              <a:t>adminis-</a:t>
            </a:r>
            <a:r>
              <a:rPr sz="1400" spc="55" dirty="0">
                <a:solidFill>
                  <a:srgbClr val="8B3044"/>
                </a:solidFill>
                <a:latin typeface="Century Gothic"/>
                <a:cs typeface="Century Gothic"/>
              </a:rPr>
              <a:t> </a:t>
            </a:r>
            <a:r>
              <a:rPr sz="1400" spc="30" dirty="0">
                <a:solidFill>
                  <a:srgbClr val="8B3044"/>
                </a:solidFill>
                <a:latin typeface="Century Gothic"/>
                <a:cs typeface="Century Gothic"/>
              </a:rPr>
              <a:t>trativos</a:t>
            </a:r>
            <a:r>
              <a:rPr sz="1400" dirty="0">
                <a:solidFill>
                  <a:srgbClr val="8B3044"/>
                </a:solidFill>
                <a:latin typeface="Century Gothic"/>
                <a:cs typeface="Century Gothic"/>
              </a:rPr>
              <a:t> </a:t>
            </a:r>
            <a:r>
              <a:rPr sz="1400" spc="-80" dirty="0">
                <a:solidFill>
                  <a:srgbClr val="8B3044"/>
                </a:solidFill>
                <a:latin typeface="Century Gothic"/>
                <a:cs typeface="Century Gothic"/>
              </a:rPr>
              <a:t>da</a:t>
            </a:r>
            <a:r>
              <a:rPr sz="1400" dirty="0">
                <a:solidFill>
                  <a:srgbClr val="8B3044"/>
                </a:solidFill>
                <a:latin typeface="Century Gothic"/>
                <a:cs typeface="Century Gothic"/>
              </a:rPr>
              <a:t> Secretaria </a:t>
            </a:r>
            <a:r>
              <a:rPr sz="1400" spc="-30" dirty="0">
                <a:solidFill>
                  <a:srgbClr val="8B3044"/>
                </a:solidFill>
                <a:latin typeface="Century Gothic"/>
                <a:cs typeface="Century Gothic"/>
              </a:rPr>
              <a:t>do</a:t>
            </a:r>
            <a:r>
              <a:rPr sz="140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dirty="0">
                <a:solidFill>
                  <a:srgbClr val="8B3044"/>
                </a:solidFill>
                <a:latin typeface="Century Gothic"/>
                <a:cs typeface="Century Gothic"/>
              </a:rPr>
              <a:t> </a:t>
            </a:r>
            <a:r>
              <a:rPr sz="1400" spc="-105" dirty="0">
                <a:solidFill>
                  <a:srgbClr val="8B3044"/>
                </a:solidFill>
                <a:latin typeface="Century Gothic"/>
                <a:cs typeface="Century Gothic"/>
              </a:rPr>
              <a:t>c)</a:t>
            </a:r>
            <a:r>
              <a:rPr sz="1400" dirty="0">
                <a:solidFill>
                  <a:srgbClr val="8B3044"/>
                </a:solidFill>
                <a:latin typeface="Century Gothic"/>
                <a:cs typeface="Century Gothic"/>
              </a:rPr>
              <a:t> </a:t>
            </a:r>
            <a:r>
              <a:rPr sz="1400" spc="15" dirty="0">
                <a:solidFill>
                  <a:srgbClr val="8B3044"/>
                </a:solidFill>
                <a:latin typeface="Century Gothic"/>
                <a:cs typeface="Century Gothic"/>
              </a:rPr>
              <a:t>examinar</a:t>
            </a:r>
            <a:r>
              <a:rPr sz="1400" dirty="0">
                <a:solidFill>
                  <a:srgbClr val="8B3044"/>
                </a:solidFill>
                <a:latin typeface="Century Gothic"/>
                <a:cs typeface="Century Gothic"/>
              </a:rPr>
              <a:t> </a:t>
            </a:r>
            <a:r>
              <a:rPr sz="1400" spc="50" dirty="0">
                <a:solidFill>
                  <a:srgbClr val="8B3044"/>
                </a:solidFill>
                <a:latin typeface="Century Gothic"/>
                <a:cs typeface="Century Gothic"/>
              </a:rPr>
              <a:t>os</a:t>
            </a:r>
            <a:r>
              <a:rPr sz="1400" dirty="0">
                <a:solidFill>
                  <a:srgbClr val="8B3044"/>
                </a:solidFill>
                <a:latin typeface="Century Gothic"/>
                <a:cs typeface="Century Gothic"/>
              </a:rPr>
              <a:t> </a:t>
            </a:r>
            <a:r>
              <a:rPr sz="1400" spc="45" dirty="0">
                <a:solidFill>
                  <a:srgbClr val="8B3044"/>
                </a:solidFill>
                <a:latin typeface="Century Gothic"/>
                <a:cs typeface="Century Gothic"/>
              </a:rPr>
              <a:t>requerimentos</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dirty="0">
                <a:solidFill>
                  <a:srgbClr val="8B3044"/>
                </a:solidFill>
                <a:latin typeface="Century Gothic"/>
                <a:cs typeface="Century Gothic"/>
              </a:rPr>
              <a:t> </a:t>
            </a:r>
            <a:r>
              <a:rPr sz="1400" spc="25" dirty="0">
                <a:solidFill>
                  <a:srgbClr val="8B3044"/>
                </a:solidFill>
                <a:latin typeface="Century Gothic"/>
                <a:cs typeface="Century Gothic"/>
              </a:rPr>
              <a:t>processos</a:t>
            </a:r>
            <a:r>
              <a:rPr sz="1400" dirty="0">
                <a:solidFill>
                  <a:srgbClr val="8B3044"/>
                </a:solidFill>
                <a:latin typeface="Century Gothic"/>
                <a:cs typeface="Century Gothic"/>
              </a:rPr>
              <a:t> </a:t>
            </a:r>
            <a:r>
              <a:rPr sz="1400" spc="-50" dirty="0">
                <a:solidFill>
                  <a:srgbClr val="8B3044"/>
                </a:solidFill>
                <a:latin typeface="Century Gothic"/>
                <a:cs typeface="Century Gothic"/>
              </a:rPr>
              <a:t>de</a:t>
            </a:r>
            <a:r>
              <a:rPr sz="1400" dirty="0">
                <a:solidFill>
                  <a:srgbClr val="8B3044"/>
                </a:solidFill>
                <a:latin typeface="Century Gothic"/>
                <a:cs typeface="Century Gothic"/>
              </a:rPr>
              <a:t> </a:t>
            </a:r>
            <a:r>
              <a:rPr sz="1400" spc="65" dirty="0">
                <a:solidFill>
                  <a:srgbClr val="8B3044"/>
                </a:solidFill>
                <a:latin typeface="Century Gothic"/>
                <a:cs typeface="Century Gothic"/>
              </a:rPr>
              <a:t>registros</a:t>
            </a:r>
            <a:r>
              <a:rPr sz="1400" dirty="0">
                <a:solidFill>
                  <a:srgbClr val="8B3044"/>
                </a:solidFill>
                <a:latin typeface="Century Gothic"/>
                <a:cs typeface="Century Gothic"/>
              </a:rPr>
              <a:t> </a:t>
            </a:r>
            <a:r>
              <a:rPr sz="1400" spc="40" dirty="0">
                <a:solidFill>
                  <a:srgbClr val="8B3044"/>
                </a:solidFill>
                <a:latin typeface="Century Gothic"/>
                <a:cs typeface="Century Gothic"/>
              </a:rPr>
              <a:t>em</a:t>
            </a:r>
            <a:r>
              <a:rPr sz="1400" dirty="0">
                <a:solidFill>
                  <a:srgbClr val="8B3044"/>
                </a:solidFill>
                <a:latin typeface="Century Gothic"/>
                <a:cs typeface="Century Gothic"/>
              </a:rPr>
              <a:t> </a:t>
            </a:r>
            <a:r>
              <a:rPr sz="1400" spc="-20" dirty="0">
                <a:solidFill>
                  <a:srgbClr val="8B3044"/>
                </a:solidFill>
                <a:latin typeface="Century Gothic"/>
                <a:cs typeface="Century Gothic"/>
              </a:rPr>
              <a:t>geral,</a:t>
            </a:r>
            <a:r>
              <a:rPr sz="1400" dirty="0">
                <a:solidFill>
                  <a:srgbClr val="8B3044"/>
                </a:solidFill>
                <a:latin typeface="Century Gothic"/>
                <a:cs typeface="Century Gothic"/>
              </a:rPr>
              <a:t> </a:t>
            </a:r>
            <a:r>
              <a:rPr sz="1400" spc="-10" dirty="0">
                <a:solidFill>
                  <a:srgbClr val="8B3044"/>
                </a:solidFill>
                <a:latin typeface="Century Gothic"/>
                <a:cs typeface="Century Gothic"/>
              </a:rPr>
              <a:t>fazendo</a:t>
            </a:r>
            <a:r>
              <a:rPr sz="1400" dirty="0">
                <a:solidFill>
                  <a:srgbClr val="8B3044"/>
                </a:solidFill>
                <a:latin typeface="Century Gothic"/>
                <a:cs typeface="Century Gothic"/>
              </a:rPr>
              <a:t> </a:t>
            </a:r>
            <a:r>
              <a:rPr sz="1400" spc="15" dirty="0">
                <a:solidFill>
                  <a:srgbClr val="8B3044"/>
                </a:solidFill>
                <a:latin typeface="Century Gothic"/>
                <a:cs typeface="Century Gothic"/>
              </a:rPr>
              <a:t>expedir</a:t>
            </a:r>
            <a:r>
              <a:rPr sz="1400" dirty="0">
                <a:solidFill>
                  <a:srgbClr val="8B3044"/>
                </a:solidFill>
                <a:latin typeface="Century Gothic"/>
                <a:cs typeface="Century Gothic"/>
              </a:rPr>
              <a:t> as </a:t>
            </a:r>
            <a:r>
              <a:rPr sz="1400" spc="10" dirty="0">
                <a:solidFill>
                  <a:srgbClr val="8B3044"/>
                </a:solidFill>
                <a:latin typeface="Century Gothic"/>
                <a:cs typeface="Century Gothic"/>
              </a:rPr>
              <a:t>respectivas</a:t>
            </a:r>
            <a:r>
              <a:rPr sz="1400" dirty="0">
                <a:solidFill>
                  <a:srgbClr val="8B3044"/>
                </a:solidFill>
                <a:latin typeface="Century Gothic"/>
                <a:cs typeface="Century Gothic"/>
              </a:rPr>
              <a:t> </a:t>
            </a:r>
            <a:r>
              <a:rPr sz="1400" spc="5" dirty="0">
                <a:solidFill>
                  <a:srgbClr val="8B3044"/>
                </a:solidFill>
                <a:latin typeface="Century Gothic"/>
                <a:cs typeface="Century Gothic"/>
              </a:rPr>
              <a:t>carteiras</a:t>
            </a:r>
            <a:r>
              <a:rPr sz="1400" spc="80" dirty="0">
                <a:solidFill>
                  <a:srgbClr val="8B3044"/>
                </a:solidFill>
                <a:latin typeface="Century Gothic"/>
                <a:cs typeface="Century Gothic"/>
              </a:rPr>
              <a:t> </a:t>
            </a:r>
            <a:r>
              <a:rPr sz="1400" spc="25" dirty="0">
                <a:solidFill>
                  <a:srgbClr val="8B3044"/>
                </a:solidFill>
                <a:latin typeface="Century Gothic"/>
                <a:cs typeface="Century Gothic"/>
              </a:rPr>
              <a:t>ou</a:t>
            </a:r>
            <a:r>
              <a:rPr sz="1400" spc="80" dirty="0">
                <a:solidFill>
                  <a:srgbClr val="8B3044"/>
                </a:solidFill>
                <a:latin typeface="Century Gothic"/>
                <a:cs typeface="Century Gothic"/>
              </a:rPr>
              <a:t> </a:t>
            </a:r>
            <a:r>
              <a:rPr sz="1400" spc="25" dirty="0">
                <a:solidFill>
                  <a:srgbClr val="8B3044"/>
                </a:solidFill>
                <a:latin typeface="Century Gothic"/>
                <a:cs typeface="Century Gothic"/>
              </a:rPr>
              <a:t>documentos</a:t>
            </a:r>
            <a:r>
              <a:rPr sz="1400" spc="8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80" dirty="0">
                <a:solidFill>
                  <a:srgbClr val="8B3044"/>
                </a:solidFill>
                <a:latin typeface="Century Gothic"/>
                <a:cs typeface="Century Gothic"/>
              </a:rPr>
              <a:t> </a:t>
            </a:r>
            <a:r>
              <a:rPr sz="1400" spc="60" dirty="0">
                <a:solidFill>
                  <a:srgbClr val="8B3044"/>
                </a:solidFill>
                <a:latin typeface="Century Gothic"/>
                <a:cs typeface="Century Gothic"/>
              </a:rPr>
              <a:t>registro</a:t>
            </a:r>
            <a:r>
              <a:rPr sz="1400" spc="8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80" dirty="0">
                <a:solidFill>
                  <a:srgbClr val="8B3044"/>
                </a:solidFill>
                <a:latin typeface="Century Gothic"/>
                <a:cs typeface="Century Gothic"/>
              </a:rPr>
              <a:t> </a:t>
            </a:r>
            <a:r>
              <a:rPr sz="1400" spc="15" dirty="0">
                <a:solidFill>
                  <a:srgbClr val="8B3044"/>
                </a:solidFill>
                <a:latin typeface="Century Gothic"/>
                <a:cs typeface="Century Gothic"/>
              </a:rPr>
              <a:t>empresas,</a:t>
            </a:r>
            <a:r>
              <a:rPr sz="1400" spc="80" dirty="0">
                <a:solidFill>
                  <a:srgbClr val="8B3044"/>
                </a:solidFill>
                <a:latin typeface="Century Gothic"/>
                <a:cs typeface="Century Gothic"/>
              </a:rPr>
              <a:t> </a:t>
            </a:r>
            <a:r>
              <a:rPr sz="1400" spc="-5" dirty="0">
                <a:solidFill>
                  <a:srgbClr val="8B3044"/>
                </a:solidFill>
                <a:latin typeface="Century Gothic"/>
                <a:cs typeface="Century Gothic"/>
              </a:rPr>
              <a:t>devidamente</a:t>
            </a:r>
            <a:r>
              <a:rPr sz="1400" spc="-35" dirty="0">
                <a:solidFill>
                  <a:srgbClr val="8B3044"/>
                </a:solidFill>
                <a:latin typeface="Century Gothic"/>
                <a:cs typeface="Century Gothic"/>
              </a:rPr>
              <a:t> </a:t>
            </a:r>
            <a:r>
              <a:rPr sz="1400" spc="25" dirty="0">
                <a:solidFill>
                  <a:srgbClr val="8B3044"/>
                </a:solidFill>
                <a:latin typeface="Century Gothic"/>
                <a:cs typeface="Century Gothic"/>
              </a:rPr>
              <a:t>assinados</a:t>
            </a:r>
            <a:r>
              <a:rPr sz="1400" spc="-7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7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70" dirty="0">
                <a:solidFill>
                  <a:srgbClr val="8B3044"/>
                </a:solidFill>
                <a:latin typeface="Century Gothic"/>
                <a:cs typeface="Century Gothic"/>
              </a:rPr>
              <a:t> </a:t>
            </a:r>
            <a:r>
              <a:rPr sz="1400" spc="-40" dirty="0">
                <a:solidFill>
                  <a:srgbClr val="8B3044"/>
                </a:solidFill>
                <a:latin typeface="Century Gothic"/>
                <a:cs typeface="Century Gothic"/>
              </a:rPr>
              <a:t>d)</a:t>
            </a:r>
            <a:r>
              <a:rPr sz="1400" spc="-70" dirty="0">
                <a:solidFill>
                  <a:srgbClr val="8B3044"/>
                </a:solidFill>
                <a:latin typeface="Century Gothic"/>
                <a:cs typeface="Century Gothic"/>
              </a:rPr>
              <a:t> </a:t>
            </a:r>
            <a:r>
              <a:rPr sz="1400" spc="25" dirty="0">
                <a:solidFill>
                  <a:srgbClr val="8B3044"/>
                </a:solidFill>
                <a:latin typeface="Century Gothic"/>
                <a:cs typeface="Century Gothic"/>
              </a:rPr>
              <a:t>zelar</a:t>
            </a:r>
            <a:r>
              <a:rPr sz="1400" spc="-7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70" dirty="0">
                <a:solidFill>
                  <a:srgbClr val="8B3044"/>
                </a:solidFill>
                <a:latin typeface="Century Gothic"/>
                <a:cs typeface="Century Gothic"/>
              </a:rPr>
              <a:t> </a:t>
            </a:r>
            <a:r>
              <a:rPr sz="1400" spc="10" dirty="0">
                <a:solidFill>
                  <a:srgbClr val="8B3044"/>
                </a:solidFill>
                <a:latin typeface="Century Gothic"/>
                <a:cs typeface="Century Gothic"/>
              </a:rPr>
              <a:t>controle</a:t>
            </a:r>
            <a:r>
              <a:rPr sz="1400" spc="-7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0" dirty="0">
                <a:solidFill>
                  <a:srgbClr val="8B3044"/>
                </a:solidFill>
                <a:latin typeface="Century Gothic"/>
                <a:cs typeface="Century Gothic"/>
              </a:rPr>
              <a:t> </a:t>
            </a:r>
            <a:r>
              <a:rPr sz="1400" spc="-15" dirty="0">
                <a:solidFill>
                  <a:srgbClr val="8B3044"/>
                </a:solidFill>
                <a:latin typeface="Century Gothic"/>
                <a:cs typeface="Century Gothic"/>
              </a:rPr>
              <a:t>expediente;</a:t>
            </a:r>
            <a:r>
              <a:rPr sz="1400" spc="-70" dirty="0">
                <a:solidFill>
                  <a:srgbClr val="8B3044"/>
                </a:solidFill>
                <a:latin typeface="Century Gothic"/>
                <a:cs typeface="Century Gothic"/>
              </a:rPr>
              <a:t> </a:t>
            </a:r>
            <a:r>
              <a:rPr sz="1400" spc="-65" dirty="0">
                <a:solidFill>
                  <a:srgbClr val="8B3044"/>
                </a:solidFill>
                <a:latin typeface="Century Gothic"/>
                <a:cs typeface="Century Gothic"/>
              </a:rPr>
              <a:t>e)</a:t>
            </a:r>
            <a:r>
              <a:rPr sz="1400" spc="-35" dirty="0">
                <a:solidFill>
                  <a:srgbClr val="8B3044"/>
                </a:solidFill>
                <a:latin typeface="Century Gothic"/>
                <a:cs typeface="Century Gothic"/>
              </a:rPr>
              <a:t> </a:t>
            </a:r>
            <a:r>
              <a:rPr sz="1400" spc="5" dirty="0">
                <a:solidFill>
                  <a:srgbClr val="8B3044"/>
                </a:solidFill>
                <a:latin typeface="Century Gothic"/>
                <a:cs typeface="Century Gothic"/>
              </a:rPr>
              <a:t>fazer</a:t>
            </a:r>
            <a:r>
              <a:rPr sz="1400" spc="50" dirty="0">
                <a:solidFill>
                  <a:srgbClr val="8B3044"/>
                </a:solidFill>
                <a:latin typeface="Century Gothic"/>
                <a:cs typeface="Century Gothic"/>
              </a:rPr>
              <a:t> </a:t>
            </a:r>
            <a:r>
              <a:rPr sz="1400" spc="15" dirty="0">
                <a:solidFill>
                  <a:srgbClr val="8B3044"/>
                </a:solidFill>
                <a:latin typeface="Century Gothic"/>
                <a:cs typeface="Century Gothic"/>
              </a:rPr>
              <a:t>protocolizar</a:t>
            </a:r>
            <a:r>
              <a:rPr sz="1400" spc="50" dirty="0">
                <a:solidFill>
                  <a:srgbClr val="8B3044"/>
                </a:solidFill>
                <a:latin typeface="Century Gothic"/>
                <a:cs typeface="Century Gothic"/>
              </a:rPr>
              <a:t> </a:t>
            </a:r>
            <a:r>
              <a:rPr sz="1400" spc="-40" dirty="0">
                <a:solidFill>
                  <a:srgbClr val="8B3044"/>
                </a:solidFill>
                <a:latin typeface="Century Gothic"/>
                <a:cs typeface="Century Gothic"/>
              </a:rPr>
              <a:t>o</a:t>
            </a:r>
            <a:r>
              <a:rPr sz="1400" spc="50" dirty="0">
                <a:solidFill>
                  <a:srgbClr val="8B3044"/>
                </a:solidFill>
                <a:latin typeface="Century Gothic"/>
                <a:cs typeface="Century Gothic"/>
              </a:rPr>
              <a:t> </a:t>
            </a:r>
            <a:r>
              <a:rPr sz="1400" spc="-15" dirty="0">
                <a:solidFill>
                  <a:srgbClr val="8B3044"/>
                </a:solidFill>
                <a:latin typeface="Century Gothic"/>
                <a:cs typeface="Century Gothic"/>
              </a:rPr>
              <a:t>expediente,</a:t>
            </a:r>
            <a:r>
              <a:rPr sz="1400" spc="50" dirty="0">
                <a:solidFill>
                  <a:srgbClr val="8B3044"/>
                </a:solidFill>
                <a:latin typeface="Century Gothic"/>
                <a:cs typeface="Century Gothic"/>
              </a:rPr>
              <a:t> </a:t>
            </a:r>
            <a:r>
              <a:rPr sz="1400" spc="20" dirty="0">
                <a:solidFill>
                  <a:srgbClr val="8B3044"/>
                </a:solidFill>
                <a:latin typeface="Century Gothic"/>
                <a:cs typeface="Century Gothic"/>
              </a:rPr>
              <a:t>remetendo-</a:t>
            </a:r>
            <a:r>
              <a:rPr sz="1400" spc="-40" dirty="0">
                <a:solidFill>
                  <a:srgbClr val="8B3044"/>
                </a:solidFill>
                <a:latin typeface="Century Gothic"/>
                <a:cs typeface="Century Gothic"/>
              </a:rPr>
              <a:t>o</a:t>
            </a:r>
            <a:r>
              <a:rPr sz="1400" spc="5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50"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50" dirty="0">
                <a:solidFill>
                  <a:srgbClr val="8B3044"/>
                </a:solidFill>
                <a:latin typeface="Century Gothic"/>
                <a:cs typeface="Century Gothic"/>
              </a:rPr>
              <a:t> </a:t>
            </a:r>
            <a:r>
              <a:rPr sz="1400" spc="-65" dirty="0">
                <a:solidFill>
                  <a:srgbClr val="8B3044"/>
                </a:solidFill>
                <a:latin typeface="Century Gothic"/>
                <a:cs typeface="Century Gothic"/>
              </a:rPr>
              <a:t>para</a:t>
            </a:r>
            <a:r>
              <a:rPr sz="1400" spc="-60" dirty="0">
                <a:solidFill>
                  <a:srgbClr val="8B3044"/>
                </a:solidFill>
                <a:latin typeface="Century Gothic"/>
                <a:cs typeface="Century Gothic"/>
              </a:rPr>
              <a:t> </a:t>
            </a:r>
            <a:r>
              <a:rPr sz="1400" dirty="0">
                <a:solidFill>
                  <a:srgbClr val="8B3044"/>
                </a:solidFill>
                <a:latin typeface="Century Gothic"/>
                <a:cs typeface="Century Gothic"/>
              </a:rPr>
              <a:t>conhecimento,</a:t>
            </a:r>
            <a:r>
              <a:rPr sz="1400" spc="-2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25" dirty="0">
                <a:solidFill>
                  <a:srgbClr val="8B3044"/>
                </a:solidFill>
                <a:latin typeface="Century Gothic"/>
                <a:cs typeface="Century Gothic"/>
              </a:rPr>
              <a:t> </a:t>
            </a:r>
            <a:r>
              <a:rPr sz="1400" spc="40" dirty="0">
                <a:solidFill>
                  <a:srgbClr val="8B3044"/>
                </a:solidFill>
                <a:latin typeface="Century Gothic"/>
                <a:cs typeface="Century Gothic"/>
              </a:rPr>
              <a:t>quem</a:t>
            </a:r>
            <a:r>
              <a:rPr sz="1400" spc="-25" dirty="0">
                <a:solidFill>
                  <a:srgbClr val="8B3044"/>
                </a:solidFill>
                <a:latin typeface="Century Gothic"/>
                <a:cs typeface="Century Gothic"/>
              </a:rPr>
              <a:t> </a:t>
            </a:r>
            <a:r>
              <a:rPr sz="1400" spc="-15" dirty="0">
                <a:solidFill>
                  <a:srgbClr val="8B3044"/>
                </a:solidFill>
                <a:latin typeface="Century Gothic"/>
                <a:cs typeface="Century Gothic"/>
              </a:rPr>
              <a:t>compete</a:t>
            </a:r>
            <a:r>
              <a:rPr sz="1400" spc="-25" dirty="0">
                <a:solidFill>
                  <a:srgbClr val="8B3044"/>
                </a:solidFill>
                <a:latin typeface="Century Gothic"/>
                <a:cs typeface="Century Gothic"/>
              </a:rPr>
              <a:t> </a:t>
            </a:r>
            <a:r>
              <a:rPr sz="1400" spc="45" dirty="0">
                <a:solidFill>
                  <a:srgbClr val="8B3044"/>
                </a:solidFill>
                <a:latin typeface="Century Gothic"/>
                <a:cs typeface="Century Gothic"/>
              </a:rPr>
              <a:t>proferir</a:t>
            </a:r>
            <a:r>
              <a:rPr sz="1400" spc="-25" dirty="0">
                <a:solidFill>
                  <a:srgbClr val="8B3044"/>
                </a:solidFill>
                <a:latin typeface="Century Gothic"/>
                <a:cs typeface="Century Gothic"/>
              </a:rPr>
              <a:t> </a:t>
            </a:r>
            <a:r>
              <a:rPr sz="1400" spc="50" dirty="0">
                <a:solidFill>
                  <a:srgbClr val="8B3044"/>
                </a:solidFill>
                <a:latin typeface="Century Gothic"/>
                <a:cs typeface="Century Gothic"/>
              </a:rPr>
              <a:t>os</a:t>
            </a:r>
            <a:r>
              <a:rPr sz="1400" spc="-25" dirty="0">
                <a:solidFill>
                  <a:srgbClr val="8B3044"/>
                </a:solidFill>
                <a:latin typeface="Century Gothic"/>
                <a:cs typeface="Century Gothic"/>
              </a:rPr>
              <a:t> </a:t>
            </a:r>
            <a:r>
              <a:rPr sz="1400" spc="-5" dirty="0">
                <a:solidFill>
                  <a:srgbClr val="8B3044"/>
                </a:solidFill>
                <a:latin typeface="Century Gothic"/>
                <a:cs typeface="Century Gothic"/>
              </a:rPr>
              <a:t>despachos</a:t>
            </a:r>
            <a:r>
              <a:rPr sz="1400" spc="-25" dirty="0">
                <a:solidFill>
                  <a:srgbClr val="8B3044"/>
                </a:solidFill>
                <a:latin typeface="Century Gothic"/>
                <a:cs typeface="Century Gothic"/>
              </a:rPr>
              <a:t> </a:t>
            </a:r>
            <a:r>
              <a:rPr sz="1400" spc="40" dirty="0">
                <a:solidFill>
                  <a:srgbClr val="8B3044"/>
                </a:solidFill>
                <a:latin typeface="Century Gothic"/>
                <a:cs typeface="Century Gothic"/>
              </a:rPr>
              <a:t>interlocu-</a:t>
            </a:r>
            <a:r>
              <a:rPr sz="1400" spc="55" dirty="0">
                <a:solidFill>
                  <a:srgbClr val="8B3044"/>
                </a:solidFill>
                <a:latin typeface="Century Gothic"/>
                <a:cs typeface="Century Gothic"/>
              </a:rPr>
              <a:t> tórios</a:t>
            </a:r>
            <a:r>
              <a:rPr sz="1400" spc="-55" dirty="0">
                <a:solidFill>
                  <a:srgbClr val="8B3044"/>
                </a:solidFill>
                <a:latin typeface="Century Gothic"/>
                <a:cs typeface="Century Gothic"/>
              </a:rPr>
              <a:t> </a:t>
            </a:r>
            <a:r>
              <a:rPr sz="1400" spc="-75" dirty="0">
                <a:solidFill>
                  <a:srgbClr val="8B3044"/>
                </a:solidFill>
                <a:latin typeface="Century Gothic"/>
                <a:cs typeface="Century Gothic"/>
              </a:rPr>
              <a:t>e</a:t>
            </a:r>
            <a:r>
              <a:rPr sz="1400" spc="-55" dirty="0">
                <a:solidFill>
                  <a:srgbClr val="8B3044"/>
                </a:solidFill>
                <a:latin typeface="Century Gothic"/>
                <a:cs typeface="Century Gothic"/>
              </a:rPr>
              <a:t> </a:t>
            </a:r>
            <a:r>
              <a:rPr sz="1400" dirty="0">
                <a:solidFill>
                  <a:srgbClr val="8B3044"/>
                </a:solidFill>
                <a:latin typeface="Century Gothic"/>
                <a:cs typeface="Century Gothic"/>
              </a:rPr>
              <a:t>as</a:t>
            </a:r>
            <a:r>
              <a:rPr sz="1400" spc="-55" dirty="0">
                <a:solidFill>
                  <a:srgbClr val="8B3044"/>
                </a:solidFill>
                <a:latin typeface="Century Gothic"/>
                <a:cs typeface="Century Gothic"/>
              </a:rPr>
              <a:t> </a:t>
            </a:r>
            <a:r>
              <a:rPr sz="1400" spc="5" dirty="0">
                <a:solidFill>
                  <a:srgbClr val="8B3044"/>
                </a:solidFill>
                <a:latin typeface="Century Gothic"/>
                <a:cs typeface="Century Gothic"/>
              </a:rPr>
              <a:t>decisões</a:t>
            </a:r>
            <a:r>
              <a:rPr sz="1400" spc="-55" dirty="0">
                <a:solidFill>
                  <a:srgbClr val="8B3044"/>
                </a:solidFill>
                <a:latin typeface="Century Gothic"/>
                <a:cs typeface="Century Gothic"/>
              </a:rPr>
              <a:t> </a:t>
            </a:r>
            <a:r>
              <a:rPr sz="1400" spc="5" dirty="0">
                <a:solidFill>
                  <a:srgbClr val="8B3044"/>
                </a:solidFill>
                <a:latin typeface="Century Gothic"/>
                <a:cs typeface="Century Gothic"/>
              </a:rPr>
              <a:t>monocráticas</a:t>
            </a:r>
            <a:r>
              <a:rPr sz="1400" spc="-55" dirty="0">
                <a:solidFill>
                  <a:srgbClr val="8B3044"/>
                </a:solidFill>
                <a:latin typeface="Century Gothic"/>
                <a:cs typeface="Century Gothic"/>
              </a:rPr>
              <a:t> </a:t>
            </a:r>
            <a:r>
              <a:rPr sz="1400" spc="-15" dirty="0">
                <a:solidFill>
                  <a:srgbClr val="8B3044"/>
                </a:solidFill>
                <a:latin typeface="Century Gothic"/>
                <a:cs typeface="Century Gothic"/>
              </a:rPr>
              <a:t>cabíveis;</a:t>
            </a:r>
            <a:r>
              <a:rPr sz="1400" spc="-55" dirty="0">
                <a:solidFill>
                  <a:srgbClr val="8B3044"/>
                </a:solidFill>
                <a:latin typeface="Century Gothic"/>
                <a:cs typeface="Century Gothic"/>
              </a:rPr>
              <a:t> </a:t>
            </a:r>
            <a:r>
              <a:rPr sz="1400" spc="5" dirty="0">
                <a:solidFill>
                  <a:srgbClr val="8B3044"/>
                </a:solidFill>
                <a:latin typeface="Century Gothic"/>
                <a:cs typeface="Century Gothic"/>
              </a:rPr>
              <a:t>f)</a:t>
            </a:r>
            <a:r>
              <a:rPr sz="1400" spc="-55" dirty="0">
                <a:solidFill>
                  <a:srgbClr val="8B3044"/>
                </a:solidFill>
                <a:latin typeface="Century Gothic"/>
                <a:cs typeface="Century Gothic"/>
              </a:rPr>
              <a:t> </a:t>
            </a:r>
            <a:r>
              <a:rPr sz="1400" spc="10" dirty="0">
                <a:solidFill>
                  <a:srgbClr val="8B3044"/>
                </a:solidFill>
                <a:latin typeface="Century Gothic"/>
                <a:cs typeface="Century Gothic"/>
              </a:rPr>
              <a:t>organizar,</a:t>
            </a:r>
            <a:r>
              <a:rPr sz="1400" spc="-55" dirty="0">
                <a:solidFill>
                  <a:srgbClr val="8B3044"/>
                </a:solidFill>
                <a:latin typeface="Century Gothic"/>
                <a:cs typeface="Century Gothic"/>
              </a:rPr>
              <a:t> </a:t>
            </a:r>
            <a:r>
              <a:rPr sz="1400" spc="40" dirty="0">
                <a:solidFill>
                  <a:srgbClr val="8B3044"/>
                </a:solidFill>
                <a:latin typeface="Century Gothic"/>
                <a:cs typeface="Century Gothic"/>
              </a:rPr>
              <a:t>disciplinar</a:t>
            </a:r>
            <a:r>
              <a:rPr sz="1400" spc="30" dirty="0">
                <a:solidFill>
                  <a:srgbClr val="8B3044"/>
                </a:solidFill>
                <a:latin typeface="Century Gothic"/>
                <a:cs typeface="Century Gothic"/>
              </a:rPr>
              <a:t> </a:t>
            </a:r>
            <a:r>
              <a:rPr sz="1400" spc="-75" dirty="0">
                <a:solidFill>
                  <a:srgbClr val="8B3044"/>
                </a:solidFill>
                <a:latin typeface="Century Gothic"/>
                <a:cs typeface="Century Gothic"/>
              </a:rPr>
              <a:t>e</a:t>
            </a:r>
            <a:r>
              <a:rPr sz="1400" spc="30" dirty="0">
                <a:solidFill>
                  <a:srgbClr val="8B3044"/>
                </a:solidFill>
                <a:latin typeface="Century Gothic"/>
                <a:cs typeface="Century Gothic"/>
              </a:rPr>
              <a:t> </a:t>
            </a:r>
            <a:r>
              <a:rPr sz="1400" spc="40" dirty="0">
                <a:solidFill>
                  <a:srgbClr val="8B3044"/>
                </a:solidFill>
                <a:latin typeface="Century Gothic"/>
                <a:cs typeface="Century Gothic"/>
              </a:rPr>
              <a:t>manter</a:t>
            </a:r>
            <a:r>
              <a:rPr sz="1400" spc="30" dirty="0">
                <a:solidFill>
                  <a:srgbClr val="8B3044"/>
                </a:solidFill>
                <a:latin typeface="Century Gothic"/>
                <a:cs typeface="Century Gothic"/>
              </a:rPr>
              <a:t> </a:t>
            </a:r>
            <a:r>
              <a:rPr sz="1400" dirty="0">
                <a:solidFill>
                  <a:srgbClr val="8B3044"/>
                </a:solidFill>
                <a:latin typeface="Century Gothic"/>
                <a:cs typeface="Century Gothic"/>
              </a:rPr>
              <a:t>atualizado</a:t>
            </a:r>
            <a:r>
              <a:rPr sz="1400" spc="30" dirty="0">
                <a:solidFill>
                  <a:srgbClr val="8B3044"/>
                </a:solidFill>
                <a:latin typeface="Century Gothic"/>
                <a:cs typeface="Century Gothic"/>
              </a:rPr>
              <a:t> </a:t>
            </a:r>
            <a:r>
              <a:rPr sz="1400" spc="-40" dirty="0">
                <a:solidFill>
                  <a:srgbClr val="8B3044"/>
                </a:solidFill>
                <a:latin typeface="Century Gothic"/>
                <a:cs typeface="Century Gothic"/>
              </a:rPr>
              <a:t>o</a:t>
            </a:r>
            <a:r>
              <a:rPr sz="1400" spc="30" dirty="0">
                <a:solidFill>
                  <a:srgbClr val="8B3044"/>
                </a:solidFill>
                <a:latin typeface="Century Gothic"/>
                <a:cs typeface="Century Gothic"/>
              </a:rPr>
              <a:t> </a:t>
            </a:r>
            <a:r>
              <a:rPr sz="1400" spc="60" dirty="0">
                <a:solidFill>
                  <a:srgbClr val="8B3044"/>
                </a:solidFill>
                <a:latin typeface="Century Gothic"/>
                <a:cs typeface="Century Gothic"/>
              </a:rPr>
              <a:t>registro</a:t>
            </a:r>
            <a:r>
              <a:rPr sz="1400" spc="3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0" dirty="0">
                <a:solidFill>
                  <a:srgbClr val="8B3044"/>
                </a:solidFill>
                <a:latin typeface="Century Gothic"/>
                <a:cs typeface="Century Gothic"/>
              </a:rPr>
              <a:t> </a:t>
            </a:r>
            <a:r>
              <a:rPr sz="1400" spc="55" dirty="0">
                <a:solidFill>
                  <a:srgbClr val="8B3044"/>
                </a:solidFill>
                <a:latin typeface="Century Gothic"/>
                <a:cs typeface="Century Gothic"/>
              </a:rPr>
              <a:t>profissionais</a:t>
            </a:r>
            <a:r>
              <a:rPr sz="1400" spc="30" dirty="0">
                <a:solidFill>
                  <a:srgbClr val="8B3044"/>
                </a:solidFill>
                <a:latin typeface="Century Gothic"/>
                <a:cs typeface="Century Gothic"/>
              </a:rPr>
              <a:t> </a:t>
            </a:r>
            <a:r>
              <a:rPr sz="1400" spc="-75" dirty="0">
                <a:solidFill>
                  <a:srgbClr val="8B3044"/>
                </a:solidFill>
                <a:latin typeface="Century Gothic"/>
                <a:cs typeface="Century Gothic"/>
              </a:rPr>
              <a:t>e</a:t>
            </a:r>
            <a:r>
              <a:rPr sz="1400" spc="3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0" dirty="0">
                <a:solidFill>
                  <a:srgbClr val="8B3044"/>
                </a:solidFill>
                <a:latin typeface="Century Gothic"/>
                <a:cs typeface="Century Gothic"/>
              </a:rPr>
              <a:t> </a:t>
            </a:r>
            <a:r>
              <a:rPr sz="1400" spc="15" dirty="0">
                <a:solidFill>
                  <a:srgbClr val="8B3044"/>
                </a:solidFill>
                <a:latin typeface="Century Gothic"/>
                <a:cs typeface="Century Gothic"/>
              </a:rPr>
              <a:t>empresas;</a:t>
            </a:r>
            <a:r>
              <a:rPr sz="1400" spc="30" dirty="0">
                <a:solidFill>
                  <a:srgbClr val="8B3044"/>
                </a:solidFill>
                <a:latin typeface="Century Gothic"/>
                <a:cs typeface="Century Gothic"/>
              </a:rPr>
              <a:t> </a:t>
            </a:r>
            <a:r>
              <a:rPr sz="1400" spc="-25" dirty="0">
                <a:solidFill>
                  <a:srgbClr val="8B3044"/>
                </a:solidFill>
                <a:latin typeface="Century Gothic"/>
                <a:cs typeface="Century Gothic"/>
              </a:rPr>
              <a:t>g)</a:t>
            </a:r>
            <a:r>
              <a:rPr sz="1400" spc="-15" dirty="0">
                <a:solidFill>
                  <a:srgbClr val="8B3044"/>
                </a:solidFill>
                <a:latin typeface="Century Gothic"/>
                <a:cs typeface="Century Gothic"/>
              </a:rPr>
              <a:t> </a:t>
            </a:r>
            <a:r>
              <a:rPr sz="1400" spc="15" dirty="0">
                <a:solidFill>
                  <a:srgbClr val="8B3044"/>
                </a:solidFill>
                <a:latin typeface="Century Gothic"/>
                <a:cs typeface="Century Gothic"/>
              </a:rPr>
              <a:t>expedir</a:t>
            </a:r>
            <a:r>
              <a:rPr sz="1400" spc="175" dirty="0">
                <a:solidFill>
                  <a:srgbClr val="8B3044"/>
                </a:solidFill>
                <a:latin typeface="Century Gothic"/>
                <a:cs typeface="Century Gothic"/>
              </a:rPr>
              <a:t> </a:t>
            </a:r>
            <a:r>
              <a:rPr sz="1400" spc="5" dirty="0">
                <a:solidFill>
                  <a:srgbClr val="8B3044"/>
                </a:solidFill>
                <a:latin typeface="Century Gothic"/>
                <a:cs typeface="Century Gothic"/>
              </a:rPr>
              <a:t>certidões,</a:t>
            </a:r>
            <a:r>
              <a:rPr sz="1400" spc="175" dirty="0">
                <a:solidFill>
                  <a:srgbClr val="8B3044"/>
                </a:solidFill>
                <a:latin typeface="Century Gothic"/>
                <a:cs typeface="Century Gothic"/>
              </a:rPr>
              <a:t> </a:t>
            </a:r>
            <a:r>
              <a:rPr sz="1400" spc="-10" dirty="0">
                <a:solidFill>
                  <a:srgbClr val="8B3044"/>
                </a:solidFill>
                <a:latin typeface="Century Gothic"/>
                <a:cs typeface="Century Gothic"/>
              </a:rPr>
              <a:t>após</a:t>
            </a:r>
            <a:r>
              <a:rPr sz="1400" spc="175" dirty="0">
                <a:solidFill>
                  <a:srgbClr val="8B3044"/>
                </a:solidFill>
                <a:latin typeface="Century Gothic"/>
                <a:cs typeface="Century Gothic"/>
              </a:rPr>
              <a:t> </a:t>
            </a:r>
            <a:r>
              <a:rPr sz="1400" spc="20" dirty="0">
                <a:solidFill>
                  <a:srgbClr val="8B3044"/>
                </a:solidFill>
                <a:latin typeface="Century Gothic"/>
                <a:cs typeface="Century Gothic"/>
              </a:rPr>
              <a:t>assinadas</a:t>
            </a:r>
            <a:r>
              <a:rPr sz="1400" spc="175"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175"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75" dirty="0">
                <a:solidFill>
                  <a:srgbClr val="8B3044"/>
                </a:solidFill>
                <a:latin typeface="Century Gothic"/>
                <a:cs typeface="Century Gothic"/>
              </a:rPr>
              <a:t> </a:t>
            </a:r>
            <a:r>
              <a:rPr sz="1400" spc="20" dirty="0">
                <a:solidFill>
                  <a:srgbClr val="8B3044"/>
                </a:solidFill>
                <a:latin typeface="Century Gothic"/>
                <a:cs typeface="Century Gothic"/>
              </a:rPr>
              <a:t>h)</a:t>
            </a:r>
            <a:r>
              <a:rPr sz="1400" spc="175" dirty="0">
                <a:solidFill>
                  <a:srgbClr val="8B3044"/>
                </a:solidFill>
                <a:latin typeface="Century Gothic"/>
                <a:cs typeface="Century Gothic"/>
              </a:rPr>
              <a:t> </a:t>
            </a:r>
            <a:r>
              <a:rPr sz="1400" spc="25" dirty="0">
                <a:solidFill>
                  <a:srgbClr val="8B3044"/>
                </a:solidFill>
                <a:latin typeface="Century Gothic"/>
                <a:cs typeface="Century Gothic"/>
              </a:rPr>
              <a:t>propor</a:t>
            </a:r>
            <a:r>
              <a:rPr sz="1400" spc="17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40"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70" dirty="0">
                <a:solidFill>
                  <a:srgbClr val="8B3044"/>
                </a:solidFill>
                <a:latin typeface="Century Gothic"/>
                <a:cs typeface="Century Gothic"/>
              </a:rPr>
              <a:t> </a:t>
            </a:r>
            <a:r>
              <a:rPr sz="1400" dirty="0">
                <a:solidFill>
                  <a:srgbClr val="8B3044"/>
                </a:solidFill>
                <a:latin typeface="Century Gothic"/>
                <a:cs typeface="Century Gothic"/>
              </a:rPr>
              <a:t>as</a:t>
            </a:r>
            <a:r>
              <a:rPr sz="1400" spc="-70" dirty="0">
                <a:solidFill>
                  <a:srgbClr val="8B3044"/>
                </a:solidFill>
                <a:latin typeface="Century Gothic"/>
                <a:cs typeface="Century Gothic"/>
              </a:rPr>
              <a:t> </a:t>
            </a:r>
            <a:r>
              <a:rPr sz="1400" spc="25" dirty="0">
                <a:solidFill>
                  <a:srgbClr val="8B3044"/>
                </a:solidFill>
                <a:latin typeface="Century Gothic"/>
                <a:cs typeface="Century Gothic"/>
              </a:rPr>
              <a:t>medidas</a:t>
            </a:r>
            <a:r>
              <a:rPr sz="1400" spc="-70" dirty="0">
                <a:solidFill>
                  <a:srgbClr val="8B3044"/>
                </a:solidFill>
                <a:latin typeface="Century Gothic"/>
                <a:cs typeface="Century Gothic"/>
              </a:rPr>
              <a:t> </a:t>
            </a:r>
            <a:r>
              <a:rPr sz="1400" spc="15" dirty="0">
                <a:solidFill>
                  <a:srgbClr val="8B3044"/>
                </a:solidFill>
                <a:latin typeface="Century Gothic"/>
                <a:cs typeface="Century Gothic"/>
              </a:rPr>
              <a:t>necessárias</a:t>
            </a:r>
            <a:r>
              <a:rPr sz="1400" spc="-70"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70" dirty="0">
                <a:solidFill>
                  <a:srgbClr val="8B3044"/>
                </a:solidFill>
                <a:latin typeface="Century Gothic"/>
                <a:cs typeface="Century Gothic"/>
              </a:rPr>
              <a:t> </a:t>
            </a:r>
            <a:r>
              <a:rPr sz="1400" spc="-60" dirty="0">
                <a:solidFill>
                  <a:srgbClr val="8B3044"/>
                </a:solidFill>
                <a:latin typeface="Century Gothic"/>
                <a:cs typeface="Century Gothic"/>
              </a:rPr>
              <a:t>execução</a:t>
            </a:r>
            <a:r>
              <a:rPr sz="1400" spc="-70"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70" dirty="0">
                <a:solidFill>
                  <a:srgbClr val="8B3044"/>
                </a:solidFill>
                <a:latin typeface="Century Gothic"/>
                <a:cs typeface="Century Gothic"/>
              </a:rPr>
              <a:t> </a:t>
            </a:r>
            <a:r>
              <a:rPr sz="1400" spc="30" dirty="0">
                <a:solidFill>
                  <a:srgbClr val="8B3044"/>
                </a:solidFill>
                <a:latin typeface="Century Gothic"/>
                <a:cs typeface="Century Gothic"/>
              </a:rPr>
              <a:t>serviços</a:t>
            </a:r>
            <a:r>
              <a:rPr sz="1400" spc="-70" dirty="0">
                <a:solidFill>
                  <a:srgbClr val="8B3044"/>
                </a:solidFill>
                <a:latin typeface="Century Gothic"/>
                <a:cs typeface="Century Gothic"/>
              </a:rPr>
              <a:t> </a:t>
            </a:r>
            <a:r>
              <a:rPr sz="1400" spc="35" dirty="0">
                <a:solidFill>
                  <a:srgbClr val="8B3044"/>
                </a:solidFill>
                <a:latin typeface="Century Gothic"/>
                <a:cs typeface="Century Gothic"/>
              </a:rPr>
              <a:t>admi-</a:t>
            </a:r>
            <a:r>
              <a:rPr sz="1400" spc="55" dirty="0">
                <a:solidFill>
                  <a:srgbClr val="8B3044"/>
                </a:solidFill>
                <a:latin typeface="Century Gothic"/>
                <a:cs typeface="Century Gothic"/>
              </a:rPr>
              <a:t> </a:t>
            </a:r>
            <a:r>
              <a:rPr sz="1400" spc="50" dirty="0">
                <a:solidFill>
                  <a:srgbClr val="8B3044"/>
                </a:solidFill>
                <a:latin typeface="Century Gothic"/>
                <a:cs typeface="Century Gothic"/>
              </a:rPr>
              <a:t>nistrativos</a:t>
            </a:r>
            <a:r>
              <a:rPr sz="1400" spc="13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35" dirty="0">
                <a:solidFill>
                  <a:srgbClr val="8B3044"/>
                </a:solidFill>
                <a:latin typeface="Century Gothic"/>
                <a:cs typeface="Century Gothic"/>
              </a:rPr>
              <a:t> </a:t>
            </a:r>
            <a:r>
              <a:rPr sz="1400" dirty="0">
                <a:solidFill>
                  <a:srgbClr val="8B3044"/>
                </a:solidFill>
                <a:latin typeface="Century Gothic"/>
                <a:cs typeface="Century Gothic"/>
              </a:rPr>
              <a:t>Secretaria</a:t>
            </a:r>
            <a:r>
              <a:rPr sz="1400" spc="13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35" dirty="0">
                <a:solidFill>
                  <a:srgbClr val="8B3044"/>
                </a:solidFill>
                <a:latin typeface="Century Gothic"/>
                <a:cs typeface="Century Gothic"/>
              </a:rPr>
              <a:t> </a:t>
            </a:r>
            <a:r>
              <a:rPr sz="1400" spc="10" dirty="0">
                <a:solidFill>
                  <a:srgbClr val="8B3044"/>
                </a:solidFill>
                <a:latin typeface="Century Gothic"/>
                <a:cs typeface="Century Gothic"/>
              </a:rPr>
              <a:t>Conselho</a:t>
            </a:r>
            <a:r>
              <a:rPr sz="1400" spc="13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35" dirty="0">
                <a:solidFill>
                  <a:srgbClr val="8B3044"/>
                </a:solidFill>
                <a:latin typeface="Century Gothic"/>
                <a:cs typeface="Century Gothic"/>
              </a:rPr>
              <a:t> </a:t>
            </a:r>
            <a:r>
              <a:rPr sz="1400" spc="30" dirty="0">
                <a:solidFill>
                  <a:srgbClr val="8B3044"/>
                </a:solidFill>
                <a:latin typeface="Century Gothic"/>
                <a:cs typeface="Century Gothic"/>
              </a:rPr>
              <a:t>nível</a:t>
            </a:r>
            <a:r>
              <a:rPr sz="1400" spc="1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35" dirty="0">
                <a:solidFill>
                  <a:srgbClr val="8B3044"/>
                </a:solidFill>
                <a:latin typeface="Century Gothic"/>
                <a:cs typeface="Century Gothic"/>
              </a:rPr>
              <a:t> </a:t>
            </a:r>
            <a:r>
              <a:rPr sz="1400" spc="-30" dirty="0">
                <a:solidFill>
                  <a:srgbClr val="8B3044"/>
                </a:solidFill>
                <a:latin typeface="Century Gothic"/>
                <a:cs typeface="Century Gothic"/>
              </a:rPr>
              <a:t>“pessoal”,</a:t>
            </a:r>
            <a:r>
              <a:rPr sz="1400" spc="135" dirty="0">
                <a:solidFill>
                  <a:srgbClr val="8B3044"/>
                </a:solidFill>
                <a:latin typeface="Century Gothic"/>
                <a:cs typeface="Century Gothic"/>
              </a:rPr>
              <a:t> </a:t>
            </a:r>
            <a:r>
              <a:rPr sz="1400" spc="50" dirty="0">
                <a:solidFill>
                  <a:srgbClr val="8B3044"/>
                </a:solidFill>
                <a:latin typeface="Century Gothic"/>
                <a:cs typeface="Century Gothic"/>
              </a:rPr>
              <a:t>tais</a:t>
            </a:r>
            <a:r>
              <a:rPr sz="1400" spc="30" dirty="0">
                <a:solidFill>
                  <a:srgbClr val="8B3044"/>
                </a:solidFill>
                <a:latin typeface="Century Gothic"/>
                <a:cs typeface="Century Gothic"/>
              </a:rPr>
              <a:t> </a:t>
            </a:r>
            <a:r>
              <a:rPr sz="1400" spc="-30" dirty="0">
                <a:solidFill>
                  <a:srgbClr val="8B3044"/>
                </a:solidFill>
                <a:latin typeface="Century Gothic"/>
                <a:cs typeface="Century Gothic"/>
              </a:rPr>
              <a:t>como:</a:t>
            </a:r>
            <a:r>
              <a:rPr sz="1400" spc="145" dirty="0">
                <a:solidFill>
                  <a:srgbClr val="8B3044"/>
                </a:solidFill>
                <a:latin typeface="Century Gothic"/>
                <a:cs typeface="Century Gothic"/>
              </a:rPr>
              <a:t> </a:t>
            </a:r>
            <a:r>
              <a:rPr sz="1400" spc="5" dirty="0">
                <a:solidFill>
                  <a:srgbClr val="8B3044"/>
                </a:solidFill>
                <a:latin typeface="Century Gothic"/>
                <a:cs typeface="Century Gothic"/>
              </a:rPr>
              <a:t>admissão,</a:t>
            </a:r>
            <a:r>
              <a:rPr sz="1400" spc="145" dirty="0">
                <a:solidFill>
                  <a:srgbClr val="8B3044"/>
                </a:solidFill>
                <a:latin typeface="Century Gothic"/>
                <a:cs typeface="Century Gothic"/>
              </a:rPr>
              <a:t> </a:t>
            </a:r>
            <a:r>
              <a:rPr sz="1400" spc="10" dirty="0">
                <a:solidFill>
                  <a:srgbClr val="8B3044"/>
                </a:solidFill>
                <a:latin typeface="Century Gothic"/>
                <a:cs typeface="Century Gothic"/>
              </a:rPr>
              <a:t>dispensa,</a:t>
            </a:r>
            <a:r>
              <a:rPr sz="1400" spc="145" dirty="0">
                <a:solidFill>
                  <a:srgbClr val="8B3044"/>
                </a:solidFill>
                <a:latin typeface="Century Gothic"/>
                <a:cs typeface="Century Gothic"/>
              </a:rPr>
              <a:t> </a:t>
            </a:r>
            <a:r>
              <a:rPr sz="1400" spc="30" dirty="0">
                <a:solidFill>
                  <a:srgbClr val="8B3044"/>
                </a:solidFill>
                <a:latin typeface="Century Gothic"/>
                <a:cs typeface="Century Gothic"/>
              </a:rPr>
              <a:t>bem</a:t>
            </a:r>
            <a:r>
              <a:rPr sz="1400" spc="145"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145" dirty="0">
                <a:solidFill>
                  <a:srgbClr val="8B3044"/>
                </a:solidFill>
                <a:latin typeface="Century Gothic"/>
                <a:cs typeface="Century Gothic"/>
              </a:rPr>
              <a:t> </a:t>
            </a:r>
            <a:r>
              <a:rPr sz="1400" dirty="0">
                <a:solidFill>
                  <a:srgbClr val="8B3044"/>
                </a:solidFill>
                <a:latin typeface="Century Gothic"/>
                <a:cs typeface="Century Gothic"/>
              </a:rPr>
              <a:t>recomendar</a:t>
            </a:r>
            <a:r>
              <a:rPr sz="1400" spc="145" dirty="0">
                <a:solidFill>
                  <a:srgbClr val="8B3044"/>
                </a:solidFill>
                <a:latin typeface="Century Gothic"/>
                <a:cs typeface="Century Gothic"/>
              </a:rPr>
              <a:t> </a:t>
            </a:r>
            <a:r>
              <a:rPr sz="1400" dirty="0">
                <a:solidFill>
                  <a:srgbClr val="8B3044"/>
                </a:solidFill>
                <a:latin typeface="Century Gothic"/>
                <a:cs typeface="Century Gothic"/>
              </a:rPr>
              <a:t>penas</a:t>
            </a:r>
            <a:r>
              <a:rPr sz="1400" spc="145" dirty="0">
                <a:solidFill>
                  <a:srgbClr val="8B3044"/>
                </a:solidFill>
                <a:latin typeface="Century Gothic"/>
                <a:cs typeface="Century Gothic"/>
              </a:rPr>
              <a:t> </a:t>
            </a:r>
            <a:r>
              <a:rPr sz="1400" spc="40" dirty="0">
                <a:solidFill>
                  <a:srgbClr val="8B3044"/>
                </a:solidFill>
                <a:latin typeface="Century Gothic"/>
                <a:cs typeface="Century Gothic"/>
              </a:rPr>
              <a:t>disci-</a:t>
            </a:r>
            <a:r>
              <a:rPr sz="1400" spc="55" dirty="0">
                <a:solidFill>
                  <a:srgbClr val="8B3044"/>
                </a:solidFill>
                <a:latin typeface="Century Gothic"/>
                <a:cs typeface="Century Gothic"/>
              </a:rPr>
              <a:t> </a:t>
            </a:r>
            <a:r>
              <a:rPr sz="1400" spc="20" dirty="0">
                <a:solidFill>
                  <a:srgbClr val="8B3044"/>
                </a:solidFill>
                <a:latin typeface="Century Gothic"/>
                <a:cs typeface="Century Gothic"/>
              </a:rPr>
              <a:t>plinares;</a:t>
            </a:r>
            <a:r>
              <a:rPr sz="1400" spc="65" dirty="0">
                <a:solidFill>
                  <a:srgbClr val="8B3044"/>
                </a:solidFill>
                <a:latin typeface="Century Gothic"/>
                <a:cs typeface="Century Gothic"/>
              </a:rPr>
              <a:t> </a:t>
            </a:r>
            <a:r>
              <a:rPr sz="1400" spc="20" dirty="0">
                <a:solidFill>
                  <a:srgbClr val="8B3044"/>
                </a:solidFill>
                <a:latin typeface="Century Gothic"/>
                <a:cs typeface="Century Gothic"/>
              </a:rPr>
              <a:t>i)</a:t>
            </a:r>
            <a:r>
              <a:rPr sz="1400" spc="65" dirty="0">
                <a:solidFill>
                  <a:srgbClr val="8B3044"/>
                </a:solidFill>
                <a:latin typeface="Century Gothic"/>
                <a:cs typeface="Century Gothic"/>
              </a:rPr>
              <a:t> </a:t>
            </a:r>
            <a:r>
              <a:rPr sz="1400" spc="-20" dirty="0">
                <a:solidFill>
                  <a:srgbClr val="8B3044"/>
                </a:solidFill>
                <a:latin typeface="Century Gothic"/>
                <a:cs typeface="Century Gothic"/>
              </a:rPr>
              <a:t>elaborar</a:t>
            </a:r>
            <a:r>
              <a:rPr sz="1400" spc="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65" dirty="0">
                <a:solidFill>
                  <a:srgbClr val="8B3044"/>
                </a:solidFill>
                <a:latin typeface="Century Gothic"/>
                <a:cs typeface="Century Gothic"/>
              </a:rPr>
              <a:t> </a:t>
            </a:r>
            <a:r>
              <a:rPr sz="1400" spc="55" dirty="0">
                <a:solidFill>
                  <a:srgbClr val="8B3044"/>
                </a:solidFill>
                <a:latin typeface="Century Gothic"/>
                <a:cs typeface="Century Gothic"/>
              </a:rPr>
              <a:t>submeter</a:t>
            </a:r>
            <a:r>
              <a:rPr sz="1400" spc="6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65"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65" dirty="0">
                <a:solidFill>
                  <a:srgbClr val="8B3044"/>
                </a:solidFill>
                <a:latin typeface="Century Gothic"/>
                <a:cs typeface="Century Gothic"/>
              </a:rPr>
              <a:t> </a:t>
            </a:r>
            <a:r>
              <a:rPr sz="1400" spc="-40" dirty="0">
                <a:solidFill>
                  <a:srgbClr val="8B3044"/>
                </a:solidFill>
                <a:latin typeface="Century Gothic"/>
                <a:cs typeface="Century Gothic"/>
              </a:rPr>
              <a:t>o</a:t>
            </a:r>
            <a:r>
              <a:rPr sz="1400" spc="65" dirty="0">
                <a:solidFill>
                  <a:srgbClr val="8B3044"/>
                </a:solidFill>
                <a:latin typeface="Century Gothic"/>
                <a:cs typeface="Century Gothic"/>
              </a:rPr>
              <a:t> </a:t>
            </a:r>
            <a:r>
              <a:rPr sz="1400" spc="-5" dirty="0">
                <a:solidFill>
                  <a:srgbClr val="8B3044"/>
                </a:solidFill>
                <a:latin typeface="Century Gothic"/>
                <a:cs typeface="Century Gothic"/>
              </a:rPr>
              <a:t>quadro</a:t>
            </a:r>
            <a:r>
              <a:rPr sz="1400" spc="6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5" dirty="0">
                <a:solidFill>
                  <a:srgbClr val="8B3044"/>
                </a:solidFill>
                <a:latin typeface="Century Gothic"/>
                <a:cs typeface="Century Gothic"/>
              </a:rPr>
              <a:t> </a:t>
            </a:r>
            <a:r>
              <a:rPr sz="1400" spc="60" dirty="0">
                <a:solidFill>
                  <a:srgbClr val="8B3044"/>
                </a:solidFill>
                <a:latin typeface="Century Gothic"/>
                <a:cs typeface="Century Gothic"/>
              </a:rPr>
              <a:t>servi-</a:t>
            </a:r>
            <a:r>
              <a:rPr sz="1400" spc="55" dirty="0">
                <a:solidFill>
                  <a:srgbClr val="8B3044"/>
                </a:solidFill>
                <a:latin typeface="Century Gothic"/>
                <a:cs typeface="Century Gothic"/>
              </a:rPr>
              <a:t> </a:t>
            </a:r>
            <a:r>
              <a:rPr sz="1400" spc="5" dirty="0">
                <a:solidFill>
                  <a:srgbClr val="8B3044"/>
                </a:solidFill>
                <a:latin typeface="Century Gothic"/>
                <a:cs typeface="Century Gothic"/>
              </a:rPr>
              <a:t>dores,</a:t>
            </a:r>
            <a:r>
              <a:rPr sz="1400" spc="6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60" dirty="0">
                <a:solidFill>
                  <a:srgbClr val="8B3044"/>
                </a:solidFill>
                <a:latin typeface="Century Gothic"/>
                <a:cs typeface="Century Gothic"/>
              </a:rPr>
              <a:t> </a:t>
            </a:r>
            <a:r>
              <a:rPr sz="1400" spc="-35" dirty="0">
                <a:solidFill>
                  <a:srgbClr val="8B3044"/>
                </a:solidFill>
                <a:latin typeface="Century Gothic"/>
                <a:cs typeface="Century Gothic"/>
              </a:rPr>
              <a:t>tabela</a:t>
            </a:r>
            <a:r>
              <a:rPr sz="1400" spc="6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60" dirty="0">
                <a:solidFill>
                  <a:srgbClr val="8B3044"/>
                </a:solidFill>
                <a:latin typeface="Century Gothic"/>
                <a:cs typeface="Century Gothic"/>
              </a:rPr>
              <a:t> </a:t>
            </a:r>
            <a:r>
              <a:rPr sz="1400" spc="10" dirty="0">
                <a:solidFill>
                  <a:srgbClr val="8B3044"/>
                </a:solidFill>
                <a:latin typeface="Century Gothic"/>
                <a:cs typeface="Century Gothic"/>
              </a:rPr>
              <a:t>férias,</a:t>
            </a:r>
            <a:r>
              <a:rPr sz="1400" spc="60" dirty="0">
                <a:solidFill>
                  <a:srgbClr val="8B3044"/>
                </a:solidFill>
                <a:latin typeface="Century Gothic"/>
                <a:cs typeface="Century Gothic"/>
              </a:rPr>
              <a:t> </a:t>
            </a:r>
            <a:r>
              <a:rPr sz="1400" spc="30" dirty="0">
                <a:solidFill>
                  <a:srgbClr val="8B3044"/>
                </a:solidFill>
                <a:latin typeface="Century Gothic"/>
                <a:cs typeface="Century Gothic"/>
              </a:rPr>
              <a:t>bem</a:t>
            </a:r>
            <a:r>
              <a:rPr sz="1400" spc="60"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6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60" dirty="0">
                <a:solidFill>
                  <a:srgbClr val="8B3044"/>
                </a:solidFill>
                <a:latin typeface="Century Gothic"/>
                <a:cs typeface="Century Gothic"/>
              </a:rPr>
              <a:t> </a:t>
            </a:r>
            <a:r>
              <a:rPr sz="1400" spc="45" dirty="0">
                <a:solidFill>
                  <a:srgbClr val="8B3044"/>
                </a:solidFill>
                <a:latin typeface="Century Gothic"/>
                <a:cs typeface="Century Gothic"/>
              </a:rPr>
              <a:t>requerimentos</a:t>
            </a:r>
            <a:r>
              <a:rPr sz="1400" spc="60" dirty="0">
                <a:solidFill>
                  <a:srgbClr val="8B3044"/>
                </a:solidFill>
                <a:latin typeface="Century Gothic"/>
                <a:cs typeface="Century Gothic"/>
              </a:rPr>
              <a:t> </a:t>
            </a:r>
            <a:r>
              <a:rPr sz="1400" spc="-75" dirty="0">
                <a:solidFill>
                  <a:srgbClr val="8B3044"/>
                </a:solidFill>
                <a:latin typeface="Century Gothic"/>
                <a:cs typeface="Century Gothic"/>
              </a:rPr>
              <a:t>e</a:t>
            </a:r>
            <a:r>
              <a:rPr sz="1400" spc="60" dirty="0">
                <a:solidFill>
                  <a:srgbClr val="8B3044"/>
                </a:solidFill>
                <a:latin typeface="Century Gothic"/>
                <a:cs typeface="Century Gothic"/>
              </a:rPr>
              <a:t> </a:t>
            </a:r>
            <a:r>
              <a:rPr sz="1400" spc="15" dirty="0">
                <a:solidFill>
                  <a:srgbClr val="8B3044"/>
                </a:solidFill>
                <a:latin typeface="Century Gothic"/>
                <a:cs typeface="Century Gothic"/>
              </a:rPr>
              <a:t>pedidos</a:t>
            </a:r>
            <a:r>
              <a:rPr sz="1400" spc="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a:t>
            </a:r>
            <a:r>
              <a:rPr sz="1400" spc="-35" dirty="0">
                <a:solidFill>
                  <a:srgbClr val="8B3044"/>
                </a:solidFill>
                <a:latin typeface="Century Gothic"/>
                <a:cs typeface="Century Gothic"/>
              </a:rPr>
              <a:t>licença,</a:t>
            </a:r>
            <a:r>
              <a:rPr sz="1400" spc="-25" dirty="0">
                <a:solidFill>
                  <a:srgbClr val="8B3044"/>
                </a:solidFill>
                <a:latin typeface="Century Gothic"/>
                <a:cs typeface="Century Gothic"/>
              </a:rPr>
              <a:t> </a:t>
            </a:r>
            <a:r>
              <a:rPr sz="1400" spc="-5" dirty="0">
                <a:solidFill>
                  <a:srgbClr val="8B3044"/>
                </a:solidFill>
                <a:latin typeface="Century Gothic"/>
                <a:cs typeface="Century Gothic"/>
              </a:rPr>
              <a:t>devidamente</a:t>
            </a:r>
            <a:r>
              <a:rPr sz="1400" spc="-25" dirty="0">
                <a:solidFill>
                  <a:srgbClr val="8B3044"/>
                </a:solidFill>
                <a:latin typeface="Century Gothic"/>
                <a:cs typeface="Century Gothic"/>
              </a:rPr>
              <a:t> </a:t>
            </a:r>
            <a:r>
              <a:rPr sz="1400" spc="60" dirty="0">
                <a:solidFill>
                  <a:srgbClr val="8B3044"/>
                </a:solidFill>
                <a:latin typeface="Century Gothic"/>
                <a:cs typeface="Century Gothic"/>
              </a:rPr>
              <a:t>instruídos;</a:t>
            </a:r>
            <a:endParaRPr sz="1400">
              <a:latin typeface="Century Gothic"/>
              <a:cs typeface="Century Gothic"/>
            </a:endParaRPr>
          </a:p>
          <a:p>
            <a:pPr marL="17780">
              <a:lnSpc>
                <a:spcPts val="1660"/>
              </a:lnSpc>
              <a:tabLst>
                <a:tab pos="1795780" algn="l"/>
              </a:tabLst>
            </a:pPr>
            <a:r>
              <a:rPr sz="1400" u="sng" dirty="0">
                <a:solidFill>
                  <a:srgbClr val="8B3044"/>
                </a:solidFill>
                <a:uFill>
                  <a:solidFill>
                    <a:srgbClr val="8A2F43"/>
                  </a:solidFill>
                </a:uFill>
                <a:latin typeface="Times New Roman"/>
                <a:cs typeface="Times New Roman"/>
              </a:rPr>
              <a:t>	</a:t>
            </a:r>
            <a:endParaRPr sz="1400">
              <a:latin typeface="Times New Roman"/>
              <a:cs typeface="Times New Roman"/>
            </a:endParaRPr>
          </a:p>
          <a:p>
            <a:pPr marL="13335" marR="9525" indent="253365" algn="just">
              <a:lnSpc>
                <a:spcPts val="1440"/>
              </a:lnSpc>
              <a:spcBef>
                <a:spcPts val="25"/>
              </a:spcBef>
              <a:buAutoNum type="arabicParenBoth" startAt="4"/>
              <a:tabLst>
                <a:tab pos="266700" algn="l"/>
              </a:tabLst>
            </a:pPr>
            <a:r>
              <a:rPr sz="1200" dirty="0">
                <a:solidFill>
                  <a:srgbClr val="8B3044"/>
                </a:solidFill>
                <a:latin typeface="Century Gothic"/>
                <a:cs typeface="Century Gothic"/>
              </a:rPr>
              <a:t>A</a:t>
            </a:r>
            <a:r>
              <a:rPr sz="1200" spc="-85" dirty="0">
                <a:solidFill>
                  <a:srgbClr val="8B3044"/>
                </a:solidFill>
                <a:latin typeface="Century Gothic"/>
                <a:cs typeface="Century Gothic"/>
              </a:rPr>
              <a:t> </a:t>
            </a:r>
            <a:r>
              <a:rPr sz="1200" dirty="0">
                <a:solidFill>
                  <a:srgbClr val="8B3044"/>
                </a:solidFill>
                <a:latin typeface="Century Gothic"/>
                <a:cs typeface="Century Gothic"/>
              </a:rPr>
              <a:t>alínea</a:t>
            </a:r>
            <a:r>
              <a:rPr sz="1200" spc="10" dirty="0">
                <a:solidFill>
                  <a:srgbClr val="8B3044"/>
                </a:solidFill>
                <a:latin typeface="Century Gothic"/>
                <a:cs typeface="Century Gothic"/>
              </a:rPr>
              <a:t> </a:t>
            </a:r>
            <a:r>
              <a:rPr sz="1200" dirty="0">
                <a:solidFill>
                  <a:srgbClr val="8B3044"/>
                </a:solidFill>
                <a:latin typeface="Century Gothic"/>
                <a:cs typeface="Century Gothic"/>
              </a:rPr>
              <a:t>“</a:t>
            </a:r>
            <a:r>
              <a:rPr sz="1200" spc="45" dirty="0">
                <a:solidFill>
                  <a:srgbClr val="8B3044"/>
                </a:solidFill>
                <a:latin typeface="Century Gothic"/>
                <a:cs typeface="Century Gothic"/>
              </a:rPr>
              <a:t> </a:t>
            </a:r>
            <a:r>
              <a:rPr sz="1200" dirty="0">
                <a:solidFill>
                  <a:srgbClr val="8B3044"/>
                </a:solidFill>
                <a:latin typeface="Century Gothic"/>
                <a:cs typeface="Century Gothic"/>
              </a:rPr>
              <a:t>t”</a:t>
            </a:r>
            <a:r>
              <a:rPr sz="1200" spc="40" dirty="0">
                <a:solidFill>
                  <a:srgbClr val="8B3044"/>
                </a:solidFill>
                <a:latin typeface="Century Gothic"/>
                <a:cs typeface="Century Gothic"/>
              </a:rPr>
              <a:t> </a:t>
            </a:r>
            <a:r>
              <a:rPr sz="1200" dirty="0">
                <a:solidFill>
                  <a:srgbClr val="8B3044"/>
                </a:solidFill>
                <a:latin typeface="Century Gothic"/>
                <a:cs typeface="Century Gothic"/>
              </a:rPr>
              <a:t>do</a:t>
            </a:r>
            <a:r>
              <a:rPr sz="1200" spc="45" dirty="0">
                <a:solidFill>
                  <a:srgbClr val="8B3044"/>
                </a:solidFill>
                <a:latin typeface="Century Gothic"/>
                <a:cs typeface="Century Gothic"/>
              </a:rPr>
              <a:t> </a:t>
            </a:r>
            <a:r>
              <a:rPr sz="1200" dirty="0">
                <a:solidFill>
                  <a:srgbClr val="8B3044"/>
                </a:solidFill>
                <a:latin typeface="Century Gothic"/>
                <a:cs typeface="Century Gothic"/>
              </a:rPr>
              <a:t>art</a:t>
            </a:r>
            <a:r>
              <a:rPr sz="1200" spc="45" dirty="0">
                <a:solidFill>
                  <a:srgbClr val="8B3044"/>
                </a:solidFill>
                <a:latin typeface="Century Gothic"/>
                <a:cs typeface="Century Gothic"/>
              </a:rPr>
              <a:t> </a:t>
            </a:r>
            <a:r>
              <a:rPr sz="1200" spc="-290" dirty="0">
                <a:solidFill>
                  <a:srgbClr val="8B3044"/>
                </a:solidFill>
                <a:latin typeface="Century Gothic"/>
                <a:cs typeface="Century Gothic"/>
              </a:rPr>
              <a:t>11</a:t>
            </a:r>
            <a:r>
              <a:rPr sz="1200" spc="204" dirty="0">
                <a:solidFill>
                  <a:srgbClr val="8B3044"/>
                </a:solidFill>
                <a:latin typeface="Century Gothic"/>
                <a:cs typeface="Century Gothic"/>
              </a:rPr>
              <a:t> </a:t>
            </a:r>
            <a:r>
              <a:rPr sz="1200" dirty="0">
                <a:solidFill>
                  <a:srgbClr val="8B3044"/>
                </a:solidFill>
                <a:latin typeface="Century Gothic"/>
                <a:cs typeface="Century Gothic"/>
              </a:rPr>
              <a:t>está</a:t>
            </a:r>
            <a:r>
              <a:rPr sz="1200" spc="45" dirty="0">
                <a:solidFill>
                  <a:srgbClr val="8B3044"/>
                </a:solidFill>
                <a:latin typeface="Century Gothic"/>
                <a:cs typeface="Century Gothic"/>
              </a:rPr>
              <a:t> </a:t>
            </a:r>
            <a:r>
              <a:rPr sz="1200" dirty="0">
                <a:solidFill>
                  <a:srgbClr val="8B3044"/>
                </a:solidFill>
                <a:latin typeface="Century Gothic"/>
                <a:cs typeface="Century Gothic"/>
              </a:rPr>
              <a:t>de</a:t>
            </a:r>
            <a:r>
              <a:rPr sz="1200" spc="45" dirty="0">
                <a:solidFill>
                  <a:srgbClr val="8B3044"/>
                </a:solidFill>
                <a:latin typeface="Century Gothic"/>
                <a:cs typeface="Century Gothic"/>
              </a:rPr>
              <a:t> </a:t>
            </a:r>
            <a:r>
              <a:rPr sz="1200" spc="-10" dirty="0">
                <a:solidFill>
                  <a:srgbClr val="8B3044"/>
                </a:solidFill>
                <a:latin typeface="Century Gothic"/>
                <a:cs typeface="Century Gothic"/>
              </a:rPr>
              <a:t>acordo</a:t>
            </a:r>
            <a:r>
              <a:rPr sz="1200" spc="40" dirty="0">
                <a:solidFill>
                  <a:srgbClr val="8B3044"/>
                </a:solidFill>
                <a:latin typeface="Century Gothic"/>
                <a:cs typeface="Century Gothic"/>
              </a:rPr>
              <a:t> </a:t>
            </a:r>
            <a:r>
              <a:rPr sz="1200" dirty="0">
                <a:solidFill>
                  <a:srgbClr val="8B3044"/>
                </a:solidFill>
                <a:latin typeface="Century Gothic"/>
                <a:cs typeface="Century Gothic"/>
              </a:rPr>
              <a:t>com</a:t>
            </a:r>
            <a:r>
              <a:rPr sz="1200" spc="45" dirty="0">
                <a:solidFill>
                  <a:srgbClr val="8B3044"/>
                </a:solidFill>
                <a:latin typeface="Century Gothic"/>
                <a:cs typeface="Century Gothic"/>
              </a:rPr>
              <a:t> </a:t>
            </a:r>
            <a:r>
              <a:rPr sz="1200" dirty="0">
                <a:solidFill>
                  <a:srgbClr val="8B3044"/>
                </a:solidFill>
                <a:latin typeface="Century Gothic"/>
                <a:cs typeface="Century Gothic"/>
              </a:rPr>
              <a:t>a</a:t>
            </a:r>
            <a:r>
              <a:rPr sz="1200" spc="45" dirty="0">
                <a:solidFill>
                  <a:srgbClr val="8B3044"/>
                </a:solidFill>
                <a:latin typeface="Century Gothic"/>
                <a:cs typeface="Century Gothic"/>
              </a:rPr>
              <a:t> </a:t>
            </a:r>
            <a:r>
              <a:rPr sz="1200" spc="-30" dirty="0">
                <a:solidFill>
                  <a:srgbClr val="8B3044"/>
                </a:solidFill>
                <a:latin typeface="Century Gothic"/>
                <a:cs typeface="Century Gothic"/>
              </a:rPr>
              <a:t>redação</a:t>
            </a:r>
            <a:r>
              <a:rPr sz="1200" spc="45" dirty="0">
                <a:solidFill>
                  <a:srgbClr val="8B3044"/>
                </a:solidFill>
                <a:latin typeface="Century Gothic"/>
                <a:cs typeface="Century Gothic"/>
              </a:rPr>
              <a:t> </a:t>
            </a:r>
            <a:r>
              <a:rPr sz="1200" spc="-30" dirty="0">
                <a:solidFill>
                  <a:srgbClr val="8B3044"/>
                </a:solidFill>
                <a:latin typeface="Century Gothic"/>
                <a:cs typeface="Century Gothic"/>
              </a:rPr>
              <a:t>dada</a:t>
            </a:r>
            <a:r>
              <a:rPr sz="1200" spc="45" dirty="0">
                <a:solidFill>
                  <a:srgbClr val="8B3044"/>
                </a:solidFill>
                <a:latin typeface="Century Gothic"/>
                <a:cs typeface="Century Gothic"/>
              </a:rPr>
              <a:t> </a:t>
            </a:r>
            <a:r>
              <a:rPr sz="1200" dirty="0">
                <a:solidFill>
                  <a:srgbClr val="8B3044"/>
                </a:solidFill>
                <a:latin typeface="Century Gothic"/>
                <a:cs typeface="Century Gothic"/>
              </a:rPr>
              <a:t>pelo</a:t>
            </a:r>
            <a:r>
              <a:rPr sz="1200" spc="40" dirty="0">
                <a:solidFill>
                  <a:srgbClr val="8B3044"/>
                </a:solidFill>
                <a:latin typeface="Century Gothic"/>
                <a:cs typeface="Century Gothic"/>
              </a:rPr>
              <a:t> </a:t>
            </a:r>
            <a:r>
              <a:rPr sz="1200" dirty="0">
                <a:solidFill>
                  <a:srgbClr val="8B3044"/>
                </a:solidFill>
                <a:latin typeface="Century Gothic"/>
                <a:cs typeface="Century Gothic"/>
              </a:rPr>
              <a:t>art</a:t>
            </a:r>
            <a:r>
              <a:rPr sz="1200" spc="45" dirty="0">
                <a:solidFill>
                  <a:srgbClr val="8B3044"/>
                </a:solidFill>
                <a:latin typeface="Century Gothic"/>
                <a:cs typeface="Century Gothic"/>
              </a:rPr>
              <a:t> </a:t>
            </a:r>
            <a:r>
              <a:rPr sz="1200" dirty="0">
                <a:solidFill>
                  <a:srgbClr val="8B3044"/>
                </a:solidFill>
                <a:latin typeface="Century Gothic"/>
                <a:cs typeface="Century Gothic"/>
              </a:rPr>
              <a:t>1º</a:t>
            </a:r>
            <a:r>
              <a:rPr sz="1200" spc="45" dirty="0">
                <a:solidFill>
                  <a:srgbClr val="8B3044"/>
                </a:solidFill>
                <a:latin typeface="Century Gothic"/>
                <a:cs typeface="Century Gothic"/>
              </a:rPr>
              <a:t> </a:t>
            </a:r>
            <a:r>
              <a:rPr sz="1200" spc="-50" dirty="0">
                <a:solidFill>
                  <a:srgbClr val="8B3044"/>
                </a:solidFill>
                <a:latin typeface="Century Gothic"/>
                <a:cs typeface="Century Gothic"/>
              </a:rPr>
              <a:t>da </a:t>
            </a:r>
            <a:r>
              <a:rPr sz="1200" dirty="0">
                <a:solidFill>
                  <a:srgbClr val="8B3044"/>
                </a:solidFill>
                <a:latin typeface="Century Gothic"/>
                <a:cs typeface="Century Gothic"/>
              </a:rPr>
              <a:t>Resolução</a:t>
            </a:r>
            <a:r>
              <a:rPr sz="1200" spc="15" dirty="0">
                <a:solidFill>
                  <a:srgbClr val="8B3044"/>
                </a:solidFill>
                <a:latin typeface="Century Gothic"/>
                <a:cs typeface="Century Gothic"/>
              </a:rPr>
              <a:t> </a:t>
            </a:r>
            <a:r>
              <a:rPr sz="1200" dirty="0">
                <a:solidFill>
                  <a:srgbClr val="8B3044"/>
                </a:solidFill>
                <a:latin typeface="Century Gothic"/>
                <a:cs typeface="Century Gothic"/>
              </a:rPr>
              <a:t>nº</a:t>
            </a:r>
            <a:r>
              <a:rPr sz="1200" spc="15" dirty="0">
                <a:solidFill>
                  <a:srgbClr val="8B3044"/>
                </a:solidFill>
                <a:latin typeface="Century Gothic"/>
                <a:cs typeface="Century Gothic"/>
              </a:rPr>
              <a:t> </a:t>
            </a:r>
            <a:r>
              <a:rPr sz="1200" dirty="0">
                <a:solidFill>
                  <a:srgbClr val="8B3044"/>
                </a:solidFill>
                <a:latin typeface="Century Gothic"/>
                <a:cs typeface="Century Gothic"/>
              </a:rPr>
              <a:t>1208,</a:t>
            </a:r>
            <a:r>
              <a:rPr sz="1200" spc="15" dirty="0">
                <a:solidFill>
                  <a:srgbClr val="8B3044"/>
                </a:solidFill>
                <a:latin typeface="Century Gothic"/>
                <a:cs typeface="Century Gothic"/>
              </a:rPr>
              <a:t> </a:t>
            </a:r>
            <a:r>
              <a:rPr sz="1200" dirty="0">
                <a:solidFill>
                  <a:srgbClr val="8B3044"/>
                </a:solidFill>
                <a:latin typeface="Century Gothic"/>
                <a:cs typeface="Century Gothic"/>
              </a:rPr>
              <a:t>de</a:t>
            </a:r>
            <a:r>
              <a:rPr sz="1200" spc="15" dirty="0">
                <a:solidFill>
                  <a:srgbClr val="8B3044"/>
                </a:solidFill>
                <a:latin typeface="Century Gothic"/>
                <a:cs typeface="Century Gothic"/>
              </a:rPr>
              <a:t> </a:t>
            </a:r>
            <a:r>
              <a:rPr sz="1200" spc="-20" dirty="0">
                <a:solidFill>
                  <a:srgbClr val="8B3044"/>
                </a:solidFill>
                <a:latin typeface="Century Gothic"/>
                <a:cs typeface="Century Gothic"/>
              </a:rPr>
              <a:t>12/04/2018,</a:t>
            </a:r>
            <a:r>
              <a:rPr sz="1200" spc="20" dirty="0">
                <a:solidFill>
                  <a:srgbClr val="8B3044"/>
                </a:solidFill>
                <a:latin typeface="Century Gothic"/>
                <a:cs typeface="Century Gothic"/>
              </a:rPr>
              <a:t> </a:t>
            </a:r>
            <a:r>
              <a:rPr sz="1200" dirty="0">
                <a:solidFill>
                  <a:srgbClr val="8B3044"/>
                </a:solidFill>
                <a:latin typeface="Century Gothic"/>
                <a:cs typeface="Century Gothic"/>
              </a:rPr>
              <a:t>publicada</a:t>
            </a:r>
            <a:r>
              <a:rPr sz="1200" spc="15" dirty="0">
                <a:solidFill>
                  <a:srgbClr val="8B3044"/>
                </a:solidFill>
                <a:latin typeface="Century Gothic"/>
                <a:cs typeface="Century Gothic"/>
              </a:rPr>
              <a:t> </a:t>
            </a:r>
            <a:r>
              <a:rPr sz="1200" dirty="0">
                <a:solidFill>
                  <a:srgbClr val="8B3044"/>
                </a:solidFill>
                <a:latin typeface="Century Gothic"/>
                <a:cs typeface="Century Gothic"/>
              </a:rPr>
              <a:t>no</a:t>
            </a:r>
            <a:r>
              <a:rPr sz="1200" spc="15" dirty="0">
                <a:solidFill>
                  <a:srgbClr val="8B3044"/>
                </a:solidFill>
                <a:latin typeface="Century Gothic"/>
                <a:cs typeface="Century Gothic"/>
              </a:rPr>
              <a:t> </a:t>
            </a:r>
            <a:r>
              <a:rPr sz="1200" dirty="0">
                <a:solidFill>
                  <a:srgbClr val="8B3044"/>
                </a:solidFill>
                <a:latin typeface="Century Gothic"/>
                <a:cs typeface="Century Gothic"/>
              </a:rPr>
              <a:t>D.O.U</a:t>
            </a:r>
            <a:r>
              <a:rPr sz="1200" spc="15" dirty="0">
                <a:solidFill>
                  <a:srgbClr val="8B3044"/>
                </a:solidFill>
                <a:latin typeface="Century Gothic"/>
                <a:cs typeface="Century Gothic"/>
              </a:rPr>
              <a:t> </a:t>
            </a:r>
            <a:r>
              <a:rPr sz="1200" dirty="0">
                <a:solidFill>
                  <a:srgbClr val="8B3044"/>
                </a:solidFill>
                <a:latin typeface="Century Gothic"/>
                <a:cs typeface="Century Gothic"/>
              </a:rPr>
              <a:t>de</a:t>
            </a:r>
            <a:r>
              <a:rPr sz="1200" spc="15" dirty="0">
                <a:solidFill>
                  <a:srgbClr val="8B3044"/>
                </a:solidFill>
                <a:latin typeface="Century Gothic"/>
                <a:cs typeface="Century Gothic"/>
              </a:rPr>
              <a:t> </a:t>
            </a:r>
            <a:r>
              <a:rPr sz="1200" spc="-20" dirty="0">
                <a:solidFill>
                  <a:srgbClr val="8B3044"/>
                </a:solidFill>
                <a:latin typeface="Century Gothic"/>
                <a:cs typeface="Century Gothic"/>
              </a:rPr>
              <a:t>17/04/2018</a:t>
            </a:r>
            <a:r>
              <a:rPr sz="1200" spc="20" dirty="0">
                <a:solidFill>
                  <a:srgbClr val="8B3044"/>
                </a:solidFill>
                <a:latin typeface="Century Gothic"/>
                <a:cs typeface="Century Gothic"/>
              </a:rPr>
              <a:t> </a:t>
            </a:r>
            <a:r>
              <a:rPr sz="1200" spc="-20" dirty="0">
                <a:solidFill>
                  <a:srgbClr val="8B3044"/>
                </a:solidFill>
                <a:latin typeface="Century Gothic"/>
                <a:cs typeface="Century Gothic"/>
              </a:rPr>
              <a:t>Seção</a:t>
            </a:r>
            <a:r>
              <a:rPr sz="1200" spc="15" dirty="0">
                <a:solidFill>
                  <a:srgbClr val="8B3044"/>
                </a:solidFill>
                <a:latin typeface="Century Gothic"/>
                <a:cs typeface="Century Gothic"/>
              </a:rPr>
              <a:t> </a:t>
            </a:r>
            <a:r>
              <a:rPr sz="1200" spc="-85" dirty="0">
                <a:solidFill>
                  <a:srgbClr val="8B3044"/>
                </a:solidFill>
                <a:latin typeface="Century Gothic"/>
                <a:cs typeface="Century Gothic"/>
              </a:rPr>
              <a:t>1, </a:t>
            </a:r>
            <a:r>
              <a:rPr sz="1200" spc="-50" dirty="0">
                <a:solidFill>
                  <a:srgbClr val="8B3044"/>
                </a:solidFill>
                <a:latin typeface="Century Gothic"/>
                <a:cs typeface="Century Gothic"/>
              </a:rPr>
              <a:t>pág.</a:t>
            </a:r>
            <a:r>
              <a:rPr sz="1200" spc="-25" dirty="0">
                <a:solidFill>
                  <a:srgbClr val="8B3044"/>
                </a:solidFill>
                <a:latin typeface="Century Gothic"/>
                <a:cs typeface="Century Gothic"/>
              </a:rPr>
              <a:t> 162</a:t>
            </a:r>
            <a:endParaRPr sz="1200">
              <a:latin typeface="Century Gothic"/>
              <a:cs typeface="Century Gothic"/>
            </a:endParaRPr>
          </a:p>
          <a:p>
            <a:pPr marL="252095" indent="-238760" algn="just">
              <a:lnSpc>
                <a:spcPts val="1390"/>
              </a:lnSpc>
              <a:buAutoNum type="arabicParenBoth" startAt="4"/>
              <a:tabLst>
                <a:tab pos="252095" algn="l"/>
              </a:tabLst>
            </a:pPr>
            <a:r>
              <a:rPr sz="1200" dirty="0">
                <a:solidFill>
                  <a:srgbClr val="8B3044"/>
                </a:solidFill>
                <a:latin typeface="Century Gothic"/>
                <a:cs typeface="Century Gothic"/>
              </a:rPr>
              <a:t>A</a:t>
            </a:r>
            <a:r>
              <a:rPr sz="1200" spc="-5" dirty="0">
                <a:solidFill>
                  <a:srgbClr val="8B3044"/>
                </a:solidFill>
                <a:latin typeface="Century Gothic"/>
                <a:cs typeface="Century Gothic"/>
              </a:rPr>
              <a:t> </a:t>
            </a:r>
            <a:r>
              <a:rPr sz="1200" dirty="0">
                <a:solidFill>
                  <a:srgbClr val="8B3044"/>
                </a:solidFill>
                <a:latin typeface="Century Gothic"/>
                <a:cs typeface="Century Gothic"/>
              </a:rPr>
              <a:t>alínea</a:t>
            </a:r>
            <a:r>
              <a:rPr sz="1200" spc="35" dirty="0">
                <a:solidFill>
                  <a:srgbClr val="8B3044"/>
                </a:solidFill>
                <a:latin typeface="Century Gothic"/>
                <a:cs typeface="Century Gothic"/>
              </a:rPr>
              <a:t> </a:t>
            </a:r>
            <a:r>
              <a:rPr sz="1200" dirty="0">
                <a:solidFill>
                  <a:srgbClr val="8B3044"/>
                </a:solidFill>
                <a:latin typeface="Century Gothic"/>
                <a:cs typeface="Century Gothic"/>
              </a:rPr>
              <a:t>“</a:t>
            </a:r>
            <a:r>
              <a:rPr sz="1200" spc="35" dirty="0">
                <a:solidFill>
                  <a:srgbClr val="8B3044"/>
                </a:solidFill>
                <a:latin typeface="Century Gothic"/>
                <a:cs typeface="Century Gothic"/>
              </a:rPr>
              <a:t> </a:t>
            </a:r>
            <a:r>
              <a:rPr sz="1200" dirty="0">
                <a:solidFill>
                  <a:srgbClr val="8B3044"/>
                </a:solidFill>
                <a:latin typeface="Century Gothic"/>
                <a:cs typeface="Century Gothic"/>
              </a:rPr>
              <a:t>v”</a:t>
            </a:r>
            <a:r>
              <a:rPr sz="1200" spc="35" dirty="0">
                <a:solidFill>
                  <a:srgbClr val="8B3044"/>
                </a:solidFill>
                <a:latin typeface="Century Gothic"/>
                <a:cs typeface="Century Gothic"/>
              </a:rPr>
              <a:t> </a:t>
            </a:r>
            <a:r>
              <a:rPr sz="1200" dirty="0">
                <a:solidFill>
                  <a:srgbClr val="8B3044"/>
                </a:solidFill>
                <a:latin typeface="Century Gothic"/>
                <a:cs typeface="Century Gothic"/>
              </a:rPr>
              <a:t>do</a:t>
            </a:r>
            <a:r>
              <a:rPr sz="1200" spc="35" dirty="0">
                <a:solidFill>
                  <a:srgbClr val="8B3044"/>
                </a:solidFill>
                <a:latin typeface="Century Gothic"/>
                <a:cs typeface="Century Gothic"/>
              </a:rPr>
              <a:t> </a:t>
            </a:r>
            <a:r>
              <a:rPr sz="1200" dirty="0">
                <a:solidFill>
                  <a:srgbClr val="8B3044"/>
                </a:solidFill>
                <a:latin typeface="Century Gothic"/>
                <a:cs typeface="Century Gothic"/>
              </a:rPr>
              <a:t>art</a:t>
            </a:r>
            <a:r>
              <a:rPr sz="1200" spc="35" dirty="0">
                <a:solidFill>
                  <a:srgbClr val="8B3044"/>
                </a:solidFill>
                <a:latin typeface="Century Gothic"/>
                <a:cs typeface="Century Gothic"/>
              </a:rPr>
              <a:t> </a:t>
            </a:r>
            <a:r>
              <a:rPr sz="1200" spc="-235" dirty="0">
                <a:solidFill>
                  <a:srgbClr val="8B3044"/>
                </a:solidFill>
                <a:latin typeface="Century Gothic"/>
                <a:cs typeface="Century Gothic"/>
              </a:rPr>
              <a:t>11</a:t>
            </a:r>
            <a:r>
              <a:rPr sz="1200" spc="75" dirty="0">
                <a:solidFill>
                  <a:srgbClr val="8B3044"/>
                </a:solidFill>
                <a:latin typeface="Century Gothic"/>
                <a:cs typeface="Century Gothic"/>
              </a:rPr>
              <a:t> </a:t>
            </a:r>
            <a:r>
              <a:rPr sz="1200" dirty="0">
                <a:solidFill>
                  <a:srgbClr val="8B3044"/>
                </a:solidFill>
                <a:latin typeface="Century Gothic"/>
                <a:cs typeface="Century Gothic"/>
              </a:rPr>
              <a:t>está</a:t>
            </a:r>
            <a:r>
              <a:rPr sz="1200" spc="35" dirty="0">
                <a:solidFill>
                  <a:srgbClr val="8B3044"/>
                </a:solidFill>
                <a:latin typeface="Century Gothic"/>
                <a:cs typeface="Century Gothic"/>
              </a:rPr>
              <a:t> </a:t>
            </a:r>
            <a:r>
              <a:rPr sz="1200" dirty="0">
                <a:solidFill>
                  <a:srgbClr val="8B3044"/>
                </a:solidFill>
                <a:latin typeface="Century Gothic"/>
                <a:cs typeface="Century Gothic"/>
              </a:rPr>
              <a:t>de</a:t>
            </a:r>
            <a:r>
              <a:rPr sz="1200" spc="35" dirty="0">
                <a:solidFill>
                  <a:srgbClr val="8B3044"/>
                </a:solidFill>
                <a:latin typeface="Century Gothic"/>
                <a:cs typeface="Century Gothic"/>
              </a:rPr>
              <a:t> </a:t>
            </a:r>
            <a:r>
              <a:rPr sz="1200" spc="-20" dirty="0">
                <a:solidFill>
                  <a:srgbClr val="8B3044"/>
                </a:solidFill>
                <a:latin typeface="Century Gothic"/>
                <a:cs typeface="Century Gothic"/>
              </a:rPr>
              <a:t>acordo</a:t>
            </a:r>
            <a:r>
              <a:rPr sz="1200" spc="35" dirty="0">
                <a:solidFill>
                  <a:srgbClr val="8B3044"/>
                </a:solidFill>
                <a:latin typeface="Century Gothic"/>
                <a:cs typeface="Century Gothic"/>
              </a:rPr>
              <a:t> </a:t>
            </a:r>
            <a:r>
              <a:rPr sz="1200" dirty="0">
                <a:solidFill>
                  <a:srgbClr val="8B3044"/>
                </a:solidFill>
                <a:latin typeface="Century Gothic"/>
                <a:cs typeface="Century Gothic"/>
              </a:rPr>
              <a:t>com</a:t>
            </a:r>
            <a:r>
              <a:rPr sz="1200" spc="35" dirty="0">
                <a:solidFill>
                  <a:srgbClr val="8B3044"/>
                </a:solidFill>
                <a:latin typeface="Century Gothic"/>
                <a:cs typeface="Century Gothic"/>
              </a:rPr>
              <a:t> </a:t>
            </a:r>
            <a:r>
              <a:rPr sz="1200" dirty="0">
                <a:solidFill>
                  <a:srgbClr val="8B3044"/>
                </a:solidFill>
                <a:latin typeface="Century Gothic"/>
                <a:cs typeface="Century Gothic"/>
              </a:rPr>
              <a:t>a</a:t>
            </a:r>
            <a:r>
              <a:rPr sz="1200" spc="35" dirty="0">
                <a:solidFill>
                  <a:srgbClr val="8B3044"/>
                </a:solidFill>
                <a:latin typeface="Century Gothic"/>
                <a:cs typeface="Century Gothic"/>
              </a:rPr>
              <a:t> </a:t>
            </a:r>
            <a:r>
              <a:rPr sz="1200" spc="-35" dirty="0">
                <a:solidFill>
                  <a:srgbClr val="8B3044"/>
                </a:solidFill>
                <a:latin typeface="Century Gothic"/>
                <a:cs typeface="Century Gothic"/>
              </a:rPr>
              <a:t>redação</a:t>
            </a:r>
            <a:r>
              <a:rPr sz="1200" spc="35" dirty="0">
                <a:solidFill>
                  <a:srgbClr val="8B3044"/>
                </a:solidFill>
                <a:latin typeface="Century Gothic"/>
                <a:cs typeface="Century Gothic"/>
              </a:rPr>
              <a:t> </a:t>
            </a:r>
            <a:r>
              <a:rPr sz="1200" spc="-35" dirty="0">
                <a:solidFill>
                  <a:srgbClr val="8B3044"/>
                </a:solidFill>
                <a:latin typeface="Century Gothic"/>
                <a:cs typeface="Century Gothic"/>
              </a:rPr>
              <a:t>dada</a:t>
            </a:r>
            <a:r>
              <a:rPr sz="1200" spc="40" dirty="0">
                <a:solidFill>
                  <a:srgbClr val="8B3044"/>
                </a:solidFill>
                <a:latin typeface="Century Gothic"/>
                <a:cs typeface="Century Gothic"/>
              </a:rPr>
              <a:t> </a:t>
            </a:r>
            <a:r>
              <a:rPr sz="1200" dirty="0">
                <a:solidFill>
                  <a:srgbClr val="8B3044"/>
                </a:solidFill>
                <a:latin typeface="Century Gothic"/>
                <a:cs typeface="Century Gothic"/>
              </a:rPr>
              <a:t>pelo</a:t>
            </a:r>
            <a:r>
              <a:rPr sz="1200" spc="35" dirty="0">
                <a:solidFill>
                  <a:srgbClr val="8B3044"/>
                </a:solidFill>
                <a:latin typeface="Century Gothic"/>
                <a:cs typeface="Century Gothic"/>
              </a:rPr>
              <a:t> </a:t>
            </a:r>
            <a:r>
              <a:rPr sz="1200" dirty="0">
                <a:solidFill>
                  <a:srgbClr val="8B3044"/>
                </a:solidFill>
                <a:latin typeface="Century Gothic"/>
                <a:cs typeface="Century Gothic"/>
              </a:rPr>
              <a:t>art</a:t>
            </a:r>
            <a:r>
              <a:rPr sz="1200" spc="35" dirty="0">
                <a:solidFill>
                  <a:srgbClr val="8B3044"/>
                </a:solidFill>
                <a:latin typeface="Century Gothic"/>
                <a:cs typeface="Century Gothic"/>
              </a:rPr>
              <a:t> </a:t>
            </a:r>
            <a:r>
              <a:rPr sz="1200" dirty="0">
                <a:solidFill>
                  <a:srgbClr val="8B3044"/>
                </a:solidFill>
                <a:latin typeface="Century Gothic"/>
                <a:cs typeface="Century Gothic"/>
              </a:rPr>
              <a:t>2º</a:t>
            </a:r>
            <a:r>
              <a:rPr sz="1200" spc="35" dirty="0">
                <a:solidFill>
                  <a:srgbClr val="8B3044"/>
                </a:solidFill>
                <a:latin typeface="Century Gothic"/>
                <a:cs typeface="Century Gothic"/>
              </a:rPr>
              <a:t> </a:t>
            </a:r>
            <a:r>
              <a:rPr sz="1200" spc="-25" dirty="0">
                <a:solidFill>
                  <a:srgbClr val="8B3044"/>
                </a:solidFill>
                <a:latin typeface="Century Gothic"/>
                <a:cs typeface="Century Gothic"/>
              </a:rPr>
              <a:t>da</a:t>
            </a:r>
            <a:endParaRPr sz="1200">
              <a:latin typeface="Century Gothic"/>
              <a:cs typeface="Century Gothic"/>
            </a:endParaRPr>
          </a:p>
          <a:p>
            <a:pPr marL="12700" algn="just">
              <a:lnSpc>
                <a:spcPct val="100000"/>
              </a:lnSpc>
              <a:spcBef>
                <a:spcPts val="240"/>
              </a:spcBef>
            </a:pPr>
            <a:r>
              <a:rPr sz="1200" dirty="0">
                <a:solidFill>
                  <a:srgbClr val="8B3044"/>
                </a:solidFill>
                <a:latin typeface="Century Gothic"/>
                <a:cs typeface="Century Gothic"/>
              </a:rPr>
              <a:t>Resolução</a:t>
            </a:r>
            <a:r>
              <a:rPr sz="1200" spc="-15" dirty="0">
                <a:solidFill>
                  <a:srgbClr val="8B3044"/>
                </a:solidFill>
                <a:latin typeface="Century Gothic"/>
                <a:cs typeface="Century Gothic"/>
              </a:rPr>
              <a:t> </a:t>
            </a:r>
            <a:r>
              <a:rPr sz="1200" dirty="0">
                <a:solidFill>
                  <a:srgbClr val="8B3044"/>
                </a:solidFill>
                <a:latin typeface="Century Gothic"/>
                <a:cs typeface="Century Gothic"/>
              </a:rPr>
              <a:t>nº</a:t>
            </a:r>
            <a:r>
              <a:rPr sz="1200" spc="-15" dirty="0">
                <a:solidFill>
                  <a:srgbClr val="8B3044"/>
                </a:solidFill>
                <a:latin typeface="Century Gothic"/>
                <a:cs typeface="Century Gothic"/>
              </a:rPr>
              <a:t> </a:t>
            </a:r>
            <a:r>
              <a:rPr sz="1200" spc="-40" dirty="0">
                <a:solidFill>
                  <a:srgbClr val="8B3044"/>
                </a:solidFill>
                <a:latin typeface="Century Gothic"/>
                <a:cs typeface="Century Gothic"/>
              </a:rPr>
              <a:t>1.055</a:t>
            </a:r>
            <a:r>
              <a:rPr sz="1200" spc="-15" dirty="0">
                <a:solidFill>
                  <a:srgbClr val="8B3044"/>
                </a:solidFill>
                <a:latin typeface="Century Gothic"/>
                <a:cs typeface="Century Gothic"/>
              </a:rPr>
              <a:t> </a:t>
            </a:r>
            <a:r>
              <a:rPr sz="1200" spc="-10" dirty="0">
                <a:solidFill>
                  <a:srgbClr val="8B3044"/>
                </a:solidFill>
                <a:latin typeface="Century Gothic"/>
                <a:cs typeface="Century Gothic"/>
              </a:rPr>
              <a:t>publicada </a:t>
            </a:r>
            <a:r>
              <a:rPr sz="1200" dirty="0">
                <a:solidFill>
                  <a:srgbClr val="8B3044"/>
                </a:solidFill>
                <a:latin typeface="Century Gothic"/>
                <a:cs typeface="Century Gothic"/>
              </a:rPr>
              <a:t>no</a:t>
            </a:r>
            <a:r>
              <a:rPr sz="1200" spc="-15" dirty="0">
                <a:solidFill>
                  <a:srgbClr val="8B3044"/>
                </a:solidFill>
                <a:latin typeface="Century Gothic"/>
                <a:cs typeface="Century Gothic"/>
              </a:rPr>
              <a:t> </a:t>
            </a:r>
            <a:r>
              <a:rPr sz="1200" dirty="0">
                <a:solidFill>
                  <a:srgbClr val="8B3044"/>
                </a:solidFill>
                <a:latin typeface="Century Gothic"/>
                <a:cs typeface="Century Gothic"/>
              </a:rPr>
              <a:t>D.O.U</a:t>
            </a:r>
            <a:r>
              <a:rPr sz="1200" spc="-15" dirty="0">
                <a:solidFill>
                  <a:srgbClr val="8B3044"/>
                </a:solidFill>
                <a:latin typeface="Century Gothic"/>
                <a:cs typeface="Century Gothic"/>
              </a:rPr>
              <a:t> </a:t>
            </a:r>
            <a:r>
              <a:rPr sz="1200" dirty="0">
                <a:solidFill>
                  <a:srgbClr val="8B3044"/>
                </a:solidFill>
                <a:latin typeface="Century Gothic"/>
                <a:cs typeface="Century Gothic"/>
              </a:rPr>
              <a:t>de</a:t>
            </a:r>
            <a:r>
              <a:rPr sz="1200" spc="-15" dirty="0">
                <a:solidFill>
                  <a:srgbClr val="8B3044"/>
                </a:solidFill>
                <a:latin typeface="Century Gothic"/>
                <a:cs typeface="Century Gothic"/>
              </a:rPr>
              <a:t> </a:t>
            </a:r>
            <a:r>
              <a:rPr sz="1200" dirty="0">
                <a:solidFill>
                  <a:srgbClr val="8B3044"/>
                </a:solidFill>
                <a:latin typeface="Century Gothic"/>
                <a:cs typeface="Century Gothic"/>
              </a:rPr>
              <a:t>28/05/2014</a:t>
            </a:r>
            <a:r>
              <a:rPr sz="1200" spc="-10" dirty="0">
                <a:solidFill>
                  <a:srgbClr val="8B3044"/>
                </a:solidFill>
                <a:latin typeface="Century Gothic"/>
                <a:cs typeface="Century Gothic"/>
              </a:rPr>
              <a:t> </a:t>
            </a:r>
            <a:r>
              <a:rPr sz="1200" spc="-40" dirty="0">
                <a:solidFill>
                  <a:srgbClr val="8B3044"/>
                </a:solidFill>
                <a:latin typeface="Century Gothic"/>
                <a:cs typeface="Century Gothic"/>
              </a:rPr>
              <a:t>Seção</a:t>
            </a:r>
            <a:r>
              <a:rPr sz="1200" spc="-15" dirty="0">
                <a:solidFill>
                  <a:srgbClr val="8B3044"/>
                </a:solidFill>
                <a:latin typeface="Century Gothic"/>
                <a:cs typeface="Century Gothic"/>
              </a:rPr>
              <a:t> </a:t>
            </a:r>
            <a:r>
              <a:rPr sz="1200" spc="-160" dirty="0">
                <a:solidFill>
                  <a:srgbClr val="8B3044"/>
                </a:solidFill>
                <a:latin typeface="Century Gothic"/>
                <a:cs typeface="Century Gothic"/>
              </a:rPr>
              <a:t>1,</a:t>
            </a:r>
            <a:r>
              <a:rPr sz="1200" spc="-15" dirty="0">
                <a:solidFill>
                  <a:srgbClr val="8B3044"/>
                </a:solidFill>
                <a:latin typeface="Century Gothic"/>
                <a:cs typeface="Century Gothic"/>
              </a:rPr>
              <a:t> </a:t>
            </a:r>
            <a:r>
              <a:rPr sz="1200" spc="-50" dirty="0">
                <a:solidFill>
                  <a:srgbClr val="8B3044"/>
                </a:solidFill>
                <a:latin typeface="Century Gothic"/>
                <a:cs typeface="Century Gothic"/>
              </a:rPr>
              <a:t>pág.</a:t>
            </a:r>
            <a:r>
              <a:rPr sz="1200" spc="-15" dirty="0">
                <a:solidFill>
                  <a:srgbClr val="8B3044"/>
                </a:solidFill>
                <a:latin typeface="Century Gothic"/>
                <a:cs typeface="Century Gothic"/>
              </a:rPr>
              <a:t> </a:t>
            </a:r>
            <a:r>
              <a:rPr sz="1200" spc="-25" dirty="0">
                <a:solidFill>
                  <a:srgbClr val="8B3044"/>
                </a:solidFill>
                <a:latin typeface="Century Gothic"/>
                <a:cs typeface="Century Gothic"/>
              </a:rPr>
              <a:t>173</a:t>
            </a:r>
            <a:endParaRPr sz="1200">
              <a:latin typeface="Century Gothic"/>
              <a:cs typeface="Century Gothic"/>
            </a:endParaRPr>
          </a:p>
        </p:txBody>
      </p:sp>
      <p:sp>
        <p:nvSpPr>
          <p:cNvPr id="4" name="object 4"/>
          <p:cNvSpPr txBox="1">
            <a:spLocks noGrp="1"/>
          </p:cNvSpPr>
          <p:nvPr>
            <p:ph type="title"/>
          </p:nvPr>
        </p:nvSpPr>
        <p:spPr>
          <a:xfrm>
            <a:off x="537344" y="347346"/>
            <a:ext cx="11104245" cy="923290"/>
          </a:xfrm>
          <a:prstGeom prst="rect">
            <a:avLst/>
          </a:prstGeom>
        </p:spPr>
        <p:txBody>
          <a:bodyPr vert="horz" wrap="square" lIns="0" tIns="13335" rIns="0" bIns="0" rtlCol="0">
            <a:spAutoFit/>
          </a:bodyPr>
          <a:lstStyle/>
          <a:p>
            <a:pPr marL="876300" marR="5080" indent="-864235">
              <a:lnSpc>
                <a:spcPct val="105500"/>
              </a:lnSpc>
              <a:spcBef>
                <a:spcPts val="105"/>
              </a:spcBef>
              <a:tabLst>
                <a:tab pos="876300" algn="l"/>
              </a:tabLst>
            </a:pPr>
            <a:r>
              <a:rPr spc="-20" dirty="0">
                <a:solidFill>
                  <a:srgbClr val="742738"/>
                </a:solidFill>
              </a:rPr>
              <a:t>3.3.</a:t>
            </a:r>
            <a:r>
              <a:rPr dirty="0">
                <a:solidFill>
                  <a:srgbClr val="742738"/>
                </a:solidFill>
              </a:rPr>
              <a:t>	</a:t>
            </a:r>
            <a:r>
              <a:rPr sz="3825" baseline="1089" dirty="0">
                <a:solidFill>
                  <a:srgbClr val="742738"/>
                </a:solidFill>
              </a:rPr>
              <a:t>Participação</a:t>
            </a:r>
            <a:r>
              <a:rPr sz="3825" spc="-75" baseline="1089" dirty="0">
                <a:solidFill>
                  <a:srgbClr val="742738"/>
                </a:solidFill>
              </a:rPr>
              <a:t> </a:t>
            </a:r>
            <a:r>
              <a:rPr sz="3825" baseline="1089" dirty="0">
                <a:solidFill>
                  <a:srgbClr val="742738"/>
                </a:solidFill>
              </a:rPr>
              <a:t>das</a:t>
            </a:r>
            <a:r>
              <a:rPr sz="3825" spc="-75" baseline="1089" dirty="0">
                <a:solidFill>
                  <a:srgbClr val="742738"/>
                </a:solidFill>
              </a:rPr>
              <a:t> </a:t>
            </a:r>
            <a:r>
              <a:rPr sz="3825" spc="254" baseline="1089" dirty="0">
                <a:solidFill>
                  <a:srgbClr val="742738"/>
                </a:solidFill>
              </a:rPr>
              <a:t>Estruturas</a:t>
            </a:r>
            <a:r>
              <a:rPr sz="3825" spc="-75" baseline="1089" dirty="0">
                <a:solidFill>
                  <a:srgbClr val="742738"/>
                </a:solidFill>
              </a:rPr>
              <a:t> </a:t>
            </a:r>
            <a:r>
              <a:rPr sz="3825" baseline="1089" dirty="0">
                <a:solidFill>
                  <a:srgbClr val="742738"/>
                </a:solidFill>
              </a:rPr>
              <a:t>de</a:t>
            </a:r>
            <a:r>
              <a:rPr sz="3825" spc="-75" baseline="1089" dirty="0">
                <a:solidFill>
                  <a:srgbClr val="742738"/>
                </a:solidFill>
              </a:rPr>
              <a:t> </a:t>
            </a:r>
            <a:r>
              <a:rPr sz="3825" spc="-82" baseline="1089" dirty="0">
                <a:solidFill>
                  <a:srgbClr val="742738"/>
                </a:solidFill>
              </a:rPr>
              <a:t>Governança</a:t>
            </a:r>
            <a:r>
              <a:rPr sz="3825" spc="-75" baseline="1089" dirty="0">
                <a:solidFill>
                  <a:srgbClr val="742738"/>
                </a:solidFill>
              </a:rPr>
              <a:t> </a:t>
            </a:r>
            <a:r>
              <a:rPr sz="3825" baseline="1089" dirty="0">
                <a:solidFill>
                  <a:srgbClr val="742738"/>
                </a:solidFill>
              </a:rPr>
              <a:t>no</a:t>
            </a:r>
            <a:r>
              <a:rPr sz="3825" spc="-75" baseline="1089" dirty="0">
                <a:solidFill>
                  <a:srgbClr val="742738"/>
                </a:solidFill>
              </a:rPr>
              <a:t> </a:t>
            </a:r>
            <a:r>
              <a:rPr sz="3825" spc="97" baseline="1089" dirty="0">
                <a:solidFill>
                  <a:srgbClr val="742738"/>
                </a:solidFill>
              </a:rPr>
              <a:t>Planejamento</a:t>
            </a:r>
            <a:r>
              <a:rPr sz="3825" spc="-75" baseline="1089" dirty="0">
                <a:solidFill>
                  <a:srgbClr val="742738"/>
                </a:solidFill>
              </a:rPr>
              <a:t> e </a:t>
            </a:r>
            <a:r>
              <a:rPr sz="2550" spc="-10" dirty="0">
                <a:solidFill>
                  <a:srgbClr val="742738"/>
                </a:solidFill>
              </a:rPr>
              <a:t>Gestão</a:t>
            </a:r>
            <a:endParaRPr sz="2550"/>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6" name="object 6"/>
          <p:cNvSpPr/>
          <p:nvPr/>
        </p:nvSpPr>
        <p:spPr>
          <a:xfrm>
            <a:off x="12595796" y="1453413"/>
            <a:ext cx="4445" cy="55880"/>
          </a:xfrm>
          <a:custGeom>
            <a:avLst/>
            <a:gdLst/>
            <a:ahLst/>
            <a:cxnLst/>
            <a:rect l="l" t="t" r="r" b="b"/>
            <a:pathLst>
              <a:path w="4445" h="55880">
                <a:moveTo>
                  <a:pt x="4191" y="0"/>
                </a:moveTo>
                <a:lnTo>
                  <a:pt x="0" y="0"/>
                </a:lnTo>
                <a:lnTo>
                  <a:pt x="0" y="55841"/>
                </a:lnTo>
                <a:lnTo>
                  <a:pt x="4191" y="55841"/>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0474" y="9609766"/>
            <a:ext cx="56349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23</a:t>
            </a:r>
            <a:endParaRPr sz="1200">
              <a:latin typeface="Century Gothic"/>
              <a:cs typeface="Century Gothic"/>
            </a:endParaRPr>
          </a:p>
        </p:txBody>
      </p:sp>
      <p:sp>
        <p:nvSpPr>
          <p:cNvPr id="3" name="object 3"/>
          <p:cNvSpPr txBox="1"/>
          <p:nvPr/>
        </p:nvSpPr>
        <p:spPr>
          <a:xfrm>
            <a:off x="408699" y="1910642"/>
            <a:ext cx="5815330" cy="4932680"/>
          </a:xfrm>
          <a:prstGeom prst="rect">
            <a:avLst/>
          </a:prstGeom>
        </p:spPr>
        <p:txBody>
          <a:bodyPr vert="horz" wrap="square" lIns="0" tIns="12700" rIns="0" bIns="0" rtlCol="0">
            <a:spAutoFit/>
          </a:bodyPr>
          <a:lstStyle/>
          <a:p>
            <a:pPr marL="12700" marR="5715" indent="1270" algn="just">
              <a:lnSpc>
                <a:spcPct val="100000"/>
              </a:lnSpc>
              <a:spcBef>
                <a:spcPts val="100"/>
              </a:spcBef>
            </a:pPr>
            <a:r>
              <a:rPr sz="1400" spc="20" dirty="0">
                <a:solidFill>
                  <a:srgbClr val="8B3044"/>
                </a:solidFill>
                <a:latin typeface="Century Gothic"/>
                <a:cs typeface="Century Gothic"/>
              </a:rPr>
              <a:t>j)</a:t>
            </a:r>
            <a:r>
              <a:rPr sz="1400" spc="85" dirty="0">
                <a:solidFill>
                  <a:srgbClr val="8B3044"/>
                </a:solidFill>
                <a:latin typeface="Century Gothic"/>
                <a:cs typeface="Century Gothic"/>
              </a:rPr>
              <a:t> </a:t>
            </a:r>
            <a:r>
              <a:rPr sz="1400" spc="-25" dirty="0">
                <a:solidFill>
                  <a:srgbClr val="8B3044"/>
                </a:solidFill>
                <a:latin typeface="Century Gothic"/>
                <a:cs typeface="Century Gothic"/>
              </a:rPr>
              <a:t>preparar,</a:t>
            </a:r>
            <a:r>
              <a:rPr sz="1400" spc="85"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85" dirty="0">
                <a:solidFill>
                  <a:srgbClr val="8B3044"/>
                </a:solidFill>
                <a:latin typeface="Century Gothic"/>
                <a:cs typeface="Century Gothic"/>
              </a:rPr>
              <a:t> </a:t>
            </a:r>
            <a:r>
              <a:rPr sz="1400" dirty="0">
                <a:solidFill>
                  <a:srgbClr val="8B3044"/>
                </a:solidFill>
                <a:latin typeface="Century Gothic"/>
                <a:cs typeface="Century Gothic"/>
              </a:rPr>
              <a:t>com</a:t>
            </a:r>
            <a:r>
              <a:rPr sz="1400" spc="85" dirty="0">
                <a:solidFill>
                  <a:srgbClr val="8B3044"/>
                </a:solidFill>
                <a:latin typeface="Century Gothic"/>
                <a:cs typeface="Century Gothic"/>
              </a:rPr>
              <a:t> </a:t>
            </a:r>
            <a:r>
              <a:rPr sz="1400" spc="-40" dirty="0">
                <a:solidFill>
                  <a:srgbClr val="8B3044"/>
                </a:solidFill>
                <a:latin typeface="Century Gothic"/>
                <a:cs typeface="Century Gothic"/>
              </a:rPr>
              <a:t>o</a:t>
            </a:r>
            <a:r>
              <a:rPr sz="1400" spc="85"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8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85" dirty="0">
                <a:solidFill>
                  <a:srgbClr val="8B3044"/>
                </a:solidFill>
                <a:latin typeface="Century Gothic"/>
                <a:cs typeface="Century Gothic"/>
              </a:rPr>
              <a:t> </a:t>
            </a:r>
            <a:r>
              <a:rPr sz="1400" spc="-25" dirty="0">
                <a:solidFill>
                  <a:srgbClr val="8B3044"/>
                </a:solidFill>
                <a:latin typeface="Century Gothic"/>
                <a:cs typeface="Century Gothic"/>
              </a:rPr>
              <a:t>pauta</a:t>
            </a:r>
            <a:r>
              <a:rPr sz="1400" spc="85"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85" dirty="0">
                <a:solidFill>
                  <a:srgbClr val="8B3044"/>
                </a:solidFill>
                <a:latin typeface="Century Gothic"/>
                <a:cs typeface="Century Gothic"/>
              </a:rPr>
              <a:t> </a:t>
            </a:r>
            <a:r>
              <a:rPr sz="1400" spc="15" dirty="0">
                <a:solidFill>
                  <a:srgbClr val="8B3044"/>
                </a:solidFill>
                <a:latin typeface="Century Gothic"/>
                <a:cs typeface="Century Gothic"/>
              </a:rPr>
              <a:t>trabalhos </a:t>
            </a:r>
            <a:r>
              <a:rPr sz="1400" spc="-75" dirty="0">
                <a:solidFill>
                  <a:srgbClr val="8B3044"/>
                </a:solidFill>
                <a:latin typeface="Century Gothic"/>
                <a:cs typeface="Century Gothic"/>
              </a:rPr>
              <a:t>e</a:t>
            </a:r>
            <a:r>
              <a:rPr sz="1400" spc="8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80" dirty="0">
                <a:solidFill>
                  <a:srgbClr val="8B3044"/>
                </a:solidFill>
                <a:latin typeface="Century Gothic"/>
                <a:cs typeface="Century Gothic"/>
              </a:rPr>
              <a:t> </a:t>
            </a:r>
            <a:r>
              <a:rPr sz="1400" spc="25" dirty="0">
                <a:solidFill>
                  <a:srgbClr val="8B3044"/>
                </a:solidFill>
                <a:latin typeface="Century Gothic"/>
                <a:cs typeface="Century Gothic"/>
              </a:rPr>
              <a:t>ordem</a:t>
            </a:r>
            <a:r>
              <a:rPr sz="1400" spc="8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80" dirty="0">
                <a:solidFill>
                  <a:srgbClr val="8B3044"/>
                </a:solidFill>
                <a:latin typeface="Century Gothic"/>
                <a:cs typeface="Century Gothic"/>
              </a:rPr>
              <a:t> </a:t>
            </a:r>
            <a:r>
              <a:rPr sz="1400" spc="-25" dirty="0">
                <a:solidFill>
                  <a:srgbClr val="8B3044"/>
                </a:solidFill>
                <a:latin typeface="Century Gothic"/>
                <a:cs typeface="Century Gothic"/>
              </a:rPr>
              <a:t>dia</a:t>
            </a:r>
            <a:r>
              <a:rPr sz="1400" spc="80"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80" dirty="0">
                <a:solidFill>
                  <a:srgbClr val="8B3044"/>
                </a:solidFill>
                <a:latin typeface="Century Gothic"/>
                <a:cs typeface="Century Gothic"/>
              </a:rPr>
              <a:t> </a:t>
            </a:r>
            <a:r>
              <a:rPr sz="1400" spc="40" dirty="0">
                <a:solidFill>
                  <a:srgbClr val="8B3044"/>
                </a:solidFill>
                <a:latin typeface="Century Gothic"/>
                <a:cs typeface="Century Gothic"/>
              </a:rPr>
              <a:t>Sessões;</a:t>
            </a:r>
            <a:r>
              <a:rPr sz="1400" spc="80" dirty="0">
                <a:solidFill>
                  <a:srgbClr val="8B3044"/>
                </a:solidFill>
                <a:latin typeface="Century Gothic"/>
                <a:cs typeface="Century Gothic"/>
              </a:rPr>
              <a:t> </a:t>
            </a:r>
            <a:r>
              <a:rPr sz="1400" spc="20" dirty="0">
                <a:solidFill>
                  <a:srgbClr val="8B3044"/>
                </a:solidFill>
                <a:latin typeface="Century Gothic"/>
                <a:cs typeface="Century Gothic"/>
              </a:rPr>
              <a:t>l)</a:t>
            </a:r>
            <a:r>
              <a:rPr sz="1400" spc="80" dirty="0">
                <a:solidFill>
                  <a:srgbClr val="8B3044"/>
                </a:solidFill>
                <a:latin typeface="Century Gothic"/>
                <a:cs typeface="Century Gothic"/>
              </a:rPr>
              <a:t> </a:t>
            </a:r>
            <a:r>
              <a:rPr sz="1400" spc="-30" dirty="0">
                <a:solidFill>
                  <a:srgbClr val="8B3044"/>
                </a:solidFill>
                <a:latin typeface="Century Gothic"/>
                <a:cs typeface="Century Gothic"/>
              </a:rPr>
              <a:t>elaborar,</a:t>
            </a:r>
            <a:r>
              <a:rPr sz="1400" spc="80"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80" dirty="0">
                <a:solidFill>
                  <a:srgbClr val="8B3044"/>
                </a:solidFill>
                <a:latin typeface="Century Gothic"/>
                <a:cs typeface="Century Gothic"/>
              </a:rPr>
              <a:t> </a:t>
            </a:r>
            <a:r>
              <a:rPr sz="1400" dirty="0">
                <a:solidFill>
                  <a:srgbClr val="8B3044"/>
                </a:solidFill>
                <a:latin typeface="Century Gothic"/>
                <a:cs typeface="Century Gothic"/>
              </a:rPr>
              <a:t>com</a:t>
            </a:r>
            <a:r>
              <a:rPr sz="1400" spc="80" dirty="0">
                <a:solidFill>
                  <a:srgbClr val="8B3044"/>
                </a:solidFill>
                <a:latin typeface="Century Gothic"/>
                <a:cs typeface="Century Gothic"/>
              </a:rPr>
              <a:t> </a:t>
            </a:r>
            <a:r>
              <a:rPr sz="1400" spc="-40" dirty="0">
                <a:solidFill>
                  <a:srgbClr val="8B3044"/>
                </a:solidFill>
                <a:latin typeface="Century Gothic"/>
                <a:cs typeface="Century Gothic"/>
              </a:rPr>
              <a:t>o</a:t>
            </a:r>
            <a:r>
              <a:rPr sz="1400" spc="80" dirty="0">
                <a:solidFill>
                  <a:srgbClr val="8B3044"/>
                </a:solidFill>
                <a:latin typeface="Century Gothic"/>
                <a:cs typeface="Century Gothic"/>
              </a:rPr>
              <a:t> </a:t>
            </a:r>
            <a:r>
              <a:rPr sz="1400" spc="40" dirty="0">
                <a:solidFill>
                  <a:srgbClr val="8B3044"/>
                </a:solidFill>
                <a:latin typeface="Century Gothic"/>
                <a:cs typeface="Century Gothic"/>
              </a:rPr>
              <a:t>Te-</a:t>
            </a:r>
            <a:r>
              <a:rPr sz="1400" spc="55" dirty="0">
                <a:solidFill>
                  <a:srgbClr val="8B3044"/>
                </a:solidFill>
                <a:latin typeface="Century Gothic"/>
                <a:cs typeface="Century Gothic"/>
              </a:rPr>
              <a:t> </a:t>
            </a:r>
            <a:r>
              <a:rPr sz="1400" spc="30" dirty="0">
                <a:solidFill>
                  <a:srgbClr val="8B3044"/>
                </a:solidFill>
                <a:latin typeface="Century Gothic"/>
                <a:cs typeface="Century Gothic"/>
              </a:rPr>
              <a:t>soureiro,</a:t>
            </a:r>
            <a:r>
              <a:rPr sz="1400" spc="15" dirty="0">
                <a:solidFill>
                  <a:srgbClr val="8B3044"/>
                </a:solidFill>
                <a:latin typeface="Century Gothic"/>
                <a:cs typeface="Century Gothic"/>
              </a:rPr>
              <a:t> </a:t>
            </a:r>
            <a:r>
              <a:rPr sz="1400" spc="30" dirty="0">
                <a:solidFill>
                  <a:srgbClr val="8B3044"/>
                </a:solidFill>
                <a:latin typeface="Century Gothic"/>
                <a:cs typeface="Century Gothic"/>
              </a:rPr>
              <a:t>sob</a:t>
            </a:r>
            <a:r>
              <a:rPr sz="1400" spc="1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15" dirty="0">
                <a:solidFill>
                  <a:srgbClr val="8B3044"/>
                </a:solidFill>
                <a:latin typeface="Century Gothic"/>
                <a:cs typeface="Century Gothic"/>
              </a:rPr>
              <a:t> </a:t>
            </a:r>
            <a:r>
              <a:rPr sz="1400" spc="-55" dirty="0">
                <a:solidFill>
                  <a:srgbClr val="8B3044"/>
                </a:solidFill>
                <a:latin typeface="Century Gothic"/>
                <a:cs typeface="Century Gothic"/>
              </a:rPr>
              <a:t>coordenação</a:t>
            </a:r>
            <a:r>
              <a:rPr sz="1400" spc="1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5" dirty="0">
                <a:solidFill>
                  <a:srgbClr val="8B3044"/>
                </a:solidFill>
                <a:latin typeface="Century Gothic"/>
                <a:cs typeface="Century Gothic"/>
              </a:rPr>
              <a:t> </a:t>
            </a:r>
            <a:r>
              <a:rPr sz="1400" spc="-40" dirty="0">
                <a:solidFill>
                  <a:srgbClr val="8B3044"/>
                </a:solidFill>
                <a:latin typeface="Century Gothic"/>
                <a:cs typeface="Century Gothic"/>
              </a:rPr>
              <a:t>o</a:t>
            </a:r>
            <a:r>
              <a:rPr sz="1400" spc="15" dirty="0">
                <a:solidFill>
                  <a:srgbClr val="8B3044"/>
                </a:solidFill>
                <a:latin typeface="Century Gothic"/>
                <a:cs typeface="Century Gothic"/>
              </a:rPr>
              <a:t> </a:t>
            </a:r>
            <a:r>
              <a:rPr sz="1400" dirty="0">
                <a:solidFill>
                  <a:srgbClr val="8B3044"/>
                </a:solidFill>
                <a:latin typeface="Century Gothic"/>
                <a:cs typeface="Century Gothic"/>
              </a:rPr>
              <a:t>orçamento</a:t>
            </a:r>
            <a:r>
              <a:rPr sz="1400" spc="15" dirty="0">
                <a:solidFill>
                  <a:srgbClr val="8B3044"/>
                </a:solidFill>
                <a:latin typeface="Century Gothic"/>
                <a:cs typeface="Century Gothic"/>
              </a:rPr>
              <a:t> </a:t>
            </a:r>
            <a:r>
              <a:rPr sz="1400" spc="-65" dirty="0">
                <a:solidFill>
                  <a:srgbClr val="8B3044"/>
                </a:solidFill>
                <a:latin typeface="Century Gothic"/>
                <a:cs typeface="Century Gothic"/>
              </a:rPr>
              <a:t>(e</a:t>
            </a:r>
            <a:r>
              <a:rPr sz="1400" spc="15" dirty="0">
                <a:solidFill>
                  <a:srgbClr val="8B3044"/>
                </a:solidFill>
                <a:latin typeface="Century Gothic"/>
                <a:cs typeface="Century Gothic"/>
              </a:rPr>
              <a:t> </a:t>
            </a:r>
            <a:r>
              <a:rPr sz="1400" spc="-10" dirty="0">
                <a:solidFill>
                  <a:srgbClr val="8B3044"/>
                </a:solidFill>
                <a:latin typeface="Century Gothic"/>
                <a:cs typeface="Century Gothic"/>
              </a:rPr>
              <a:t>even-</a:t>
            </a:r>
            <a:r>
              <a:rPr sz="1400" spc="55" dirty="0">
                <a:solidFill>
                  <a:srgbClr val="8B3044"/>
                </a:solidFill>
                <a:latin typeface="Century Gothic"/>
                <a:cs typeface="Century Gothic"/>
              </a:rPr>
              <a:t> tuais</a:t>
            </a:r>
            <a:r>
              <a:rPr sz="1400" spc="-50" dirty="0">
                <a:solidFill>
                  <a:srgbClr val="8B3044"/>
                </a:solidFill>
                <a:latin typeface="Century Gothic"/>
                <a:cs typeface="Century Gothic"/>
              </a:rPr>
              <a:t> </a:t>
            </a:r>
            <a:r>
              <a:rPr sz="1400" spc="10" dirty="0">
                <a:solidFill>
                  <a:srgbClr val="8B3044"/>
                </a:solidFill>
                <a:latin typeface="Century Gothic"/>
                <a:cs typeface="Century Gothic"/>
              </a:rPr>
              <a:t>reformulações)</a:t>
            </a:r>
            <a:r>
              <a:rPr sz="1400" spc="-5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5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50" dirty="0">
                <a:solidFill>
                  <a:srgbClr val="8B3044"/>
                </a:solidFill>
                <a:latin typeface="Century Gothic"/>
                <a:cs typeface="Century Gothic"/>
              </a:rPr>
              <a:t> </a:t>
            </a:r>
            <a:r>
              <a:rPr sz="1400" spc="20" dirty="0">
                <a:solidFill>
                  <a:srgbClr val="8B3044"/>
                </a:solidFill>
                <a:latin typeface="Century Gothic"/>
                <a:cs typeface="Century Gothic"/>
              </a:rPr>
              <a:t>l)</a:t>
            </a:r>
            <a:r>
              <a:rPr sz="1400" spc="-50" dirty="0">
                <a:solidFill>
                  <a:srgbClr val="8B3044"/>
                </a:solidFill>
                <a:latin typeface="Century Gothic"/>
                <a:cs typeface="Century Gothic"/>
              </a:rPr>
              <a:t> </a:t>
            </a:r>
            <a:r>
              <a:rPr sz="1400" dirty="0">
                <a:solidFill>
                  <a:srgbClr val="8B3044"/>
                </a:solidFill>
                <a:latin typeface="Century Gothic"/>
                <a:cs typeface="Century Gothic"/>
              </a:rPr>
              <a:t>participar,</a:t>
            </a:r>
            <a:r>
              <a:rPr sz="1400" spc="-50"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50" dirty="0">
                <a:solidFill>
                  <a:srgbClr val="8B3044"/>
                </a:solidFill>
                <a:latin typeface="Century Gothic"/>
                <a:cs typeface="Century Gothic"/>
              </a:rPr>
              <a:t> </a:t>
            </a:r>
            <a:r>
              <a:rPr sz="1400" dirty="0">
                <a:solidFill>
                  <a:srgbClr val="8B3044"/>
                </a:solidFill>
                <a:latin typeface="Century Gothic"/>
                <a:cs typeface="Century Gothic"/>
              </a:rPr>
              <a:t>com</a:t>
            </a:r>
            <a:r>
              <a:rPr sz="1400" spc="-50" dirty="0">
                <a:solidFill>
                  <a:srgbClr val="8B3044"/>
                </a:solidFill>
                <a:latin typeface="Century Gothic"/>
                <a:cs typeface="Century Gothic"/>
              </a:rPr>
              <a:t> </a:t>
            </a:r>
            <a:r>
              <a:rPr sz="1400" spc="-40" dirty="0">
                <a:solidFill>
                  <a:srgbClr val="8B3044"/>
                </a:solidFill>
                <a:latin typeface="Century Gothic"/>
                <a:cs typeface="Century Gothic"/>
              </a:rPr>
              <a:t>o</a:t>
            </a:r>
            <a:r>
              <a:rPr sz="1400" spc="-20" dirty="0">
                <a:solidFill>
                  <a:srgbClr val="8B3044"/>
                </a:solidFill>
                <a:latin typeface="Century Gothic"/>
                <a:cs typeface="Century Gothic"/>
              </a:rPr>
              <a:t> </a:t>
            </a:r>
            <a:r>
              <a:rPr sz="1400" spc="30" dirty="0">
                <a:solidFill>
                  <a:srgbClr val="8B3044"/>
                </a:solidFill>
                <a:latin typeface="Century Gothic"/>
                <a:cs typeface="Century Gothic"/>
              </a:rPr>
              <a:t>Tesoureiro,</a:t>
            </a:r>
            <a:r>
              <a:rPr sz="1400" spc="15" dirty="0">
                <a:solidFill>
                  <a:srgbClr val="8B3044"/>
                </a:solidFill>
                <a:latin typeface="Century Gothic"/>
                <a:cs typeface="Century Gothic"/>
              </a:rPr>
              <a:t> </a:t>
            </a:r>
            <a:r>
              <a:rPr sz="1400" spc="-30" dirty="0">
                <a:solidFill>
                  <a:srgbClr val="8B3044"/>
                </a:solidFill>
                <a:latin typeface="Century Gothic"/>
                <a:cs typeface="Century Gothic"/>
              </a:rPr>
              <a:t>na</a:t>
            </a:r>
            <a:r>
              <a:rPr sz="1400" spc="15" dirty="0">
                <a:solidFill>
                  <a:srgbClr val="8B3044"/>
                </a:solidFill>
                <a:latin typeface="Century Gothic"/>
                <a:cs typeface="Century Gothic"/>
              </a:rPr>
              <a:t> </a:t>
            </a:r>
            <a:r>
              <a:rPr sz="1400" spc="-60" dirty="0">
                <a:solidFill>
                  <a:srgbClr val="8B3044"/>
                </a:solidFill>
                <a:latin typeface="Century Gothic"/>
                <a:cs typeface="Century Gothic"/>
              </a:rPr>
              <a:t>elaboração</a:t>
            </a:r>
            <a:r>
              <a:rPr sz="1400" spc="1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5" dirty="0">
                <a:solidFill>
                  <a:srgbClr val="8B3044"/>
                </a:solidFill>
                <a:latin typeface="Century Gothic"/>
                <a:cs typeface="Century Gothic"/>
              </a:rPr>
              <a:t> </a:t>
            </a:r>
            <a:r>
              <a:rPr sz="1400" spc="10" dirty="0">
                <a:solidFill>
                  <a:srgbClr val="8B3044"/>
                </a:solidFill>
                <a:latin typeface="Century Gothic"/>
                <a:cs typeface="Century Gothic"/>
              </a:rPr>
              <a:t>proposta</a:t>
            </a:r>
            <a:r>
              <a:rPr sz="1400" spc="1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5" dirty="0">
                <a:solidFill>
                  <a:srgbClr val="8B3044"/>
                </a:solidFill>
                <a:latin typeface="Century Gothic"/>
                <a:cs typeface="Century Gothic"/>
              </a:rPr>
              <a:t> eventuais reformulações</a:t>
            </a:r>
            <a:r>
              <a:rPr sz="1400" dirty="0">
                <a:solidFill>
                  <a:srgbClr val="8B3044"/>
                </a:solidFill>
                <a:latin typeface="Century Gothic"/>
                <a:cs typeface="Century Gothic"/>
              </a:rPr>
              <a:t> </a:t>
            </a:r>
            <a:r>
              <a:rPr sz="1400" spc="10" dirty="0">
                <a:solidFill>
                  <a:srgbClr val="8B3044"/>
                </a:solidFill>
                <a:latin typeface="Century Gothic"/>
                <a:cs typeface="Century Gothic"/>
              </a:rPr>
              <a:t>orçamentárias</a:t>
            </a:r>
            <a:r>
              <a:rPr sz="1400" spc="-30" dirty="0">
                <a:solidFill>
                  <a:srgbClr val="8B3044"/>
                </a:solidFill>
                <a:latin typeface="Century Gothic"/>
                <a:cs typeface="Century Gothic"/>
              </a:rPr>
              <a:t> do </a:t>
            </a:r>
            <a:r>
              <a:rPr sz="1400" spc="-5" dirty="0">
                <a:solidFill>
                  <a:srgbClr val="8B3044"/>
                </a:solidFill>
                <a:latin typeface="Century Gothic"/>
                <a:cs typeface="Century Gothic"/>
              </a:rPr>
              <a:t>Conselho,</a:t>
            </a:r>
            <a:r>
              <a:rPr sz="1400" spc="-30" dirty="0">
                <a:solidFill>
                  <a:srgbClr val="8B3044"/>
                </a:solidFill>
                <a:latin typeface="Century Gothic"/>
                <a:cs typeface="Century Gothic"/>
              </a:rPr>
              <a:t> </a:t>
            </a:r>
            <a:r>
              <a:rPr sz="1400" spc="30" dirty="0">
                <a:solidFill>
                  <a:srgbClr val="8B3044"/>
                </a:solidFill>
                <a:latin typeface="Century Gothic"/>
                <a:cs typeface="Century Gothic"/>
              </a:rPr>
              <a:t>sob</a:t>
            </a:r>
            <a:r>
              <a:rPr sz="1400" spc="-3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30" dirty="0">
                <a:solidFill>
                  <a:srgbClr val="8B3044"/>
                </a:solidFill>
                <a:latin typeface="Century Gothic"/>
                <a:cs typeface="Century Gothic"/>
              </a:rPr>
              <a:t> </a:t>
            </a:r>
            <a:r>
              <a:rPr sz="1400" spc="-55" dirty="0">
                <a:solidFill>
                  <a:srgbClr val="8B3044"/>
                </a:solidFill>
                <a:latin typeface="Century Gothic"/>
                <a:cs typeface="Century Gothic"/>
              </a:rPr>
              <a:t>coordenação</a:t>
            </a:r>
            <a:r>
              <a:rPr sz="1400" spc="-30" dirty="0">
                <a:solidFill>
                  <a:srgbClr val="8B3044"/>
                </a:solidFill>
                <a:latin typeface="Century Gothic"/>
                <a:cs typeface="Century Gothic"/>
              </a:rPr>
              <a:t> do </a:t>
            </a:r>
            <a:r>
              <a:rPr sz="1400" spc="25" dirty="0">
                <a:solidFill>
                  <a:srgbClr val="8B3044"/>
                </a:solidFill>
                <a:latin typeface="Century Gothic"/>
                <a:cs typeface="Century Gothic"/>
              </a:rPr>
              <a:t>Presidente;</a:t>
            </a:r>
            <a:r>
              <a:rPr sz="1400" spc="-30" dirty="0">
                <a:solidFill>
                  <a:srgbClr val="8B3044"/>
                </a:solidFill>
                <a:latin typeface="Century Gothic"/>
                <a:cs typeface="Century Gothic"/>
              </a:rPr>
              <a:t> </a:t>
            </a:r>
            <a:r>
              <a:rPr sz="1400" spc="-15" dirty="0">
                <a:solidFill>
                  <a:srgbClr val="8B3044"/>
                </a:solidFill>
                <a:latin typeface="Century Gothic"/>
                <a:cs typeface="Century Gothic"/>
              </a:rPr>
              <a:t>(6)</a:t>
            </a:r>
            <a:endParaRPr sz="1400">
              <a:latin typeface="Century Gothic"/>
              <a:cs typeface="Century Gothic"/>
            </a:endParaRPr>
          </a:p>
          <a:p>
            <a:pPr marL="13970" marR="5080" indent="-635" algn="just">
              <a:lnSpc>
                <a:spcPct val="100000"/>
              </a:lnSpc>
            </a:pPr>
            <a:r>
              <a:rPr sz="1400" spc="50" dirty="0">
                <a:solidFill>
                  <a:srgbClr val="8B3044"/>
                </a:solidFill>
                <a:latin typeface="Century Gothic"/>
                <a:cs typeface="Century Gothic"/>
              </a:rPr>
              <a:t>m)</a:t>
            </a:r>
            <a:r>
              <a:rPr sz="1400" spc="90" dirty="0">
                <a:solidFill>
                  <a:srgbClr val="8B3044"/>
                </a:solidFill>
                <a:latin typeface="Century Gothic"/>
                <a:cs typeface="Century Gothic"/>
              </a:rPr>
              <a:t> </a:t>
            </a:r>
            <a:r>
              <a:rPr sz="1400" spc="-30" dirty="0">
                <a:solidFill>
                  <a:srgbClr val="8B3044"/>
                </a:solidFill>
                <a:latin typeface="Century Gothic"/>
                <a:cs typeface="Century Gothic"/>
              </a:rPr>
              <a:t>elaborar,</a:t>
            </a:r>
            <a:r>
              <a:rPr sz="1400" spc="90"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85" dirty="0">
                <a:solidFill>
                  <a:srgbClr val="8B3044"/>
                </a:solidFill>
                <a:latin typeface="Century Gothic"/>
                <a:cs typeface="Century Gothic"/>
              </a:rPr>
              <a:t> </a:t>
            </a:r>
            <a:r>
              <a:rPr sz="1400" dirty="0">
                <a:solidFill>
                  <a:srgbClr val="8B3044"/>
                </a:solidFill>
                <a:latin typeface="Century Gothic"/>
                <a:cs typeface="Century Gothic"/>
              </a:rPr>
              <a:t>com</a:t>
            </a:r>
            <a:r>
              <a:rPr sz="1400" spc="90" dirty="0">
                <a:solidFill>
                  <a:srgbClr val="8B3044"/>
                </a:solidFill>
                <a:latin typeface="Century Gothic"/>
                <a:cs typeface="Century Gothic"/>
              </a:rPr>
              <a:t> </a:t>
            </a:r>
            <a:r>
              <a:rPr sz="1400" spc="-40" dirty="0">
                <a:solidFill>
                  <a:srgbClr val="8B3044"/>
                </a:solidFill>
                <a:latin typeface="Century Gothic"/>
                <a:cs typeface="Century Gothic"/>
              </a:rPr>
              <a:t>o</a:t>
            </a:r>
            <a:r>
              <a:rPr sz="1400" spc="9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85" dirty="0">
                <a:solidFill>
                  <a:srgbClr val="8B3044"/>
                </a:solidFill>
                <a:latin typeface="Century Gothic"/>
                <a:cs typeface="Century Gothic"/>
              </a:rPr>
              <a:t> </a:t>
            </a:r>
            <a:r>
              <a:rPr sz="1400" spc="-40" dirty="0">
                <a:solidFill>
                  <a:srgbClr val="8B3044"/>
                </a:solidFill>
                <a:latin typeface="Century Gothic"/>
                <a:cs typeface="Century Gothic"/>
              </a:rPr>
              <a:t>o</a:t>
            </a:r>
            <a:r>
              <a:rPr sz="1400" spc="90" dirty="0">
                <a:solidFill>
                  <a:srgbClr val="8B3044"/>
                </a:solidFill>
                <a:latin typeface="Century Gothic"/>
                <a:cs typeface="Century Gothic"/>
              </a:rPr>
              <a:t> </a:t>
            </a:r>
            <a:r>
              <a:rPr sz="1400" spc="25" dirty="0">
                <a:solidFill>
                  <a:srgbClr val="8B3044"/>
                </a:solidFill>
                <a:latin typeface="Century Gothic"/>
                <a:cs typeface="Century Gothic"/>
              </a:rPr>
              <a:t>Relatório</a:t>
            </a:r>
            <a:r>
              <a:rPr sz="1400" spc="90" dirty="0">
                <a:solidFill>
                  <a:srgbClr val="8B3044"/>
                </a:solidFill>
                <a:latin typeface="Century Gothic"/>
                <a:cs typeface="Century Gothic"/>
              </a:rPr>
              <a:t> </a:t>
            </a:r>
            <a:r>
              <a:rPr sz="1400" spc="15" dirty="0">
                <a:solidFill>
                  <a:srgbClr val="8B3044"/>
                </a:solidFill>
                <a:latin typeface="Century Gothic"/>
                <a:cs typeface="Century Gothic"/>
              </a:rPr>
              <a:t>Anual</a:t>
            </a:r>
            <a:r>
              <a:rPr sz="1400" spc="9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20" dirty="0">
                <a:solidFill>
                  <a:srgbClr val="8B3044"/>
                </a:solidFill>
                <a:latin typeface="Century Gothic"/>
                <a:cs typeface="Century Gothic"/>
              </a:rPr>
              <a:t>CRMV;</a:t>
            </a:r>
            <a:r>
              <a:rPr sz="1400" spc="135" dirty="0">
                <a:solidFill>
                  <a:srgbClr val="8B3044"/>
                </a:solidFill>
                <a:latin typeface="Century Gothic"/>
                <a:cs typeface="Century Gothic"/>
              </a:rPr>
              <a:t> </a:t>
            </a:r>
            <a:r>
              <a:rPr sz="1400" spc="20" dirty="0">
                <a:solidFill>
                  <a:srgbClr val="8B3044"/>
                </a:solidFill>
                <a:latin typeface="Century Gothic"/>
                <a:cs typeface="Century Gothic"/>
              </a:rPr>
              <a:t>n)</a:t>
            </a:r>
            <a:r>
              <a:rPr sz="1400" spc="135" dirty="0">
                <a:solidFill>
                  <a:srgbClr val="8B3044"/>
                </a:solidFill>
                <a:latin typeface="Century Gothic"/>
                <a:cs typeface="Century Gothic"/>
              </a:rPr>
              <a:t> </a:t>
            </a:r>
            <a:r>
              <a:rPr sz="1400" spc="65" dirty="0">
                <a:solidFill>
                  <a:srgbClr val="8B3044"/>
                </a:solidFill>
                <a:latin typeface="Century Gothic"/>
                <a:cs typeface="Century Gothic"/>
              </a:rPr>
              <a:t>cumprir</a:t>
            </a:r>
            <a:r>
              <a:rPr sz="1400" spc="135" dirty="0">
                <a:solidFill>
                  <a:srgbClr val="8B3044"/>
                </a:solidFill>
                <a:latin typeface="Century Gothic"/>
                <a:cs typeface="Century Gothic"/>
              </a:rPr>
              <a:t> </a:t>
            </a:r>
            <a:r>
              <a:rPr sz="1400" spc="30" dirty="0">
                <a:solidFill>
                  <a:srgbClr val="8B3044"/>
                </a:solidFill>
                <a:latin typeface="Century Gothic"/>
                <a:cs typeface="Century Gothic"/>
              </a:rPr>
              <a:t>outras</a:t>
            </a:r>
            <a:r>
              <a:rPr sz="1400" spc="135" dirty="0">
                <a:solidFill>
                  <a:srgbClr val="8B3044"/>
                </a:solidFill>
                <a:latin typeface="Century Gothic"/>
                <a:cs typeface="Century Gothic"/>
              </a:rPr>
              <a:t> </a:t>
            </a:r>
            <a:r>
              <a:rPr sz="1400" spc="10" dirty="0">
                <a:solidFill>
                  <a:srgbClr val="8B3044"/>
                </a:solidFill>
                <a:latin typeface="Century Gothic"/>
                <a:cs typeface="Century Gothic"/>
              </a:rPr>
              <a:t>funções</a:t>
            </a:r>
            <a:r>
              <a:rPr sz="1400" spc="1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35" dirty="0">
                <a:solidFill>
                  <a:srgbClr val="8B3044"/>
                </a:solidFill>
                <a:latin typeface="Century Gothic"/>
                <a:cs typeface="Century Gothic"/>
              </a:rPr>
              <a:t> </a:t>
            </a:r>
            <a:r>
              <a:rPr sz="1400" spc="-25" dirty="0">
                <a:solidFill>
                  <a:srgbClr val="8B3044"/>
                </a:solidFill>
                <a:latin typeface="Century Gothic"/>
                <a:cs typeface="Century Gothic"/>
              </a:rPr>
              <a:t>direção</a:t>
            </a:r>
            <a:r>
              <a:rPr sz="1400" spc="135" dirty="0">
                <a:solidFill>
                  <a:srgbClr val="8B3044"/>
                </a:solidFill>
                <a:latin typeface="Century Gothic"/>
                <a:cs typeface="Century Gothic"/>
              </a:rPr>
              <a:t> </a:t>
            </a:r>
            <a:r>
              <a:rPr sz="1400" spc="30" dirty="0">
                <a:solidFill>
                  <a:srgbClr val="8B3044"/>
                </a:solidFill>
                <a:latin typeface="Century Gothic"/>
                <a:cs typeface="Century Gothic"/>
              </a:rPr>
              <a:t>administrativa</a:t>
            </a:r>
            <a:r>
              <a:rPr sz="1400" spc="135" dirty="0">
                <a:solidFill>
                  <a:srgbClr val="8B3044"/>
                </a:solidFill>
                <a:latin typeface="Century Gothic"/>
                <a:cs typeface="Century Gothic"/>
              </a:rPr>
              <a:t> </a:t>
            </a:r>
            <a:r>
              <a:rPr sz="1400" dirty="0">
                <a:solidFill>
                  <a:srgbClr val="8B3044"/>
                </a:solidFill>
                <a:latin typeface="Century Gothic"/>
                <a:cs typeface="Century Gothic"/>
              </a:rPr>
              <a:t>que </a:t>
            </a:r>
            <a:r>
              <a:rPr sz="1400" spc="40" dirty="0">
                <a:solidFill>
                  <a:srgbClr val="8B3044"/>
                </a:solidFill>
                <a:latin typeface="Century Gothic"/>
                <a:cs typeface="Century Gothic"/>
              </a:rPr>
              <a:t>lhe</a:t>
            </a:r>
            <a:r>
              <a:rPr sz="1400" spc="110" dirty="0">
                <a:solidFill>
                  <a:srgbClr val="8B3044"/>
                </a:solidFill>
                <a:latin typeface="Century Gothic"/>
                <a:cs typeface="Century Gothic"/>
              </a:rPr>
              <a:t> </a:t>
            </a:r>
            <a:r>
              <a:rPr sz="1400" spc="35" dirty="0">
                <a:solidFill>
                  <a:srgbClr val="8B3044"/>
                </a:solidFill>
                <a:latin typeface="Century Gothic"/>
                <a:cs typeface="Century Gothic"/>
              </a:rPr>
              <a:t>forem</a:t>
            </a:r>
            <a:r>
              <a:rPr sz="1400" spc="110" dirty="0">
                <a:solidFill>
                  <a:srgbClr val="8B3044"/>
                </a:solidFill>
                <a:latin typeface="Century Gothic"/>
                <a:cs typeface="Century Gothic"/>
              </a:rPr>
              <a:t> </a:t>
            </a:r>
            <a:r>
              <a:rPr sz="1400" spc="15" dirty="0">
                <a:solidFill>
                  <a:srgbClr val="8B3044"/>
                </a:solidFill>
                <a:latin typeface="Century Gothic"/>
                <a:cs typeface="Century Gothic"/>
              </a:rPr>
              <a:t>determinadas</a:t>
            </a:r>
            <a:r>
              <a:rPr sz="1400" spc="110" dirty="0">
                <a:solidFill>
                  <a:srgbClr val="8B3044"/>
                </a:solidFill>
                <a:latin typeface="Century Gothic"/>
                <a:cs typeface="Century Gothic"/>
              </a:rPr>
              <a:t> </a:t>
            </a:r>
            <a:r>
              <a:rPr sz="1400" spc="-10" dirty="0">
                <a:solidFill>
                  <a:srgbClr val="8B3044"/>
                </a:solidFill>
                <a:latin typeface="Century Gothic"/>
                <a:cs typeface="Century Gothic"/>
              </a:rPr>
              <a:t>pelo</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10" dirty="0">
                <a:solidFill>
                  <a:srgbClr val="8B3044"/>
                </a:solidFill>
                <a:latin typeface="Century Gothic"/>
                <a:cs typeface="Century Gothic"/>
              </a:rPr>
              <a:t> </a:t>
            </a:r>
            <a:r>
              <a:rPr sz="1400" spc="-50" dirty="0">
                <a:solidFill>
                  <a:srgbClr val="8B3044"/>
                </a:solidFill>
                <a:latin typeface="Century Gothic"/>
                <a:cs typeface="Century Gothic"/>
              </a:rPr>
              <a:t>o)</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zelar</a:t>
            </a:r>
            <a:r>
              <a:rPr sz="1400" spc="110" dirty="0">
                <a:solidFill>
                  <a:srgbClr val="8B3044"/>
                </a:solidFill>
                <a:latin typeface="Century Gothic"/>
                <a:cs typeface="Century Gothic"/>
              </a:rPr>
              <a:t> </a:t>
            </a:r>
            <a:r>
              <a:rPr sz="1400" spc="-35" dirty="0">
                <a:solidFill>
                  <a:srgbClr val="8B3044"/>
                </a:solidFill>
                <a:latin typeface="Century Gothic"/>
                <a:cs typeface="Century Gothic"/>
              </a:rPr>
              <a:t>pela</a:t>
            </a:r>
            <a:r>
              <a:rPr sz="1400" spc="110" dirty="0">
                <a:solidFill>
                  <a:srgbClr val="8B3044"/>
                </a:solidFill>
                <a:latin typeface="Century Gothic"/>
                <a:cs typeface="Century Gothic"/>
              </a:rPr>
              <a:t> </a:t>
            </a:r>
            <a:r>
              <a:rPr sz="1400" dirty="0">
                <a:solidFill>
                  <a:srgbClr val="8B3044"/>
                </a:solidFill>
                <a:latin typeface="Century Gothic"/>
                <a:cs typeface="Century Gothic"/>
              </a:rPr>
              <a:t>conserva-</a:t>
            </a:r>
            <a:r>
              <a:rPr sz="1400" spc="55" dirty="0">
                <a:solidFill>
                  <a:srgbClr val="8B3044"/>
                </a:solidFill>
                <a:latin typeface="Century Gothic"/>
                <a:cs typeface="Century Gothic"/>
              </a:rPr>
              <a:t> </a:t>
            </a:r>
            <a:r>
              <a:rPr sz="1400" spc="-105" dirty="0">
                <a:solidFill>
                  <a:srgbClr val="8B3044"/>
                </a:solidFill>
                <a:latin typeface="Century Gothic"/>
                <a:cs typeface="Century Gothic"/>
              </a:rPr>
              <a:t>ção</a:t>
            </a:r>
            <a:r>
              <a:rPr sz="1400" dirty="0">
                <a:solidFill>
                  <a:srgbClr val="8B3044"/>
                </a:solidFill>
                <a:latin typeface="Century Gothic"/>
                <a:cs typeface="Century Gothic"/>
              </a:rPr>
              <a:t> </a:t>
            </a:r>
            <a:r>
              <a:rPr sz="1400" spc="30" dirty="0">
                <a:solidFill>
                  <a:srgbClr val="8B3044"/>
                </a:solidFill>
                <a:latin typeface="Century Gothic"/>
                <a:cs typeface="Century Gothic"/>
              </a:rPr>
              <a:t>dos</a:t>
            </a:r>
            <a:r>
              <a:rPr sz="1400" dirty="0">
                <a:solidFill>
                  <a:srgbClr val="8B3044"/>
                </a:solidFill>
                <a:latin typeface="Century Gothic"/>
                <a:cs typeface="Century Gothic"/>
              </a:rPr>
              <a:t> </a:t>
            </a:r>
            <a:r>
              <a:rPr sz="1400" spc="40" dirty="0">
                <a:solidFill>
                  <a:srgbClr val="8B3044"/>
                </a:solidFill>
                <a:latin typeface="Century Gothic"/>
                <a:cs typeface="Century Gothic"/>
              </a:rPr>
              <a:t>bens</a:t>
            </a:r>
            <a:r>
              <a:rPr sz="1400" dirty="0">
                <a:solidFill>
                  <a:srgbClr val="8B3044"/>
                </a:solidFill>
                <a:latin typeface="Century Gothic"/>
                <a:cs typeface="Century Gothic"/>
              </a:rPr>
              <a:t> </a:t>
            </a:r>
            <a:r>
              <a:rPr sz="1400" spc="35" dirty="0">
                <a:solidFill>
                  <a:srgbClr val="8B3044"/>
                </a:solidFill>
                <a:latin typeface="Century Gothic"/>
                <a:cs typeface="Century Gothic"/>
              </a:rPr>
              <a:t>móveis</a:t>
            </a:r>
            <a:r>
              <a:rPr sz="1400" dirty="0">
                <a:solidFill>
                  <a:srgbClr val="8B3044"/>
                </a:solidFill>
                <a:latin typeface="Century Gothic"/>
                <a:cs typeface="Century Gothic"/>
              </a:rPr>
              <a:t> </a:t>
            </a:r>
            <a:r>
              <a:rPr sz="1400" spc="-75" dirty="0">
                <a:solidFill>
                  <a:srgbClr val="8B3044"/>
                </a:solidFill>
                <a:latin typeface="Century Gothic"/>
                <a:cs typeface="Century Gothic"/>
              </a:rPr>
              <a:t>e</a:t>
            </a:r>
            <a:r>
              <a:rPr sz="1400" dirty="0">
                <a:solidFill>
                  <a:srgbClr val="8B3044"/>
                </a:solidFill>
                <a:latin typeface="Century Gothic"/>
                <a:cs typeface="Century Gothic"/>
              </a:rPr>
              <a:t> </a:t>
            </a:r>
            <a:r>
              <a:rPr sz="1400" spc="45" dirty="0">
                <a:solidFill>
                  <a:srgbClr val="8B3044"/>
                </a:solidFill>
                <a:latin typeface="Century Gothic"/>
                <a:cs typeface="Century Gothic"/>
              </a:rPr>
              <a:t>imóveis</a:t>
            </a:r>
            <a:r>
              <a:rPr sz="1400" dirty="0">
                <a:solidFill>
                  <a:srgbClr val="8B3044"/>
                </a:solidFill>
                <a:latin typeface="Century Gothic"/>
                <a:cs typeface="Century Gothic"/>
              </a:rPr>
              <a:t> </a:t>
            </a:r>
            <a:r>
              <a:rPr sz="1400" spc="-30" dirty="0">
                <a:solidFill>
                  <a:srgbClr val="8B3044"/>
                </a:solidFill>
                <a:latin typeface="Century Gothic"/>
                <a:cs typeface="Century Gothic"/>
              </a:rPr>
              <a:t>do</a:t>
            </a:r>
            <a:r>
              <a:rPr sz="140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dirty="0">
                <a:solidFill>
                  <a:srgbClr val="8B3044"/>
                </a:solidFill>
                <a:latin typeface="Century Gothic"/>
                <a:cs typeface="Century Gothic"/>
              </a:rPr>
              <a:t> </a:t>
            </a:r>
            <a:r>
              <a:rPr sz="1400" spc="-30" dirty="0">
                <a:solidFill>
                  <a:srgbClr val="8B3044"/>
                </a:solidFill>
                <a:latin typeface="Century Gothic"/>
                <a:cs typeface="Century Gothic"/>
              </a:rPr>
              <a:t>p)</a:t>
            </a:r>
            <a:r>
              <a:rPr sz="1400" dirty="0">
                <a:solidFill>
                  <a:srgbClr val="8B3044"/>
                </a:solidFill>
                <a:latin typeface="Century Gothic"/>
                <a:cs typeface="Century Gothic"/>
              </a:rPr>
              <a:t> </a:t>
            </a:r>
            <a:r>
              <a:rPr sz="1400" spc="10" dirty="0">
                <a:solidFill>
                  <a:srgbClr val="8B3044"/>
                </a:solidFill>
                <a:latin typeface="Century Gothic"/>
                <a:cs typeface="Century Gothic"/>
              </a:rPr>
              <a:t>participar</a:t>
            </a:r>
            <a:r>
              <a:rPr sz="1400" spc="-5" dirty="0">
                <a:solidFill>
                  <a:srgbClr val="8B3044"/>
                </a:solidFill>
                <a:latin typeface="Century Gothic"/>
                <a:cs typeface="Century Gothic"/>
              </a:rPr>
              <a:t> </a:t>
            </a:r>
            <a:r>
              <a:rPr sz="1400" spc="-10" dirty="0">
                <a:solidFill>
                  <a:srgbClr val="8B3044"/>
                </a:solidFill>
                <a:latin typeface="Century Gothic"/>
                <a:cs typeface="Century Gothic"/>
              </a:rPr>
              <a:t>das</a:t>
            </a:r>
            <a:r>
              <a:rPr sz="1400" dirty="0">
                <a:solidFill>
                  <a:srgbClr val="8B3044"/>
                </a:solidFill>
                <a:latin typeface="Century Gothic"/>
                <a:cs typeface="Century Gothic"/>
              </a:rPr>
              <a:t> </a:t>
            </a:r>
            <a:r>
              <a:rPr sz="1400" spc="-5" dirty="0">
                <a:solidFill>
                  <a:srgbClr val="8B3044"/>
                </a:solidFill>
                <a:latin typeface="Century Gothic"/>
                <a:cs typeface="Century Gothic"/>
              </a:rPr>
              <a:t>de-</a:t>
            </a:r>
            <a:r>
              <a:rPr sz="1400" spc="55" dirty="0">
                <a:solidFill>
                  <a:srgbClr val="8B3044"/>
                </a:solidFill>
                <a:latin typeface="Century Gothic"/>
                <a:cs typeface="Century Gothic"/>
              </a:rPr>
              <a:t> </a:t>
            </a:r>
            <a:r>
              <a:rPr sz="1400" spc="25" dirty="0">
                <a:solidFill>
                  <a:srgbClr val="8B3044"/>
                </a:solidFill>
                <a:latin typeface="Century Gothic"/>
                <a:cs typeface="Century Gothic"/>
              </a:rPr>
              <a:t>cisões</a:t>
            </a:r>
            <a:r>
              <a:rPr sz="1400" spc="5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5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50" dirty="0">
                <a:solidFill>
                  <a:srgbClr val="8B3044"/>
                </a:solidFill>
                <a:latin typeface="Century Gothic"/>
                <a:cs typeface="Century Gothic"/>
              </a:rPr>
              <a:t> </a:t>
            </a:r>
            <a:r>
              <a:rPr sz="1400" spc="-15" dirty="0">
                <a:solidFill>
                  <a:srgbClr val="8B3044"/>
                </a:solidFill>
                <a:latin typeface="Century Gothic"/>
                <a:cs typeface="Century Gothic"/>
              </a:rPr>
              <a:t>relatando,</a:t>
            </a:r>
            <a:r>
              <a:rPr sz="1400" spc="50" dirty="0">
                <a:solidFill>
                  <a:srgbClr val="8B3044"/>
                </a:solidFill>
                <a:latin typeface="Century Gothic"/>
                <a:cs typeface="Century Gothic"/>
              </a:rPr>
              <a:t> </a:t>
            </a:r>
            <a:r>
              <a:rPr sz="1400" spc="40" dirty="0">
                <a:solidFill>
                  <a:srgbClr val="8B3044"/>
                </a:solidFill>
                <a:latin typeface="Century Gothic"/>
                <a:cs typeface="Century Gothic"/>
              </a:rPr>
              <a:t>discutindo</a:t>
            </a:r>
            <a:r>
              <a:rPr sz="1400" spc="50" dirty="0">
                <a:solidFill>
                  <a:srgbClr val="8B3044"/>
                </a:solidFill>
                <a:latin typeface="Century Gothic"/>
                <a:cs typeface="Century Gothic"/>
              </a:rPr>
              <a:t> </a:t>
            </a:r>
            <a:r>
              <a:rPr sz="1400" spc="-75" dirty="0">
                <a:solidFill>
                  <a:srgbClr val="8B3044"/>
                </a:solidFill>
                <a:latin typeface="Century Gothic"/>
                <a:cs typeface="Century Gothic"/>
              </a:rPr>
              <a:t>e</a:t>
            </a:r>
            <a:r>
              <a:rPr sz="1400" spc="50" dirty="0">
                <a:solidFill>
                  <a:srgbClr val="8B3044"/>
                </a:solidFill>
                <a:latin typeface="Century Gothic"/>
                <a:cs typeface="Century Gothic"/>
              </a:rPr>
              <a:t> </a:t>
            </a:r>
            <a:r>
              <a:rPr sz="1400" spc="-15" dirty="0">
                <a:solidFill>
                  <a:srgbClr val="8B3044"/>
                </a:solidFill>
                <a:latin typeface="Century Gothic"/>
                <a:cs typeface="Century Gothic"/>
              </a:rPr>
              <a:t>votando</a:t>
            </a:r>
            <a:r>
              <a:rPr sz="1400" spc="5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50"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5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15" dirty="0">
                <a:solidFill>
                  <a:srgbClr val="8B3044"/>
                </a:solidFill>
                <a:latin typeface="Century Gothic"/>
                <a:cs typeface="Century Gothic"/>
              </a:rPr>
              <a:t> </a:t>
            </a:r>
            <a:r>
              <a:rPr sz="1400" spc="-35" dirty="0">
                <a:solidFill>
                  <a:srgbClr val="8B3044"/>
                </a:solidFill>
                <a:latin typeface="Century Gothic"/>
                <a:cs typeface="Century Gothic"/>
              </a:rPr>
              <a:t>pauta;</a:t>
            </a:r>
            <a:r>
              <a:rPr sz="1400" spc="-90" dirty="0">
                <a:solidFill>
                  <a:srgbClr val="8B3044"/>
                </a:solidFill>
                <a:latin typeface="Century Gothic"/>
                <a:cs typeface="Century Gothic"/>
              </a:rPr>
              <a:t> </a:t>
            </a:r>
            <a:r>
              <a:rPr sz="1400" spc="-30" dirty="0">
                <a:solidFill>
                  <a:srgbClr val="8B3044"/>
                </a:solidFill>
                <a:latin typeface="Century Gothic"/>
                <a:cs typeface="Century Gothic"/>
              </a:rPr>
              <a:t>q)</a:t>
            </a:r>
            <a:r>
              <a:rPr sz="1400" spc="-90" dirty="0">
                <a:solidFill>
                  <a:srgbClr val="8B3044"/>
                </a:solidFill>
                <a:latin typeface="Century Gothic"/>
                <a:cs typeface="Century Gothic"/>
              </a:rPr>
              <a:t> </a:t>
            </a:r>
            <a:r>
              <a:rPr sz="1400" spc="-30" dirty="0">
                <a:solidFill>
                  <a:srgbClr val="8B3044"/>
                </a:solidFill>
                <a:latin typeface="Century Gothic"/>
                <a:cs typeface="Century Gothic"/>
              </a:rPr>
              <a:t>elaborar,</a:t>
            </a:r>
            <a:r>
              <a:rPr sz="1400" spc="-90"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90" dirty="0">
                <a:solidFill>
                  <a:srgbClr val="8B3044"/>
                </a:solidFill>
                <a:latin typeface="Century Gothic"/>
                <a:cs typeface="Century Gothic"/>
              </a:rPr>
              <a:t> </a:t>
            </a:r>
            <a:r>
              <a:rPr sz="1400" dirty="0">
                <a:solidFill>
                  <a:srgbClr val="8B3044"/>
                </a:solidFill>
                <a:latin typeface="Century Gothic"/>
                <a:cs typeface="Century Gothic"/>
              </a:rPr>
              <a:t>com</a:t>
            </a:r>
            <a:r>
              <a:rPr sz="1400" spc="-90" dirty="0">
                <a:solidFill>
                  <a:srgbClr val="8B3044"/>
                </a:solidFill>
                <a:latin typeface="Century Gothic"/>
                <a:cs typeface="Century Gothic"/>
              </a:rPr>
              <a:t> </a:t>
            </a:r>
            <a:r>
              <a:rPr sz="1400" spc="-40" dirty="0">
                <a:solidFill>
                  <a:srgbClr val="8B3044"/>
                </a:solidFill>
                <a:latin typeface="Century Gothic"/>
                <a:cs typeface="Century Gothic"/>
              </a:rPr>
              <a:t>o</a:t>
            </a:r>
            <a:r>
              <a:rPr sz="1400" spc="-90" dirty="0">
                <a:solidFill>
                  <a:srgbClr val="8B3044"/>
                </a:solidFill>
                <a:latin typeface="Century Gothic"/>
                <a:cs typeface="Century Gothic"/>
              </a:rPr>
              <a:t> </a:t>
            </a:r>
            <a:r>
              <a:rPr sz="1400" spc="30" dirty="0">
                <a:solidFill>
                  <a:srgbClr val="8B3044"/>
                </a:solidFill>
                <a:latin typeface="Century Gothic"/>
                <a:cs typeface="Century Gothic"/>
              </a:rPr>
              <a:t>Tesoureiro,</a:t>
            </a:r>
            <a:r>
              <a:rPr sz="1400" spc="-9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90"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90" dirty="0">
                <a:solidFill>
                  <a:srgbClr val="8B3044"/>
                </a:solidFill>
                <a:latin typeface="Century Gothic"/>
                <a:cs typeface="Century Gothic"/>
              </a:rPr>
              <a:t> </a:t>
            </a:r>
            <a:r>
              <a:rPr sz="1400" spc="15" dirty="0">
                <a:solidFill>
                  <a:srgbClr val="8B3044"/>
                </a:solidFill>
                <a:latin typeface="Century Gothic"/>
                <a:cs typeface="Century Gothic"/>
              </a:rPr>
              <a:t>salarial </a:t>
            </a:r>
            <a:r>
              <a:rPr sz="1400" spc="30" dirty="0">
                <a:solidFill>
                  <a:srgbClr val="8B3044"/>
                </a:solidFill>
                <a:latin typeface="Century Gothic"/>
                <a:cs typeface="Century Gothic"/>
              </a:rPr>
              <a:t>dos</a:t>
            </a:r>
            <a:r>
              <a:rPr sz="1400" spc="40" dirty="0">
                <a:solidFill>
                  <a:srgbClr val="8B3044"/>
                </a:solidFill>
                <a:latin typeface="Century Gothic"/>
                <a:cs typeface="Century Gothic"/>
              </a:rPr>
              <a:t> servidores </a:t>
            </a:r>
            <a:r>
              <a:rPr sz="1400" spc="-30" dirty="0">
                <a:solidFill>
                  <a:srgbClr val="8B3044"/>
                </a:solidFill>
                <a:latin typeface="Century Gothic"/>
                <a:cs typeface="Century Gothic"/>
              </a:rPr>
              <a:t>do</a:t>
            </a:r>
            <a:r>
              <a:rPr sz="1400" spc="4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40" dirty="0">
                <a:solidFill>
                  <a:srgbClr val="8B3044"/>
                </a:solidFill>
                <a:latin typeface="Century Gothic"/>
                <a:cs typeface="Century Gothic"/>
              </a:rPr>
              <a:t> </a:t>
            </a:r>
            <a:r>
              <a:rPr sz="1400" spc="25" dirty="0">
                <a:solidFill>
                  <a:srgbClr val="8B3044"/>
                </a:solidFill>
                <a:latin typeface="Century Gothic"/>
                <a:cs typeface="Century Gothic"/>
              </a:rPr>
              <a:t>submetendo-</a:t>
            </a:r>
            <a:r>
              <a:rPr sz="1400" spc="-50" dirty="0">
                <a:solidFill>
                  <a:srgbClr val="8B3044"/>
                </a:solidFill>
                <a:latin typeface="Century Gothic"/>
                <a:cs typeface="Century Gothic"/>
              </a:rPr>
              <a:t>a</a:t>
            </a:r>
            <a:r>
              <a:rPr sz="1400" spc="4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4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40" dirty="0">
                <a:solidFill>
                  <a:srgbClr val="8B3044"/>
                </a:solidFill>
                <a:latin typeface="Century Gothic"/>
                <a:cs typeface="Century Gothic"/>
              </a:rPr>
              <a:t> </a:t>
            </a:r>
            <a:r>
              <a:rPr sz="1400" spc="25" dirty="0">
                <a:solidFill>
                  <a:srgbClr val="8B3044"/>
                </a:solidFill>
                <a:latin typeface="Century Gothic"/>
                <a:cs typeface="Century Gothic"/>
              </a:rPr>
              <a:t>r)</a:t>
            </a:r>
            <a:r>
              <a:rPr sz="1400" spc="40" dirty="0">
                <a:solidFill>
                  <a:srgbClr val="8B3044"/>
                </a:solidFill>
                <a:latin typeface="Century Gothic"/>
                <a:cs typeface="Century Gothic"/>
              </a:rPr>
              <a:t> </a:t>
            </a:r>
            <a:r>
              <a:rPr sz="1400" spc="5" dirty="0">
                <a:solidFill>
                  <a:srgbClr val="8B3044"/>
                </a:solidFill>
                <a:latin typeface="Century Gothic"/>
                <a:cs typeface="Century Gothic"/>
              </a:rPr>
              <a:t>par-</a:t>
            </a:r>
            <a:r>
              <a:rPr sz="1400" spc="55" dirty="0">
                <a:solidFill>
                  <a:srgbClr val="8B3044"/>
                </a:solidFill>
                <a:latin typeface="Century Gothic"/>
                <a:cs typeface="Century Gothic"/>
              </a:rPr>
              <a:t> </a:t>
            </a:r>
            <a:r>
              <a:rPr sz="1400" spc="20" dirty="0">
                <a:solidFill>
                  <a:srgbClr val="8B3044"/>
                </a:solidFill>
                <a:latin typeface="Century Gothic"/>
                <a:cs typeface="Century Gothic"/>
              </a:rPr>
              <a:t>ticipar</a:t>
            </a:r>
            <a:r>
              <a:rPr sz="1400" spc="-1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1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1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0" dirty="0">
                <a:solidFill>
                  <a:srgbClr val="8B3044"/>
                </a:solidFill>
                <a:latin typeface="Century Gothic"/>
                <a:cs typeface="Century Gothic"/>
              </a:rPr>
              <a:t> </a:t>
            </a:r>
            <a:r>
              <a:rPr sz="1400" spc="45" dirty="0">
                <a:solidFill>
                  <a:srgbClr val="8B3044"/>
                </a:solidFill>
                <a:latin typeface="Century Gothic"/>
                <a:cs typeface="Century Gothic"/>
              </a:rPr>
              <a:t>movimento</a:t>
            </a:r>
            <a:r>
              <a:rPr sz="1400" spc="-1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10" dirty="0">
                <a:solidFill>
                  <a:srgbClr val="8B3044"/>
                </a:solidFill>
                <a:latin typeface="Century Gothic"/>
                <a:cs typeface="Century Gothic"/>
              </a:rPr>
              <a:t> </a:t>
            </a:r>
            <a:r>
              <a:rPr sz="1400" dirty="0">
                <a:solidFill>
                  <a:srgbClr val="8B3044"/>
                </a:solidFill>
                <a:latin typeface="Century Gothic"/>
                <a:cs typeface="Century Gothic"/>
              </a:rPr>
              <a:t>Secretaria</a:t>
            </a:r>
            <a:r>
              <a:rPr sz="1400" spc="-10" dirty="0">
                <a:solidFill>
                  <a:srgbClr val="8B3044"/>
                </a:solidFill>
                <a:latin typeface="Century Gothic"/>
                <a:cs typeface="Century Gothic"/>
              </a:rPr>
              <a:t> </a:t>
            </a:r>
            <a:r>
              <a:rPr sz="1400" spc="5" dirty="0">
                <a:solidFill>
                  <a:srgbClr val="8B3044"/>
                </a:solidFill>
                <a:latin typeface="Century Gothic"/>
                <a:cs typeface="Century Gothic"/>
              </a:rPr>
              <a:t>compreendido</a:t>
            </a:r>
            <a:r>
              <a:rPr sz="1400" spc="-10" dirty="0">
                <a:solidFill>
                  <a:srgbClr val="8B3044"/>
                </a:solidFill>
                <a:latin typeface="Century Gothic"/>
                <a:cs typeface="Century Gothic"/>
              </a:rPr>
              <a:t> </a:t>
            </a:r>
            <a:r>
              <a:rPr sz="1400" spc="25" dirty="0">
                <a:solidFill>
                  <a:srgbClr val="8B3044"/>
                </a:solidFill>
                <a:latin typeface="Century Gothic"/>
                <a:cs typeface="Century Gothic"/>
              </a:rPr>
              <a:t>en-</a:t>
            </a:r>
            <a:r>
              <a:rPr sz="1400" spc="55" dirty="0">
                <a:solidFill>
                  <a:srgbClr val="8B3044"/>
                </a:solidFill>
                <a:latin typeface="Century Gothic"/>
                <a:cs typeface="Century Gothic"/>
              </a:rPr>
              <a:t> </a:t>
            </a:r>
            <a:r>
              <a:rPr sz="1400" spc="40" dirty="0">
                <a:solidFill>
                  <a:srgbClr val="8B3044"/>
                </a:solidFill>
                <a:latin typeface="Century Gothic"/>
                <a:cs typeface="Century Gothic"/>
              </a:rPr>
              <a:t>tre</a:t>
            </a:r>
            <a:r>
              <a:rPr sz="1400" spc="95" dirty="0">
                <a:solidFill>
                  <a:srgbClr val="8B3044"/>
                </a:solidFill>
                <a:latin typeface="Century Gothic"/>
                <a:cs typeface="Century Gothic"/>
              </a:rPr>
              <a:t> </a:t>
            </a:r>
            <a:r>
              <a:rPr sz="1400" dirty="0">
                <a:solidFill>
                  <a:srgbClr val="8B3044"/>
                </a:solidFill>
                <a:latin typeface="Century Gothic"/>
                <a:cs typeface="Century Gothic"/>
              </a:rPr>
              <a:t>as</a:t>
            </a:r>
            <a:r>
              <a:rPr sz="1400" spc="95" dirty="0">
                <a:solidFill>
                  <a:srgbClr val="8B3044"/>
                </a:solidFill>
                <a:latin typeface="Century Gothic"/>
                <a:cs typeface="Century Gothic"/>
              </a:rPr>
              <a:t> </a:t>
            </a:r>
            <a:r>
              <a:rPr sz="1400" spc="40" dirty="0">
                <a:solidFill>
                  <a:srgbClr val="8B3044"/>
                </a:solidFill>
                <a:latin typeface="Century Gothic"/>
                <a:cs typeface="Century Gothic"/>
              </a:rPr>
              <a:t>Sessões;</a:t>
            </a:r>
            <a:r>
              <a:rPr sz="1400" spc="95" dirty="0">
                <a:solidFill>
                  <a:srgbClr val="8B3044"/>
                </a:solidFill>
                <a:latin typeface="Century Gothic"/>
                <a:cs typeface="Century Gothic"/>
              </a:rPr>
              <a:t> </a:t>
            </a:r>
            <a:r>
              <a:rPr sz="1400" spc="40" dirty="0">
                <a:solidFill>
                  <a:srgbClr val="8B3044"/>
                </a:solidFill>
                <a:latin typeface="Century Gothic"/>
                <a:cs typeface="Century Gothic"/>
              </a:rPr>
              <a:t>s)</a:t>
            </a:r>
            <a:r>
              <a:rPr sz="1400" spc="95" dirty="0">
                <a:solidFill>
                  <a:srgbClr val="8B3044"/>
                </a:solidFill>
                <a:latin typeface="Century Gothic"/>
                <a:cs typeface="Century Gothic"/>
              </a:rPr>
              <a:t> </a:t>
            </a:r>
            <a:r>
              <a:rPr sz="1400" spc="-20" dirty="0">
                <a:solidFill>
                  <a:srgbClr val="8B3044"/>
                </a:solidFill>
                <a:latin typeface="Century Gothic"/>
                <a:cs typeface="Century Gothic"/>
              </a:rPr>
              <a:t>elaborar</a:t>
            </a:r>
            <a:r>
              <a:rPr sz="1400" spc="90" dirty="0">
                <a:solidFill>
                  <a:srgbClr val="8B3044"/>
                </a:solidFill>
                <a:latin typeface="Century Gothic"/>
                <a:cs typeface="Century Gothic"/>
              </a:rPr>
              <a:t> </a:t>
            </a:r>
            <a:r>
              <a:rPr sz="1400" spc="-75" dirty="0">
                <a:solidFill>
                  <a:srgbClr val="8B3044"/>
                </a:solidFill>
                <a:latin typeface="Century Gothic"/>
                <a:cs typeface="Century Gothic"/>
              </a:rPr>
              <a:t>e</a:t>
            </a:r>
            <a:r>
              <a:rPr sz="1400" spc="95" dirty="0">
                <a:solidFill>
                  <a:srgbClr val="8B3044"/>
                </a:solidFill>
                <a:latin typeface="Century Gothic"/>
                <a:cs typeface="Century Gothic"/>
              </a:rPr>
              <a:t> </a:t>
            </a:r>
            <a:r>
              <a:rPr sz="1400" spc="40" dirty="0">
                <a:solidFill>
                  <a:srgbClr val="8B3044"/>
                </a:solidFill>
                <a:latin typeface="Century Gothic"/>
                <a:cs typeface="Century Gothic"/>
              </a:rPr>
              <a:t>manter</a:t>
            </a:r>
            <a:r>
              <a:rPr sz="1400" spc="95" dirty="0">
                <a:solidFill>
                  <a:srgbClr val="8B3044"/>
                </a:solidFill>
                <a:latin typeface="Century Gothic"/>
                <a:cs typeface="Century Gothic"/>
              </a:rPr>
              <a:t> </a:t>
            </a:r>
            <a:r>
              <a:rPr sz="1400" spc="-15" dirty="0">
                <a:solidFill>
                  <a:srgbClr val="8B3044"/>
                </a:solidFill>
                <a:latin typeface="Century Gothic"/>
                <a:cs typeface="Century Gothic"/>
              </a:rPr>
              <a:t>atualizado,</a:t>
            </a:r>
            <a:r>
              <a:rPr sz="1400" spc="95"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95" dirty="0">
                <a:solidFill>
                  <a:srgbClr val="8B3044"/>
                </a:solidFill>
                <a:latin typeface="Century Gothic"/>
                <a:cs typeface="Century Gothic"/>
              </a:rPr>
              <a:t> </a:t>
            </a:r>
            <a:r>
              <a:rPr sz="1400" dirty="0">
                <a:solidFill>
                  <a:srgbClr val="8B3044"/>
                </a:solidFill>
                <a:latin typeface="Century Gothic"/>
                <a:cs typeface="Century Gothic"/>
              </a:rPr>
              <a:t>com</a:t>
            </a:r>
            <a:r>
              <a:rPr sz="1400" spc="2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40" dirty="0">
                <a:solidFill>
                  <a:srgbClr val="8B3044"/>
                </a:solidFill>
                <a:latin typeface="Century Gothic"/>
                <a:cs typeface="Century Gothic"/>
              </a:rPr>
              <a:t> </a:t>
            </a:r>
            <a:r>
              <a:rPr sz="1400" spc="30" dirty="0">
                <a:solidFill>
                  <a:srgbClr val="8B3044"/>
                </a:solidFill>
                <a:latin typeface="Century Gothic"/>
                <a:cs typeface="Century Gothic"/>
              </a:rPr>
              <a:t>Tesoureiro,</a:t>
            </a:r>
            <a:r>
              <a:rPr sz="1400" spc="14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40" dirty="0">
                <a:solidFill>
                  <a:srgbClr val="8B3044"/>
                </a:solidFill>
                <a:latin typeface="Century Gothic"/>
                <a:cs typeface="Century Gothic"/>
              </a:rPr>
              <a:t> </a:t>
            </a:r>
            <a:r>
              <a:rPr sz="1400" spc="25" dirty="0">
                <a:solidFill>
                  <a:srgbClr val="8B3044"/>
                </a:solidFill>
                <a:latin typeface="Century Gothic"/>
                <a:cs typeface="Century Gothic"/>
              </a:rPr>
              <a:t>Inventário</a:t>
            </a:r>
            <a:r>
              <a:rPr sz="1400" spc="140" dirty="0">
                <a:solidFill>
                  <a:srgbClr val="8B3044"/>
                </a:solidFill>
                <a:latin typeface="Century Gothic"/>
                <a:cs typeface="Century Gothic"/>
              </a:rPr>
              <a:t> </a:t>
            </a:r>
            <a:r>
              <a:rPr sz="1400" spc="55" dirty="0">
                <a:solidFill>
                  <a:srgbClr val="8B3044"/>
                </a:solidFill>
                <a:latin typeface="Century Gothic"/>
                <a:cs typeface="Century Gothic"/>
              </a:rPr>
              <a:t>Físico-</a:t>
            </a:r>
            <a:r>
              <a:rPr sz="1400" spc="35" dirty="0">
                <a:solidFill>
                  <a:srgbClr val="8B3044"/>
                </a:solidFill>
                <a:latin typeface="Century Gothic"/>
                <a:cs typeface="Century Gothic"/>
              </a:rPr>
              <a:t>Financeiro</a:t>
            </a:r>
            <a:r>
              <a:rPr sz="1400" spc="14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40" dirty="0">
                <a:solidFill>
                  <a:srgbClr val="8B3044"/>
                </a:solidFill>
                <a:latin typeface="Century Gothic"/>
                <a:cs typeface="Century Gothic"/>
              </a:rPr>
              <a:t> </a:t>
            </a:r>
            <a:r>
              <a:rPr sz="1400" spc="-25" dirty="0">
                <a:solidFill>
                  <a:srgbClr val="8B3044"/>
                </a:solidFill>
                <a:latin typeface="Century Gothic"/>
                <a:cs typeface="Century Gothic"/>
              </a:rPr>
              <a:t>CRMV.</a:t>
            </a:r>
            <a:r>
              <a:rPr sz="1400" spc="140" dirty="0">
                <a:solidFill>
                  <a:srgbClr val="8B3044"/>
                </a:solidFill>
                <a:latin typeface="Century Gothic"/>
                <a:cs typeface="Century Gothic"/>
              </a:rPr>
              <a:t> </a:t>
            </a:r>
            <a:r>
              <a:rPr sz="1400" spc="30" dirty="0">
                <a:solidFill>
                  <a:srgbClr val="8B3044"/>
                </a:solidFill>
                <a:latin typeface="Century Gothic"/>
                <a:cs typeface="Century Gothic"/>
              </a:rPr>
              <a:t>Art.</a:t>
            </a:r>
            <a:r>
              <a:rPr sz="1400" spc="140" dirty="0">
                <a:solidFill>
                  <a:srgbClr val="8B3044"/>
                </a:solidFill>
                <a:latin typeface="Century Gothic"/>
                <a:cs typeface="Century Gothic"/>
              </a:rPr>
              <a:t> </a:t>
            </a:r>
            <a:r>
              <a:rPr sz="1400" spc="-65" dirty="0">
                <a:solidFill>
                  <a:srgbClr val="8B3044"/>
                </a:solidFill>
                <a:latin typeface="Century Gothic"/>
                <a:cs typeface="Century Gothic"/>
              </a:rPr>
              <a:t>14.</a:t>
            </a:r>
            <a:r>
              <a:rPr sz="1400" spc="140" dirty="0">
                <a:solidFill>
                  <a:srgbClr val="8B3044"/>
                </a:solidFill>
                <a:latin typeface="Century Gothic"/>
                <a:cs typeface="Century Gothic"/>
              </a:rPr>
              <a:t> </a:t>
            </a:r>
            <a:r>
              <a:rPr sz="1400" spc="-45" dirty="0">
                <a:solidFill>
                  <a:srgbClr val="8B3044"/>
                </a:solidFill>
                <a:latin typeface="Century Gothic"/>
                <a:cs typeface="Century Gothic"/>
              </a:rPr>
              <a:t>Ao</a:t>
            </a:r>
            <a:r>
              <a:rPr sz="1400" spc="-20" dirty="0">
                <a:solidFill>
                  <a:srgbClr val="8B3044"/>
                </a:solidFill>
                <a:latin typeface="Century Gothic"/>
                <a:cs typeface="Century Gothic"/>
              </a:rPr>
              <a:t> </a:t>
            </a:r>
            <a:r>
              <a:rPr sz="1400" spc="45" dirty="0">
                <a:solidFill>
                  <a:srgbClr val="8B3044"/>
                </a:solidFill>
                <a:latin typeface="Century Gothic"/>
                <a:cs typeface="Century Gothic"/>
              </a:rPr>
              <a:t>Tesoureiro</a:t>
            </a:r>
            <a:r>
              <a:rPr sz="1400" spc="-90" dirty="0">
                <a:solidFill>
                  <a:srgbClr val="8B3044"/>
                </a:solidFill>
                <a:latin typeface="Century Gothic"/>
                <a:cs typeface="Century Gothic"/>
              </a:rPr>
              <a:t> </a:t>
            </a:r>
            <a:r>
              <a:rPr sz="1400" spc="-25" dirty="0">
                <a:solidFill>
                  <a:srgbClr val="8B3044"/>
                </a:solidFill>
                <a:latin typeface="Century Gothic"/>
                <a:cs typeface="Century Gothic"/>
              </a:rPr>
              <a:t>compete:</a:t>
            </a:r>
            <a:r>
              <a:rPr sz="1400" spc="-90" dirty="0">
                <a:solidFill>
                  <a:srgbClr val="8B3044"/>
                </a:solidFill>
                <a:latin typeface="Century Gothic"/>
                <a:cs typeface="Century Gothic"/>
              </a:rPr>
              <a:t> </a:t>
            </a:r>
            <a:r>
              <a:rPr sz="1400" spc="-100" dirty="0">
                <a:solidFill>
                  <a:srgbClr val="8B3044"/>
                </a:solidFill>
                <a:latin typeface="Century Gothic"/>
                <a:cs typeface="Century Gothic"/>
              </a:rPr>
              <a:t>a)</a:t>
            </a:r>
            <a:r>
              <a:rPr sz="1400" spc="-90" dirty="0">
                <a:solidFill>
                  <a:srgbClr val="8B3044"/>
                </a:solidFill>
                <a:latin typeface="Century Gothic"/>
                <a:cs typeface="Century Gothic"/>
              </a:rPr>
              <a:t> </a:t>
            </a:r>
            <a:r>
              <a:rPr sz="1400" spc="95" dirty="0">
                <a:solidFill>
                  <a:srgbClr val="8B3044"/>
                </a:solidFill>
                <a:latin typeface="Century Gothic"/>
                <a:cs typeface="Century Gothic"/>
              </a:rPr>
              <a:t>substituir</a:t>
            </a:r>
            <a:r>
              <a:rPr sz="1400" spc="-90" dirty="0">
                <a:solidFill>
                  <a:srgbClr val="8B3044"/>
                </a:solidFill>
                <a:latin typeface="Century Gothic"/>
                <a:cs typeface="Century Gothic"/>
              </a:rPr>
              <a:t> </a:t>
            </a:r>
            <a:r>
              <a:rPr sz="1400" spc="-40" dirty="0">
                <a:solidFill>
                  <a:srgbClr val="8B3044"/>
                </a:solidFill>
                <a:latin typeface="Century Gothic"/>
                <a:cs typeface="Century Gothic"/>
              </a:rPr>
              <a:t>o</a:t>
            </a:r>
            <a:r>
              <a:rPr sz="1400" spc="-90" dirty="0">
                <a:solidFill>
                  <a:srgbClr val="8B3044"/>
                </a:solidFill>
                <a:latin typeface="Century Gothic"/>
                <a:cs typeface="Century Gothic"/>
              </a:rPr>
              <a:t> </a:t>
            </a:r>
            <a:r>
              <a:rPr sz="1400" spc="20" dirty="0">
                <a:solidFill>
                  <a:srgbClr val="8B3044"/>
                </a:solidFill>
                <a:latin typeface="Century Gothic"/>
                <a:cs typeface="Century Gothic"/>
              </a:rPr>
              <a:t>Secretário-</a:t>
            </a:r>
            <a:r>
              <a:rPr sz="1400" spc="-40" dirty="0">
                <a:solidFill>
                  <a:srgbClr val="8B3044"/>
                </a:solidFill>
                <a:latin typeface="Century Gothic"/>
                <a:cs typeface="Century Gothic"/>
              </a:rPr>
              <a:t>Geral</a:t>
            </a:r>
            <a:r>
              <a:rPr sz="1400" spc="-90" dirty="0">
                <a:solidFill>
                  <a:srgbClr val="8B3044"/>
                </a:solidFill>
                <a:latin typeface="Century Gothic"/>
                <a:cs typeface="Century Gothic"/>
              </a:rPr>
              <a:t> </a:t>
            </a:r>
            <a:r>
              <a:rPr sz="1400" spc="40" dirty="0">
                <a:solidFill>
                  <a:srgbClr val="8B3044"/>
                </a:solidFill>
                <a:latin typeface="Century Gothic"/>
                <a:cs typeface="Century Gothic"/>
              </a:rPr>
              <a:t>em</a:t>
            </a:r>
            <a:r>
              <a:rPr sz="1400" spc="-90" dirty="0">
                <a:solidFill>
                  <a:srgbClr val="8B3044"/>
                </a:solidFill>
                <a:latin typeface="Century Gothic"/>
                <a:cs typeface="Century Gothic"/>
              </a:rPr>
              <a:t> </a:t>
            </a:r>
            <a:r>
              <a:rPr sz="1400" spc="55" dirty="0">
                <a:solidFill>
                  <a:srgbClr val="8B3044"/>
                </a:solidFill>
                <a:latin typeface="Century Gothic"/>
                <a:cs typeface="Century Gothic"/>
              </a:rPr>
              <a:t>suas</a:t>
            </a:r>
            <a:r>
              <a:rPr sz="1400" spc="-90" dirty="0">
                <a:solidFill>
                  <a:srgbClr val="8B3044"/>
                </a:solidFill>
                <a:latin typeface="Century Gothic"/>
                <a:cs typeface="Century Gothic"/>
              </a:rPr>
              <a:t> </a:t>
            </a:r>
            <a:r>
              <a:rPr sz="1400" spc="10" dirty="0">
                <a:solidFill>
                  <a:srgbClr val="8B3044"/>
                </a:solidFill>
                <a:latin typeface="Century Gothic"/>
                <a:cs typeface="Century Gothic"/>
              </a:rPr>
              <a:t>faltas</a:t>
            </a:r>
            <a:r>
              <a:rPr sz="1400" spc="15" dirty="0">
                <a:solidFill>
                  <a:srgbClr val="8B3044"/>
                </a:solidFill>
                <a:latin typeface="Century Gothic"/>
                <a:cs typeface="Century Gothic"/>
              </a:rPr>
              <a:t> </a:t>
            </a:r>
            <a:r>
              <a:rPr sz="1400" spc="25" dirty="0">
                <a:solidFill>
                  <a:srgbClr val="8B3044"/>
                </a:solidFill>
                <a:latin typeface="Century Gothic"/>
                <a:cs typeface="Century Gothic"/>
              </a:rPr>
              <a:t>ou</a:t>
            </a:r>
            <a:r>
              <a:rPr sz="1400" spc="140" dirty="0">
                <a:solidFill>
                  <a:srgbClr val="8B3044"/>
                </a:solidFill>
                <a:latin typeface="Century Gothic"/>
                <a:cs typeface="Century Gothic"/>
              </a:rPr>
              <a:t> </a:t>
            </a:r>
            <a:r>
              <a:rPr sz="1400" spc="50" dirty="0">
                <a:solidFill>
                  <a:srgbClr val="8B3044"/>
                </a:solidFill>
                <a:latin typeface="Century Gothic"/>
                <a:cs typeface="Century Gothic"/>
              </a:rPr>
              <a:t>impedimentos</a:t>
            </a:r>
            <a:r>
              <a:rPr sz="1400" spc="135" dirty="0">
                <a:solidFill>
                  <a:srgbClr val="8B3044"/>
                </a:solidFill>
                <a:latin typeface="Century Gothic"/>
                <a:cs typeface="Century Gothic"/>
              </a:rPr>
              <a:t> </a:t>
            </a:r>
            <a:r>
              <a:rPr sz="1400" spc="5" dirty="0">
                <a:solidFill>
                  <a:srgbClr val="8B3044"/>
                </a:solidFill>
                <a:latin typeface="Century Gothic"/>
                <a:cs typeface="Century Gothic"/>
              </a:rPr>
              <a:t>eventuais;</a:t>
            </a:r>
            <a:r>
              <a:rPr sz="1400" spc="135" dirty="0">
                <a:solidFill>
                  <a:srgbClr val="8B3044"/>
                </a:solidFill>
                <a:latin typeface="Century Gothic"/>
                <a:cs typeface="Century Gothic"/>
              </a:rPr>
              <a:t> </a:t>
            </a:r>
            <a:r>
              <a:rPr sz="1400" spc="-30" dirty="0">
                <a:solidFill>
                  <a:srgbClr val="8B3044"/>
                </a:solidFill>
                <a:latin typeface="Century Gothic"/>
                <a:cs typeface="Century Gothic"/>
              </a:rPr>
              <a:t>b)</a:t>
            </a:r>
            <a:r>
              <a:rPr sz="1400" spc="140" dirty="0">
                <a:solidFill>
                  <a:srgbClr val="8B3044"/>
                </a:solidFill>
                <a:latin typeface="Century Gothic"/>
                <a:cs typeface="Century Gothic"/>
              </a:rPr>
              <a:t> </a:t>
            </a:r>
            <a:r>
              <a:rPr sz="1400" spc="75" dirty="0">
                <a:solidFill>
                  <a:srgbClr val="8B3044"/>
                </a:solidFill>
                <a:latin typeface="Century Gothic"/>
                <a:cs typeface="Century Gothic"/>
              </a:rPr>
              <a:t>dirigir</a:t>
            </a:r>
            <a:r>
              <a:rPr sz="1400" spc="135" dirty="0">
                <a:solidFill>
                  <a:srgbClr val="8B3044"/>
                </a:solidFill>
                <a:latin typeface="Century Gothic"/>
                <a:cs typeface="Century Gothic"/>
              </a:rPr>
              <a:t> </a:t>
            </a:r>
            <a:r>
              <a:rPr sz="1400" spc="-40" dirty="0">
                <a:solidFill>
                  <a:srgbClr val="8B3044"/>
                </a:solidFill>
                <a:latin typeface="Century Gothic"/>
                <a:cs typeface="Century Gothic"/>
              </a:rPr>
              <a:t>o</a:t>
            </a:r>
            <a:r>
              <a:rPr sz="1400" spc="140" dirty="0">
                <a:solidFill>
                  <a:srgbClr val="8B3044"/>
                </a:solidFill>
                <a:latin typeface="Century Gothic"/>
                <a:cs typeface="Century Gothic"/>
              </a:rPr>
              <a:t> </a:t>
            </a:r>
            <a:r>
              <a:rPr sz="1400" spc="45" dirty="0">
                <a:solidFill>
                  <a:srgbClr val="8B3044"/>
                </a:solidFill>
                <a:latin typeface="Century Gothic"/>
                <a:cs typeface="Century Gothic"/>
              </a:rPr>
              <a:t>Setor</a:t>
            </a:r>
            <a:r>
              <a:rPr sz="1400" spc="13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135" dirty="0">
                <a:solidFill>
                  <a:srgbClr val="8B3044"/>
                </a:solidFill>
                <a:latin typeface="Century Gothic"/>
                <a:cs typeface="Century Gothic"/>
              </a:rPr>
              <a:t> </a:t>
            </a:r>
            <a:r>
              <a:rPr sz="1400" spc="15" dirty="0">
                <a:solidFill>
                  <a:srgbClr val="8B3044"/>
                </a:solidFill>
                <a:latin typeface="Century Gothic"/>
                <a:cs typeface="Century Gothic"/>
              </a:rPr>
              <a:t>Administração</a:t>
            </a:r>
            <a:r>
              <a:rPr sz="1400" spc="-50" dirty="0">
                <a:solidFill>
                  <a:srgbClr val="8B3044"/>
                </a:solidFill>
                <a:latin typeface="Century Gothic"/>
                <a:cs typeface="Century Gothic"/>
              </a:rPr>
              <a:t> </a:t>
            </a:r>
            <a:r>
              <a:rPr sz="1400" spc="15" dirty="0">
                <a:solidFill>
                  <a:srgbClr val="8B3044"/>
                </a:solidFill>
                <a:latin typeface="Century Gothic"/>
                <a:cs typeface="Century Gothic"/>
              </a:rPr>
              <a:t>Financeira</a:t>
            </a:r>
            <a:r>
              <a:rPr sz="1400" spc="-9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9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90" dirty="0">
                <a:solidFill>
                  <a:srgbClr val="8B3044"/>
                </a:solidFill>
                <a:latin typeface="Century Gothic"/>
                <a:cs typeface="Century Gothic"/>
              </a:rPr>
              <a:t> </a:t>
            </a:r>
            <a:r>
              <a:rPr sz="1400" spc="-105" dirty="0">
                <a:solidFill>
                  <a:srgbClr val="8B3044"/>
                </a:solidFill>
                <a:latin typeface="Century Gothic"/>
                <a:cs typeface="Century Gothic"/>
              </a:rPr>
              <a:t>c)</a:t>
            </a:r>
            <a:r>
              <a:rPr sz="1400" spc="-90" dirty="0">
                <a:solidFill>
                  <a:srgbClr val="8B3044"/>
                </a:solidFill>
                <a:latin typeface="Century Gothic"/>
                <a:cs typeface="Century Gothic"/>
              </a:rPr>
              <a:t> </a:t>
            </a:r>
            <a:r>
              <a:rPr sz="1400" spc="-5" dirty="0">
                <a:solidFill>
                  <a:srgbClr val="8B3044"/>
                </a:solidFill>
                <a:latin typeface="Century Gothic"/>
                <a:cs typeface="Century Gothic"/>
              </a:rPr>
              <a:t>conservar,</a:t>
            </a:r>
            <a:r>
              <a:rPr sz="1400" spc="-90" dirty="0">
                <a:solidFill>
                  <a:srgbClr val="8B3044"/>
                </a:solidFill>
                <a:latin typeface="Century Gothic"/>
                <a:cs typeface="Century Gothic"/>
              </a:rPr>
              <a:t> </a:t>
            </a:r>
            <a:r>
              <a:rPr sz="1400" spc="30" dirty="0">
                <a:solidFill>
                  <a:srgbClr val="8B3044"/>
                </a:solidFill>
                <a:latin typeface="Century Gothic"/>
                <a:cs typeface="Century Gothic"/>
              </a:rPr>
              <a:t>sob</a:t>
            </a:r>
            <a:r>
              <a:rPr sz="1400" spc="-90" dirty="0">
                <a:solidFill>
                  <a:srgbClr val="8B3044"/>
                </a:solidFill>
                <a:latin typeface="Century Gothic"/>
                <a:cs typeface="Century Gothic"/>
              </a:rPr>
              <a:t> </a:t>
            </a:r>
            <a:r>
              <a:rPr sz="1400" spc="30" dirty="0">
                <a:solidFill>
                  <a:srgbClr val="8B3044"/>
                </a:solidFill>
                <a:latin typeface="Century Gothic"/>
                <a:cs typeface="Century Gothic"/>
              </a:rPr>
              <a:t>sua</a:t>
            </a:r>
            <a:r>
              <a:rPr sz="1400" spc="-90" dirty="0">
                <a:solidFill>
                  <a:srgbClr val="8B3044"/>
                </a:solidFill>
                <a:latin typeface="Century Gothic"/>
                <a:cs typeface="Century Gothic"/>
              </a:rPr>
              <a:t> </a:t>
            </a:r>
            <a:r>
              <a:rPr sz="1400" spc="-30" dirty="0">
                <a:solidFill>
                  <a:srgbClr val="8B3044"/>
                </a:solidFill>
                <a:latin typeface="Century Gothic"/>
                <a:cs typeface="Century Gothic"/>
              </a:rPr>
              <a:t>guarda,</a:t>
            </a:r>
            <a:r>
              <a:rPr sz="1400" spc="-9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90" dirty="0">
                <a:solidFill>
                  <a:srgbClr val="8B3044"/>
                </a:solidFill>
                <a:latin typeface="Century Gothic"/>
                <a:cs typeface="Century Gothic"/>
              </a:rPr>
              <a:t> </a:t>
            </a:r>
            <a:r>
              <a:rPr sz="1400" dirty="0">
                <a:solidFill>
                  <a:srgbClr val="8B3044"/>
                </a:solidFill>
                <a:latin typeface="Century Gothic"/>
                <a:cs typeface="Century Gothic"/>
              </a:rPr>
              <a:t>papéis</a:t>
            </a:r>
            <a:r>
              <a:rPr sz="1400" spc="-9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 dirty="0">
                <a:solidFill>
                  <a:srgbClr val="8B3044"/>
                </a:solidFill>
                <a:latin typeface="Century Gothic"/>
                <a:cs typeface="Century Gothic"/>
              </a:rPr>
              <a:t> </a:t>
            </a:r>
            <a:r>
              <a:rPr sz="1400" spc="-15" dirty="0">
                <a:solidFill>
                  <a:srgbClr val="8B3044"/>
                </a:solidFill>
                <a:latin typeface="Century Gothic"/>
                <a:cs typeface="Century Gothic"/>
              </a:rPr>
              <a:t>crédito,</a:t>
            </a:r>
            <a:r>
              <a:rPr sz="1400" spc="25" dirty="0">
                <a:solidFill>
                  <a:srgbClr val="8B3044"/>
                </a:solidFill>
                <a:latin typeface="Century Gothic"/>
                <a:cs typeface="Century Gothic"/>
              </a:rPr>
              <a:t> </a:t>
            </a:r>
            <a:r>
              <a:rPr sz="1400" spc="15" dirty="0">
                <a:solidFill>
                  <a:srgbClr val="8B3044"/>
                </a:solidFill>
                <a:latin typeface="Century Gothic"/>
                <a:cs typeface="Century Gothic"/>
              </a:rPr>
              <a:t>documentos,</a:t>
            </a:r>
            <a:r>
              <a:rPr sz="1400" spc="25" dirty="0">
                <a:solidFill>
                  <a:srgbClr val="8B3044"/>
                </a:solidFill>
                <a:latin typeface="Century Gothic"/>
                <a:cs typeface="Century Gothic"/>
              </a:rPr>
              <a:t> </a:t>
            </a:r>
            <a:r>
              <a:rPr sz="1400" spc="40" dirty="0">
                <a:solidFill>
                  <a:srgbClr val="8B3044"/>
                </a:solidFill>
                <a:latin typeface="Century Gothic"/>
                <a:cs typeface="Century Gothic"/>
              </a:rPr>
              <a:t>bens</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5" dirty="0">
                <a:solidFill>
                  <a:srgbClr val="8B3044"/>
                </a:solidFill>
                <a:latin typeface="Century Gothic"/>
                <a:cs typeface="Century Gothic"/>
              </a:rPr>
              <a:t> </a:t>
            </a:r>
            <a:r>
              <a:rPr sz="1400" spc="5" dirty="0">
                <a:solidFill>
                  <a:srgbClr val="8B3044"/>
                </a:solidFill>
                <a:latin typeface="Century Gothic"/>
                <a:cs typeface="Century Gothic"/>
              </a:rPr>
              <a:t>valores</a:t>
            </a:r>
            <a:r>
              <a:rPr sz="1400" spc="2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25" dirty="0">
                <a:solidFill>
                  <a:srgbClr val="8B3044"/>
                </a:solidFill>
                <a:latin typeface="Century Gothic"/>
                <a:cs typeface="Century Gothic"/>
              </a:rPr>
              <a:t> </a:t>
            </a:r>
            <a:r>
              <a:rPr sz="1400" spc="10" dirty="0">
                <a:solidFill>
                  <a:srgbClr val="8B3044"/>
                </a:solidFill>
                <a:latin typeface="Century Gothic"/>
                <a:cs typeface="Century Gothic"/>
              </a:rPr>
              <a:t>Tesouraria;</a:t>
            </a:r>
            <a:r>
              <a:rPr sz="1400" spc="25" dirty="0">
                <a:solidFill>
                  <a:srgbClr val="8B3044"/>
                </a:solidFill>
                <a:latin typeface="Century Gothic"/>
                <a:cs typeface="Century Gothic"/>
              </a:rPr>
              <a:t> </a:t>
            </a:r>
            <a:r>
              <a:rPr sz="1400" spc="-40" dirty="0">
                <a:solidFill>
                  <a:srgbClr val="8B3044"/>
                </a:solidFill>
                <a:latin typeface="Century Gothic"/>
                <a:cs typeface="Century Gothic"/>
              </a:rPr>
              <a:t>d)</a:t>
            </a:r>
            <a:r>
              <a:rPr sz="1400" spc="25" dirty="0">
                <a:solidFill>
                  <a:srgbClr val="8B3044"/>
                </a:solidFill>
                <a:latin typeface="Century Gothic"/>
                <a:cs typeface="Century Gothic"/>
              </a:rPr>
              <a:t> </a:t>
            </a:r>
            <a:r>
              <a:rPr sz="1400" spc="40" dirty="0">
                <a:solidFill>
                  <a:srgbClr val="8B3044"/>
                </a:solidFill>
                <a:latin typeface="Century Gothic"/>
                <a:cs typeface="Century Gothic"/>
              </a:rPr>
              <a:t>manter</a:t>
            </a:r>
            <a:r>
              <a:rPr sz="1400" spc="25" dirty="0">
                <a:solidFill>
                  <a:srgbClr val="8B3044"/>
                </a:solidFill>
                <a:latin typeface="Century Gothic"/>
                <a:cs typeface="Century Gothic"/>
              </a:rPr>
              <a:t> </a:t>
            </a:r>
            <a:r>
              <a:rPr sz="1400" spc="125" dirty="0">
                <a:solidFill>
                  <a:srgbClr val="8B3044"/>
                </a:solidFill>
                <a:latin typeface="Century Gothic"/>
                <a:cs typeface="Century Gothic"/>
              </a:rPr>
              <a:t>um</a:t>
            </a:r>
            <a:r>
              <a:rPr sz="1400" spc="45" dirty="0">
                <a:solidFill>
                  <a:srgbClr val="8B3044"/>
                </a:solidFill>
                <a:latin typeface="Century Gothic"/>
                <a:cs typeface="Century Gothic"/>
              </a:rPr>
              <a:t> rigoroso</a:t>
            </a:r>
            <a:r>
              <a:rPr sz="1400" spc="60" dirty="0">
                <a:solidFill>
                  <a:srgbClr val="8B3044"/>
                </a:solidFill>
                <a:latin typeface="Century Gothic"/>
                <a:cs typeface="Century Gothic"/>
              </a:rPr>
              <a:t> </a:t>
            </a:r>
            <a:r>
              <a:rPr sz="1400" spc="10" dirty="0">
                <a:solidFill>
                  <a:srgbClr val="8B3044"/>
                </a:solidFill>
                <a:latin typeface="Century Gothic"/>
                <a:cs typeface="Century Gothic"/>
              </a:rPr>
              <a:t>controle</a:t>
            </a:r>
            <a:r>
              <a:rPr sz="1400" spc="6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60" dirty="0">
                <a:solidFill>
                  <a:srgbClr val="8B3044"/>
                </a:solidFill>
                <a:latin typeface="Century Gothic"/>
                <a:cs typeface="Century Gothic"/>
              </a:rPr>
              <a:t> </a:t>
            </a:r>
            <a:r>
              <a:rPr sz="1400" spc="35" dirty="0">
                <a:solidFill>
                  <a:srgbClr val="8B3044"/>
                </a:solidFill>
                <a:latin typeface="Century Gothic"/>
                <a:cs typeface="Century Gothic"/>
              </a:rPr>
              <a:t>numerário</a:t>
            </a:r>
            <a:r>
              <a:rPr sz="1400" spc="60" dirty="0">
                <a:solidFill>
                  <a:srgbClr val="8B3044"/>
                </a:solidFill>
                <a:latin typeface="Century Gothic"/>
                <a:cs typeface="Century Gothic"/>
              </a:rPr>
              <a:t> </a:t>
            </a:r>
            <a:r>
              <a:rPr sz="1400" spc="-45" dirty="0">
                <a:solidFill>
                  <a:srgbClr val="8B3044"/>
                </a:solidFill>
                <a:latin typeface="Century Gothic"/>
                <a:cs typeface="Century Gothic"/>
              </a:rPr>
              <a:t>arrecadado</a:t>
            </a:r>
            <a:r>
              <a:rPr sz="1400" spc="60" dirty="0">
                <a:solidFill>
                  <a:srgbClr val="8B3044"/>
                </a:solidFill>
                <a:latin typeface="Century Gothic"/>
                <a:cs typeface="Century Gothic"/>
              </a:rPr>
              <a:t> </a:t>
            </a:r>
            <a:r>
              <a:rPr sz="1400" spc="25" dirty="0">
                <a:solidFill>
                  <a:srgbClr val="8B3044"/>
                </a:solidFill>
                <a:latin typeface="Century Gothic"/>
                <a:cs typeface="Century Gothic"/>
              </a:rPr>
              <a:t>ou</a:t>
            </a:r>
            <a:r>
              <a:rPr sz="1400" spc="60" dirty="0">
                <a:solidFill>
                  <a:srgbClr val="8B3044"/>
                </a:solidFill>
                <a:latin typeface="Century Gothic"/>
                <a:cs typeface="Century Gothic"/>
              </a:rPr>
              <a:t> </a:t>
            </a:r>
            <a:r>
              <a:rPr sz="1400" spc="30" dirty="0">
                <a:solidFill>
                  <a:srgbClr val="8B3044"/>
                </a:solidFill>
                <a:latin typeface="Century Gothic"/>
                <a:cs typeface="Century Gothic"/>
              </a:rPr>
              <a:t>atribuído</a:t>
            </a:r>
            <a:r>
              <a:rPr sz="1400" spc="60" dirty="0">
                <a:solidFill>
                  <a:srgbClr val="8B3044"/>
                </a:solidFill>
                <a:latin typeface="Century Gothic"/>
                <a:cs typeface="Century Gothic"/>
              </a:rPr>
              <a:t> </a:t>
            </a:r>
            <a:r>
              <a:rPr sz="1400" spc="-95" dirty="0">
                <a:solidFill>
                  <a:srgbClr val="8B3044"/>
                </a:solidFill>
                <a:latin typeface="Century Gothic"/>
                <a:cs typeface="Century Gothic"/>
              </a:rPr>
              <a:t>ao</a:t>
            </a:r>
            <a:r>
              <a:rPr sz="1400" spc="60" dirty="0">
                <a:solidFill>
                  <a:srgbClr val="8B3044"/>
                </a:solidFill>
                <a:latin typeface="Century Gothic"/>
                <a:cs typeface="Century Gothic"/>
              </a:rPr>
              <a:t> </a:t>
            </a:r>
            <a:r>
              <a:rPr sz="1400" spc="-15" dirty="0">
                <a:solidFill>
                  <a:srgbClr val="8B3044"/>
                </a:solidFill>
                <a:latin typeface="Century Gothic"/>
                <a:cs typeface="Century Gothic"/>
              </a:rPr>
              <a:t>Con-</a:t>
            </a:r>
            <a:r>
              <a:rPr sz="1400" spc="55" dirty="0">
                <a:solidFill>
                  <a:srgbClr val="8B3044"/>
                </a:solidFill>
                <a:latin typeface="Century Gothic"/>
                <a:cs typeface="Century Gothic"/>
              </a:rPr>
              <a:t> </a:t>
            </a:r>
            <a:r>
              <a:rPr sz="1400" spc="15" dirty="0">
                <a:solidFill>
                  <a:srgbClr val="8B3044"/>
                </a:solidFill>
                <a:latin typeface="Century Gothic"/>
                <a:cs typeface="Century Gothic"/>
              </a:rPr>
              <a:t>selho,</a:t>
            </a:r>
            <a:r>
              <a:rPr sz="1400" spc="30" dirty="0">
                <a:solidFill>
                  <a:srgbClr val="8B3044"/>
                </a:solidFill>
                <a:latin typeface="Century Gothic"/>
                <a:cs typeface="Century Gothic"/>
              </a:rPr>
              <a:t> </a:t>
            </a:r>
            <a:r>
              <a:rPr sz="1400" spc="-75" dirty="0">
                <a:solidFill>
                  <a:srgbClr val="8B3044"/>
                </a:solidFill>
                <a:latin typeface="Century Gothic"/>
                <a:cs typeface="Century Gothic"/>
              </a:rPr>
              <a:t>e</a:t>
            </a:r>
            <a:r>
              <a:rPr sz="1400" spc="30" dirty="0">
                <a:solidFill>
                  <a:srgbClr val="8B3044"/>
                </a:solidFill>
                <a:latin typeface="Century Gothic"/>
                <a:cs typeface="Century Gothic"/>
              </a:rPr>
              <a:t> </a:t>
            </a:r>
            <a:r>
              <a:rPr sz="1400" spc="-80" dirty="0">
                <a:solidFill>
                  <a:srgbClr val="8B3044"/>
                </a:solidFill>
                <a:latin typeface="Century Gothic"/>
                <a:cs typeface="Century Gothic"/>
              </a:rPr>
              <a:t>da</a:t>
            </a:r>
            <a:r>
              <a:rPr sz="1400" spc="30" dirty="0">
                <a:solidFill>
                  <a:srgbClr val="8B3044"/>
                </a:solidFill>
                <a:latin typeface="Century Gothic"/>
                <a:cs typeface="Century Gothic"/>
              </a:rPr>
              <a:t> </a:t>
            </a:r>
            <a:r>
              <a:rPr sz="1400" dirty="0">
                <a:solidFill>
                  <a:srgbClr val="8B3044"/>
                </a:solidFill>
                <a:latin typeface="Century Gothic"/>
                <a:cs typeface="Century Gothic"/>
              </a:rPr>
              <a:t>movimentação</a:t>
            </a:r>
            <a:r>
              <a:rPr sz="1400" spc="3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30" dirty="0">
                <a:solidFill>
                  <a:srgbClr val="8B3044"/>
                </a:solidFill>
                <a:latin typeface="Century Gothic"/>
                <a:cs typeface="Century Gothic"/>
              </a:rPr>
              <a:t> </a:t>
            </a:r>
            <a:r>
              <a:rPr sz="1400" spc="-30" dirty="0">
                <a:solidFill>
                  <a:srgbClr val="8B3044"/>
                </a:solidFill>
                <a:latin typeface="Century Gothic"/>
                <a:cs typeface="Century Gothic"/>
              </a:rPr>
              <a:t>conta</a:t>
            </a:r>
            <a:r>
              <a:rPr sz="1400" spc="30" dirty="0">
                <a:solidFill>
                  <a:srgbClr val="8B3044"/>
                </a:solidFill>
                <a:latin typeface="Century Gothic"/>
                <a:cs typeface="Century Gothic"/>
              </a:rPr>
              <a:t> </a:t>
            </a:r>
            <a:r>
              <a:rPr sz="1400" spc="-40" dirty="0">
                <a:solidFill>
                  <a:srgbClr val="8B3044"/>
                </a:solidFill>
                <a:latin typeface="Century Gothic"/>
                <a:cs typeface="Century Gothic"/>
              </a:rPr>
              <a:t>bancária,</a:t>
            </a:r>
            <a:r>
              <a:rPr sz="1400" spc="30" dirty="0">
                <a:solidFill>
                  <a:srgbClr val="8B3044"/>
                </a:solidFill>
                <a:latin typeface="Century Gothic"/>
                <a:cs typeface="Century Gothic"/>
              </a:rPr>
              <a:t> </a:t>
            </a:r>
            <a:r>
              <a:rPr sz="1400" spc="25" dirty="0">
                <a:solidFill>
                  <a:srgbClr val="8B3044"/>
                </a:solidFill>
                <a:latin typeface="Century Gothic"/>
                <a:cs typeface="Century Gothic"/>
              </a:rPr>
              <a:t>no</a:t>
            </a:r>
            <a:r>
              <a:rPr sz="1400" spc="30" dirty="0">
                <a:solidFill>
                  <a:srgbClr val="8B3044"/>
                </a:solidFill>
                <a:latin typeface="Century Gothic"/>
                <a:cs typeface="Century Gothic"/>
              </a:rPr>
              <a:t> </a:t>
            </a:r>
            <a:r>
              <a:rPr sz="1400" dirty="0">
                <a:solidFill>
                  <a:srgbClr val="8B3044"/>
                </a:solidFill>
                <a:latin typeface="Century Gothic"/>
                <a:cs typeface="Century Gothic"/>
              </a:rPr>
              <a:t>Banco</a:t>
            </a:r>
            <a:r>
              <a:rPr sz="1400" spc="3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30" dirty="0">
                <a:solidFill>
                  <a:srgbClr val="8B3044"/>
                </a:solidFill>
                <a:latin typeface="Century Gothic"/>
                <a:cs typeface="Century Gothic"/>
              </a:rPr>
              <a:t> </a:t>
            </a:r>
            <a:r>
              <a:rPr sz="1400" spc="85" dirty="0">
                <a:solidFill>
                  <a:srgbClr val="8B3044"/>
                </a:solidFill>
                <a:latin typeface="Century Gothic"/>
                <a:cs typeface="Century Gothic"/>
              </a:rPr>
              <a:t>Brasil</a:t>
            </a:r>
            <a:endParaRPr sz="1400">
              <a:latin typeface="Century Gothic"/>
              <a:cs typeface="Century Gothic"/>
            </a:endParaRPr>
          </a:p>
          <a:p>
            <a:pPr marL="15240" algn="just">
              <a:lnSpc>
                <a:spcPct val="100000"/>
              </a:lnSpc>
            </a:pPr>
            <a:r>
              <a:rPr sz="1400" dirty="0">
                <a:solidFill>
                  <a:srgbClr val="8B3044"/>
                </a:solidFill>
                <a:latin typeface="Century Gothic"/>
                <a:cs typeface="Century Gothic"/>
              </a:rPr>
              <a:t>S.A.</a:t>
            </a:r>
            <a:r>
              <a:rPr sz="1400" spc="30" dirty="0">
                <a:solidFill>
                  <a:srgbClr val="8B3044"/>
                </a:solidFill>
                <a:latin typeface="Century Gothic"/>
                <a:cs typeface="Century Gothic"/>
              </a:rPr>
              <a:t> </a:t>
            </a:r>
            <a:r>
              <a:rPr sz="1400" dirty="0">
                <a:solidFill>
                  <a:srgbClr val="8B3044"/>
                </a:solidFill>
                <a:latin typeface="Century Gothic"/>
                <a:cs typeface="Century Gothic"/>
              </a:rPr>
              <a:t>ou</a:t>
            </a:r>
            <a:r>
              <a:rPr sz="1400" spc="30" dirty="0">
                <a:solidFill>
                  <a:srgbClr val="8B3044"/>
                </a:solidFill>
                <a:latin typeface="Century Gothic"/>
                <a:cs typeface="Century Gothic"/>
              </a:rPr>
              <a:t> </a:t>
            </a:r>
            <a:r>
              <a:rPr sz="1400" dirty="0">
                <a:solidFill>
                  <a:srgbClr val="8B3044"/>
                </a:solidFill>
                <a:latin typeface="Century Gothic"/>
                <a:cs typeface="Century Gothic"/>
              </a:rPr>
              <a:t>em</a:t>
            </a:r>
            <a:r>
              <a:rPr sz="1400" spc="35" dirty="0">
                <a:solidFill>
                  <a:srgbClr val="8B3044"/>
                </a:solidFill>
                <a:latin typeface="Century Gothic"/>
                <a:cs typeface="Century Gothic"/>
              </a:rPr>
              <a:t> </a:t>
            </a:r>
            <a:r>
              <a:rPr sz="1400" dirty="0">
                <a:solidFill>
                  <a:srgbClr val="8B3044"/>
                </a:solidFill>
                <a:latin typeface="Century Gothic"/>
                <a:cs typeface="Century Gothic"/>
              </a:rPr>
              <a:t>outro</a:t>
            </a:r>
            <a:r>
              <a:rPr sz="1400" spc="30" dirty="0">
                <a:solidFill>
                  <a:srgbClr val="8B3044"/>
                </a:solidFill>
                <a:latin typeface="Century Gothic"/>
                <a:cs typeface="Century Gothic"/>
              </a:rPr>
              <a:t> </a:t>
            </a:r>
            <a:r>
              <a:rPr sz="1400" dirty="0">
                <a:solidFill>
                  <a:srgbClr val="8B3044"/>
                </a:solidFill>
                <a:latin typeface="Century Gothic"/>
                <a:cs typeface="Century Gothic"/>
              </a:rPr>
              <a:t>estabelecimento</a:t>
            </a:r>
            <a:r>
              <a:rPr sz="1400" spc="35" dirty="0">
                <a:solidFill>
                  <a:srgbClr val="8B3044"/>
                </a:solidFill>
                <a:latin typeface="Century Gothic"/>
                <a:cs typeface="Century Gothic"/>
              </a:rPr>
              <a:t> </a:t>
            </a:r>
            <a:r>
              <a:rPr sz="1400" spc="-20" dirty="0">
                <a:solidFill>
                  <a:srgbClr val="8B3044"/>
                </a:solidFill>
                <a:latin typeface="Century Gothic"/>
                <a:cs typeface="Century Gothic"/>
              </a:rPr>
              <a:t>bancário</a:t>
            </a:r>
            <a:r>
              <a:rPr sz="1400" spc="30" dirty="0">
                <a:solidFill>
                  <a:srgbClr val="8B3044"/>
                </a:solidFill>
                <a:latin typeface="Century Gothic"/>
                <a:cs typeface="Century Gothic"/>
              </a:rPr>
              <a:t> </a:t>
            </a:r>
            <a:r>
              <a:rPr sz="1400" dirty="0">
                <a:solidFill>
                  <a:srgbClr val="8B3044"/>
                </a:solidFill>
                <a:latin typeface="Century Gothic"/>
                <a:cs typeface="Century Gothic"/>
              </a:rPr>
              <a:t>onde</a:t>
            </a:r>
            <a:r>
              <a:rPr sz="1400" spc="35" dirty="0">
                <a:solidFill>
                  <a:srgbClr val="8B3044"/>
                </a:solidFill>
                <a:latin typeface="Century Gothic"/>
                <a:cs typeface="Century Gothic"/>
              </a:rPr>
              <a:t> </a:t>
            </a:r>
            <a:r>
              <a:rPr sz="1400" dirty="0">
                <a:solidFill>
                  <a:srgbClr val="8B3044"/>
                </a:solidFill>
                <a:latin typeface="Century Gothic"/>
                <a:cs typeface="Century Gothic"/>
              </a:rPr>
              <a:t>o</a:t>
            </a:r>
            <a:r>
              <a:rPr sz="1400" spc="30" dirty="0">
                <a:solidFill>
                  <a:srgbClr val="8B3044"/>
                </a:solidFill>
                <a:latin typeface="Century Gothic"/>
                <a:cs typeface="Century Gothic"/>
              </a:rPr>
              <a:t> </a:t>
            </a:r>
            <a:r>
              <a:rPr sz="1400" dirty="0">
                <a:solidFill>
                  <a:srgbClr val="8B3044"/>
                </a:solidFill>
                <a:latin typeface="Century Gothic"/>
                <a:cs typeface="Century Gothic"/>
              </a:rPr>
              <a:t>CFMV</a:t>
            </a:r>
            <a:r>
              <a:rPr sz="1400" spc="35" dirty="0">
                <a:solidFill>
                  <a:srgbClr val="8B3044"/>
                </a:solidFill>
                <a:latin typeface="Century Gothic"/>
                <a:cs typeface="Century Gothic"/>
              </a:rPr>
              <a:t> </a:t>
            </a:r>
            <a:r>
              <a:rPr sz="1400" spc="-10" dirty="0">
                <a:solidFill>
                  <a:srgbClr val="8B3044"/>
                </a:solidFill>
                <a:latin typeface="Century Gothic"/>
                <a:cs typeface="Century Gothic"/>
              </a:rPr>
              <a:t>mante-</a:t>
            </a:r>
            <a:endParaRPr sz="1400">
              <a:latin typeface="Century Gothic"/>
              <a:cs typeface="Century Gothic"/>
            </a:endParaRPr>
          </a:p>
        </p:txBody>
      </p:sp>
      <p:sp>
        <p:nvSpPr>
          <p:cNvPr id="4" name="object 4"/>
          <p:cNvSpPr txBox="1"/>
          <p:nvPr/>
        </p:nvSpPr>
        <p:spPr>
          <a:xfrm>
            <a:off x="6376233" y="1910642"/>
            <a:ext cx="5808345" cy="4866640"/>
          </a:xfrm>
          <a:prstGeom prst="rect">
            <a:avLst/>
          </a:prstGeom>
        </p:spPr>
        <p:txBody>
          <a:bodyPr vert="horz" wrap="square" lIns="0" tIns="12700" rIns="0" bIns="0" rtlCol="0">
            <a:spAutoFit/>
          </a:bodyPr>
          <a:lstStyle/>
          <a:p>
            <a:pPr marL="14604" marR="5080" indent="-635" algn="just">
              <a:lnSpc>
                <a:spcPct val="100000"/>
              </a:lnSpc>
              <a:spcBef>
                <a:spcPts val="100"/>
              </a:spcBef>
            </a:pPr>
            <a:r>
              <a:rPr sz="1400" spc="15" dirty="0">
                <a:solidFill>
                  <a:srgbClr val="8B3044"/>
                </a:solidFill>
                <a:latin typeface="Century Gothic"/>
                <a:cs typeface="Century Gothic"/>
              </a:rPr>
              <a:t>nha</a:t>
            </a:r>
            <a:r>
              <a:rPr sz="1400" dirty="0">
                <a:solidFill>
                  <a:srgbClr val="8B3044"/>
                </a:solidFill>
                <a:latin typeface="Century Gothic"/>
                <a:cs typeface="Century Gothic"/>
              </a:rPr>
              <a:t> </a:t>
            </a:r>
            <a:r>
              <a:rPr sz="1400" spc="-10" dirty="0">
                <a:solidFill>
                  <a:srgbClr val="8B3044"/>
                </a:solidFill>
                <a:latin typeface="Century Gothic"/>
                <a:cs typeface="Century Gothic"/>
              </a:rPr>
              <a:t>convênio</a:t>
            </a:r>
            <a:r>
              <a:rPr sz="1400" dirty="0">
                <a:solidFill>
                  <a:srgbClr val="8B3044"/>
                </a:solidFill>
                <a:latin typeface="Century Gothic"/>
                <a:cs typeface="Century Gothic"/>
              </a:rPr>
              <a:t> </a:t>
            </a:r>
            <a:r>
              <a:rPr sz="1400" spc="25" dirty="0">
                <a:solidFill>
                  <a:srgbClr val="8B3044"/>
                </a:solidFill>
                <a:latin typeface="Century Gothic"/>
                <a:cs typeface="Century Gothic"/>
              </a:rPr>
              <a:t>ou</a:t>
            </a:r>
            <a:r>
              <a:rPr sz="1400" dirty="0">
                <a:solidFill>
                  <a:srgbClr val="8B3044"/>
                </a:solidFill>
                <a:latin typeface="Century Gothic"/>
                <a:cs typeface="Century Gothic"/>
              </a:rPr>
              <a:t> </a:t>
            </a:r>
            <a:r>
              <a:rPr sz="1400" spc="-20" dirty="0">
                <a:solidFill>
                  <a:srgbClr val="8B3044"/>
                </a:solidFill>
                <a:latin typeface="Century Gothic"/>
                <a:cs typeface="Century Gothic"/>
              </a:rPr>
              <a:t>venha</a:t>
            </a:r>
            <a:r>
              <a:rPr sz="1400" dirty="0">
                <a:solidFill>
                  <a:srgbClr val="8B3044"/>
                </a:solidFill>
                <a:latin typeface="Century Gothic"/>
                <a:cs typeface="Century Gothic"/>
              </a:rPr>
              <a:t> </a:t>
            </a:r>
            <a:r>
              <a:rPr sz="1400" spc="-145" dirty="0">
                <a:solidFill>
                  <a:srgbClr val="8B3044"/>
                </a:solidFill>
                <a:latin typeface="Century Gothic"/>
                <a:cs typeface="Century Gothic"/>
              </a:rPr>
              <a:t>a</a:t>
            </a:r>
            <a:r>
              <a:rPr sz="1400" dirty="0">
                <a:solidFill>
                  <a:srgbClr val="8B3044"/>
                </a:solidFill>
                <a:latin typeface="Century Gothic"/>
                <a:cs typeface="Century Gothic"/>
              </a:rPr>
              <a:t> </a:t>
            </a:r>
            <a:r>
              <a:rPr sz="1400" spc="15" dirty="0">
                <a:solidFill>
                  <a:srgbClr val="8B3044"/>
                </a:solidFill>
                <a:latin typeface="Century Gothic"/>
                <a:cs typeface="Century Gothic"/>
              </a:rPr>
              <a:t>autorizá-lo;</a:t>
            </a:r>
            <a:r>
              <a:rPr sz="1400" dirty="0">
                <a:solidFill>
                  <a:srgbClr val="8B3044"/>
                </a:solidFill>
                <a:latin typeface="Century Gothic"/>
                <a:cs typeface="Century Gothic"/>
              </a:rPr>
              <a:t> </a:t>
            </a:r>
            <a:r>
              <a:rPr sz="1400" spc="-65" dirty="0">
                <a:solidFill>
                  <a:srgbClr val="8B3044"/>
                </a:solidFill>
                <a:latin typeface="Century Gothic"/>
                <a:cs typeface="Century Gothic"/>
              </a:rPr>
              <a:t>e)</a:t>
            </a:r>
            <a:r>
              <a:rPr sz="1400" dirty="0">
                <a:solidFill>
                  <a:srgbClr val="8B3044"/>
                </a:solidFill>
                <a:latin typeface="Century Gothic"/>
                <a:cs typeface="Century Gothic"/>
              </a:rPr>
              <a:t> </a:t>
            </a:r>
            <a:r>
              <a:rPr sz="1400" spc="5" dirty="0">
                <a:solidFill>
                  <a:srgbClr val="8B3044"/>
                </a:solidFill>
                <a:latin typeface="Century Gothic"/>
                <a:cs typeface="Century Gothic"/>
              </a:rPr>
              <a:t>efetuar</a:t>
            </a:r>
            <a:r>
              <a:rPr sz="1400" dirty="0">
                <a:solidFill>
                  <a:srgbClr val="8B3044"/>
                </a:solidFill>
                <a:latin typeface="Century Gothic"/>
                <a:cs typeface="Century Gothic"/>
              </a:rPr>
              <a:t> </a:t>
            </a:r>
            <a:r>
              <a:rPr sz="1400" spc="-5" dirty="0">
                <a:solidFill>
                  <a:srgbClr val="8B3044"/>
                </a:solidFill>
                <a:latin typeface="Century Gothic"/>
                <a:cs typeface="Century Gothic"/>
              </a:rPr>
              <a:t>pagamentos,</a:t>
            </a:r>
            <a:r>
              <a:rPr sz="1400" dirty="0">
                <a:solidFill>
                  <a:srgbClr val="8B3044"/>
                </a:solidFill>
                <a:latin typeface="Century Gothic"/>
                <a:cs typeface="Century Gothic"/>
              </a:rPr>
              <a:t> </a:t>
            </a:r>
            <a:r>
              <a:rPr sz="1400" spc="60" dirty="0">
                <a:solidFill>
                  <a:srgbClr val="8B3044"/>
                </a:solidFill>
                <a:latin typeface="Century Gothic"/>
                <a:cs typeface="Century Gothic"/>
              </a:rPr>
              <a:t>res-</a:t>
            </a:r>
            <a:r>
              <a:rPr sz="1400" spc="55" dirty="0">
                <a:solidFill>
                  <a:srgbClr val="8B3044"/>
                </a:solidFill>
                <a:latin typeface="Century Gothic"/>
                <a:cs typeface="Century Gothic"/>
              </a:rPr>
              <a:t> </a:t>
            </a:r>
            <a:r>
              <a:rPr sz="1400" spc="-25" dirty="0">
                <a:solidFill>
                  <a:srgbClr val="8B3044"/>
                </a:solidFill>
                <a:latin typeface="Century Gothic"/>
                <a:cs typeface="Century Gothic"/>
              </a:rPr>
              <a:t>peitada</a:t>
            </a:r>
            <a:r>
              <a:rPr sz="1400" spc="20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200" dirty="0">
                <a:solidFill>
                  <a:srgbClr val="8B3044"/>
                </a:solidFill>
                <a:latin typeface="Century Gothic"/>
                <a:cs typeface="Century Gothic"/>
              </a:rPr>
              <a:t> </a:t>
            </a:r>
            <a:r>
              <a:rPr sz="1400" spc="5" dirty="0">
                <a:solidFill>
                  <a:srgbClr val="8B3044"/>
                </a:solidFill>
                <a:latin typeface="Century Gothic"/>
                <a:cs typeface="Century Gothic"/>
              </a:rPr>
              <a:t>previsão</a:t>
            </a:r>
            <a:r>
              <a:rPr sz="1400" spc="200" dirty="0">
                <a:solidFill>
                  <a:srgbClr val="8B3044"/>
                </a:solidFill>
                <a:latin typeface="Century Gothic"/>
                <a:cs typeface="Century Gothic"/>
              </a:rPr>
              <a:t> </a:t>
            </a:r>
            <a:r>
              <a:rPr sz="1400" spc="-10" dirty="0">
                <a:solidFill>
                  <a:srgbClr val="8B3044"/>
                </a:solidFill>
                <a:latin typeface="Century Gothic"/>
                <a:cs typeface="Century Gothic"/>
              </a:rPr>
              <a:t>orçamentária,</a:t>
            </a:r>
            <a:r>
              <a:rPr sz="1400" spc="200" dirty="0">
                <a:solidFill>
                  <a:srgbClr val="8B3044"/>
                </a:solidFill>
                <a:latin typeface="Century Gothic"/>
                <a:cs typeface="Century Gothic"/>
              </a:rPr>
              <a:t> </a:t>
            </a:r>
            <a:r>
              <a:rPr sz="1400" spc="-5" dirty="0">
                <a:solidFill>
                  <a:srgbClr val="8B3044"/>
                </a:solidFill>
                <a:latin typeface="Century Gothic"/>
                <a:cs typeface="Century Gothic"/>
              </a:rPr>
              <a:t>precedidos</a:t>
            </a:r>
            <a:r>
              <a:rPr sz="1400" spc="200"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00" dirty="0">
                <a:solidFill>
                  <a:srgbClr val="8B3044"/>
                </a:solidFill>
                <a:latin typeface="Century Gothic"/>
                <a:cs typeface="Century Gothic"/>
              </a:rPr>
              <a:t> </a:t>
            </a:r>
            <a:r>
              <a:rPr sz="1400" spc="-15" dirty="0">
                <a:solidFill>
                  <a:srgbClr val="8B3044"/>
                </a:solidFill>
                <a:latin typeface="Century Gothic"/>
                <a:cs typeface="Century Gothic"/>
              </a:rPr>
              <a:t>autorização</a:t>
            </a:r>
            <a:r>
              <a:rPr sz="1400" spc="20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55" dirty="0">
                <a:solidFill>
                  <a:srgbClr val="8B3044"/>
                </a:solidFill>
                <a:latin typeface="Century Gothic"/>
                <a:cs typeface="Century Gothic"/>
              </a:rPr>
              <a:t> </a:t>
            </a:r>
            <a:r>
              <a:rPr sz="1400" spc="5" dirty="0">
                <a:solidFill>
                  <a:srgbClr val="8B3044"/>
                </a:solidFill>
                <a:latin typeface="Century Gothic"/>
                <a:cs typeface="Century Gothic"/>
              </a:rPr>
              <a:t>f)</a:t>
            </a:r>
            <a:r>
              <a:rPr sz="1400" spc="155" dirty="0">
                <a:solidFill>
                  <a:srgbClr val="8B3044"/>
                </a:solidFill>
                <a:latin typeface="Century Gothic"/>
                <a:cs typeface="Century Gothic"/>
              </a:rPr>
              <a:t> </a:t>
            </a:r>
            <a:r>
              <a:rPr sz="1400" spc="30" dirty="0">
                <a:solidFill>
                  <a:srgbClr val="8B3044"/>
                </a:solidFill>
                <a:latin typeface="Century Gothic"/>
                <a:cs typeface="Century Gothic"/>
              </a:rPr>
              <a:t>endossar</a:t>
            </a:r>
            <a:r>
              <a:rPr sz="1400" spc="155" dirty="0">
                <a:solidFill>
                  <a:srgbClr val="8B3044"/>
                </a:solidFill>
                <a:latin typeface="Century Gothic"/>
                <a:cs typeface="Century Gothic"/>
              </a:rPr>
              <a:t> </a:t>
            </a:r>
            <a:r>
              <a:rPr sz="1400" dirty="0">
                <a:solidFill>
                  <a:srgbClr val="8B3044"/>
                </a:solidFill>
                <a:latin typeface="Century Gothic"/>
                <a:cs typeface="Century Gothic"/>
              </a:rPr>
              <a:t>cheques</a:t>
            </a:r>
            <a:r>
              <a:rPr sz="1400" spc="155" dirty="0">
                <a:solidFill>
                  <a:srgbClr val="8B3044"/>
                </a:solidFill>
                <a:latin typeface="Century Gothic"/>
                <a:cs typeface="Century Gothic"/>
              </a:rPr>
              <a:t> </a:t>
            </a:r>
            <a:r>
              <a:rPr sz="1400" spc="-65" dirty="0">
                <a:solidFill>
                  <a:srgbClr val="8B3044"/>
                </a:solidFill>
                <a:latin typeface="Century Gothic"/>
                <a:cs typeface="Century Gothic"/>
              </a:rPr>
              <a:t>para</a:t>
            </a:r>
            <a:r>
              <a:rPr sz="1400" spc="155" dirty="0">
                <a:solidFill>
                  <a:srgbClr val="8B3044"/>
                </a:solidFill>
                <a:latin typeface="Century Gothic"/>
                <a:cs typeface="Century Gothic"/>
              </a:rPr>
              <a:t> </a:t>
            </a:r>
            <a:r>
              <a:rPr sz="1400" spc="20" dirty="0">
                <a:solidFill>
                  <a:srgbClr val="8B3044"/>
                </a:solidFill>
                <a:latin typeface="Century Gothic"/>
                <a:cs typeface="Century Gothic"/>
              </a:rPr>
              <a:t>depositar</a:t>
            </a:r>
            <a:r>
              <a:rPr sz="1400" spc="15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55" dirty="0">
                <a:solidFill>
                  <a:srgbClr val="8B3044"/>
                </a:solidFill>
                <a:latin typeface="Century Gothic"/>
                <a:cs typeface="Century Gothic"/>
              </a:rPr>
              <a:t> </a:t>
            </a:r>
            <a:r>
              <a:rPr sz="1400" spc="25" dirty="0">
                <a:solidFill>
                  <a:srgbClr val="8B3044"/>
                </a:solidFill>
                <a:latin typeface="Century Gothic"/>
                <a:cs typeface="Century Gothic"/>
              </a:rPr>
              <a:t>assinar,</a:t>
            </a:r>
            <a:r>
              <a:rPr sz="1400" spc="155" dirty="0">
                <a:solidFill>
                  <a:srgbClr val="8B3044"/>
                </a:solidFill>
                <a:latin typeface="Century Gothic"/>
                <a:cs typeface="Century Gothic"/>
              </a:rPr>
              <a:t> </a:t>
            </a:r>
            <a:r>
              <a:rPr sz="1400" spc="50" dirty="0">
                <a:solidFill>
                  <a:srgbClr val="8B3044"/>
                </a:solidFill>
                <a:latin typeface="Century Gothic"/>
                <a:cs typeface="Century Gothic"/>
              </a:rPr>
              <a:t>junta-</a:t>
            </a:r>
            <a:r>
              <a:rPr sz="1400" spc="55" dirty="0">
                <a:solidFill>
                  <a:srgbClr val="8B3044"/>
                </a:solidFill>
                <a:latin typeface="Century Gothic"/>
                <a:cs typeface="Century Gothic"/>
              </a:rPr>
              <a:t> </a:t>
            </a:r>
            <a:r>
              <a:rPr sz="1400" spc="35" dirty="0">
                <a:solidFill>
                  <a:srgbClr val="8B3044"/>
                </a:solidFill>
                <a:latin typeface="Century Gothic"/>
                <a:cs typeface="Century Gothic"/>
              </a:rPr>
              <a:t>mente</a:t>
            </a:r>
            <a:r>
              <a:rPr sz="1400" spc="-40" dirty="0">
                <a:solidFill>
                  <a:srgbClr val="8B3044"/>
                </a:solidFill>
                <a:latin typeface="Century Gothic"/>
                <a:cs typeface="Century Gothic"/>
              </a:rPr>
              <a:t> </a:t>
            </a:r>
            <a:r>
              <a:rPr sz="1400" dirty="0">
                <a:solidFill>
                  <a:srgbClr val="8B3044"/>
                </a:solidFill>
                <a:latin typeface="Century Gothic"/>
                <a:cs typeface="Century Gothic"/>
              </a:rPr>
              <a:t>com</a:t>
            </a:r>
            <a:r>
              <a:rPr sz="1400" spc="-40" dirty="0">
                <a:solidFill>
                  <a:srgbClr val="8B3044"/>
                </a:solidFill>
                <a:latin typeface="Century Gothic"/>
                <a:cs typeface="Century Gothic"/>
              </a:rPr>
              <a:t> o </a:t>
            </a:r>
            <a:r>
              <a:rPr sz="1400" spc="25" dirty="0">
                <a:solidFill>
                  <a:srgbClr val="8B3044"/>
                </a:solidFill>
                <a:latin typeface="Century Gothic"/>
                <a:cs typeface="Century Gothic"/>
              </a:rPr>
              <a:t>Presidente,</a:t>
            </a:r>
            <a:r>
              <a:rPr sz="1400" spc="-40" dirty="0">
                <a:solidFill>
                  <a:srgbClr val="8B3044"/>
                </a:solidFill>
                <a:latin typeface="Century Gothic"/>
                <a:cs typeface="Century Gothic"/>
              </a:rPr>
              <a:t> </a:t>
            </a:r>
            <a:r>
              <a:rPr sz="1400" spc="50" dirty="0">
                <a:solidFill>
                  <a:srgbClr val="8B3044"/>
                </a:solidFill>
                <a:latin typeface="Century Gothic"/>
                <a:cs typeface="Century Gothic"/>
              </a:rPr>
              <a:t>os</a:t>
            </a:r>
            <a:r>
              <a:rPr sz="1400" spc="-40" dirty="0">
                <a:solidFill>
                  <a:srgbClr val="8B3044"/>
                </a:solidFill>
                <a:latin typeface="Century Gothic"/>
                <a:cs typeface="Century Gothic"/>
              </a:rPr>
              <a:t> </a:t>
            </a:r>
            <a:r>
              <a:rPr sz="1400" spc="-10" dirty="0">
                <a:solidFill>
                  <a:srgbClr val="8B3044"/>
                </a:solidFill>
                <a:latin typeface="Century Gothic"/>
                <a:cs typeface="Century Gothic"/>
              </a:rPr>
              <a:t>cheques,</a:t>
            </a:r>
            <a:r>
              <a:rPr sz="1400" spc="-40" dirty="0">
                <a:solidFill>
                  <a:srgbClr val="8B3044"/>
                </a:solidFill>
                <a:latin typeface="Century Gothic"/>
                <a:cs typeface="Century Gothic"/>
              </a:rPr>
              <a:t> </a:t>
            </a:r>
            <a:r>
              <a:rPr sz="1400" spc="45" dirty="0">
                <a:solidFill>
                  <a:srgbClr val="8B3044"/>
                </a:solidFill>
                <a:latin typeface="Century Gothic"/>
                <a:cs typeface="Century Gothic"/>
              </a:rPr>
              <a:t>sempre</a:t>
            </a:r>
            <a:r>
              <a:rPr sz="1400" spc="-40" dirty="0">
                <a:solidFill>
                  <a:srgbClr val="8B3044"/>
                </a:solidFill>
                <a:latin typeface="Century Gothic"/>
                <a:cs typeface="Century Gothic"/>
              </a:rPr>
              <a:t> </a:t>
            </a:r>
            <a:r>
              <a:rPr sz="1400" spc="45" dirty="0">
                <a:solidFill>
                  <a:srgbClr val="8B3044"/>
                </a:solidFill>
                <a:latin typeface="Century Gothic"/>
                <a:cs typeface="Century Gothic"/>
              </a:rPr>
              <a:t>nominais,</a:t>
            </a:r>
            <a:r>
              <a:rPr sz="1400" spc="-40" dirty="0">
                <a:solidFill>
                  <a:srgbClr val="8B3044"/>
                </a:solidFill>
                <a:latin typeface="Century Gothic"/>
                <a:cs typeface="Century Gothic"/>
              </a:rPr>
              <a:t> </a:t>
            </a:r>
            <a:r>
              <a:rPr sz="1400" spc="55" dirty="0">
                <a:solidFill>
                  <a:srgbClr val="8B3044"/>
                </a:solidFill>
                <a:latin typeface="Century Gothic"/>
                <a:cs typeface="Century Gothic"/>
              </a:rPr>
              <a:t>emitidos</a:t>
            </a:r>
            <a:r>
              <a:rPr sz="1400" spc="30" dirty="0">
                <a:solidFill>
                  <a:srgbClr val="8B3044"/>
                </a:solidFill>
                <a:latin typeface="Century Gothic"/>
                <a:cs typeface="Century Gothic"/>
              </a:rPr>
              <a:t> </a:t>
            </a:r>
            <a:r>
              <a:rPr sz="1400" spc="-65" dirty="0">
                <a:solidFill>
                  <a:srgbClr val="8B3044"/>
                </a:solidFill>
                <a:latin typeface="Century Gothic"/>
                <a:cs typeface="Century Gothic"/>
              </a:rPr>
              <a:t>para</a:t>
            </a:r>
            <a:r>
              <a:rPr sz="1400" spc="55" dirty="0">
                <a:solidFill>
                  <a:srgbClr val="8B3044"/>
                </a:solidFill>
                <a:latin typeface="Century Gothic"/>
                <a:cs typeface="Century Gothic"/>
              </a:rPr>
              <a:t> </a:t>
            </a:r>
            <a:r>
              <a:rPr sz="1400" spc="5" dirty="0">
                <a:solidFill>
                  <a:srgbClr val="8B3044"/>
                </a:solidFill>
                <a:latin typeface="Century Gothic"/>
                <a:cs typeface="Century Gothic"/>
              </a:rPr>
              <a:t>efetuar</a:t>
            </a:r>
            <a:r>
              <a:rPr sz="1400" spc="55" dirty="0">
                <a:solidFill>
                  <a:srgbClr val="8B3044"/>
                </a:solidFill>
                <a:latin typeface="Century Gothic"/>
                <a:cs typeface="Century Gothic"/>
              </a:rPr>
              <a:t> </a:t>
            </a:r>
            <a:r>
              <a:rPr sz="1400" spc="5" dirty="0">
                <a:solidFill>
                  <a:srgbClr val="8B3044"/>
                </a:solidFill>
                <a:latin typeface="Century Gothic"/>
                <a:cs typeface="Century Gothic"/>
              </a:rPr>
              <a:t>pagamentos</a:t>
            </a:r>
            <a:r>
              <a:rPr sz="1400" spc="55" dirty="0">
                <a:solidFill>
                  <a:srgbClr val="8B3044"/>
                </a:solidFill>
                <a:latin typeface="Century Gothic"/>
                <a:cs typeface="Century Gothic"/>
              </a:rPr>
              <a:t> </a:t>
            </a:r>
            <a:r>
              <a:rPr sz="1400" spc="10" dirty="0">
                <a:solidFill>
                  <a:srgbClr val="8B3044"/>
                </a:solidFill>
                <a:latin typeface="Century Gothic"/>
                <a:cs typeface="Century Gothic"/>
              </a:rPr>
              <a:t>autorizados;</a:t>
            </a:r>
            <a:r>
              <a:rPr sz="1400" spc="55" dirty="0">
                <a:solidFill>
                  <a:srgbClr val="8B3044"/>
                </a:solidFill>
                <a:latin typeface="Century Gothic"/>
                <a:cs typeface="Century Gothic"/>
              </a:rPr>
              <a:t> </a:t>
            </a:r>
            <a:r>
              <a:rPr sz="1400" spc="-25" dirty="0">
                <a:solidFill>
                  <a:srgbClr val="8B3044"/>
                </a:solidFill>
                <a:latin typeface="Century Gothic"/>
                <a:cs typeface="Century Gothic"/>
              </a:rPr>
              <a:t>g)</a:t>
            </a:r>
            <a:r>
              <a:rPr sz="1400" spc="55" dirty="0">
                <a:solidFill>
                  <a:srgbClr val="8B3044"/>
                </a:solidFill>
                <a:latin typeface="Century Gothic"/>
                <a:cs typeface="Century Gothic"/>
              </a:rPr>
              <a:t> </a:t>
            </a:r>
            <a:r>
              <a:rPr sz="1400" spc="5" dirty="0">
                <a:solidFill>
                  <a:srgbClr val="8B3044"/>
                </a:solidFill>
                <a:latin typeface="Century Gothic"/>
                <a:cs typeface="Century Gothic"/>
              </a:rPr>
              <a:t>fornecer</a:t>
            </a:r>
            <a:r>
              <a:rPr sz="1400" spc="5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55"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55" dirty="0">
                <a:solidFill>
                  <a:srgbClr val="8B3044"/>
                </a:solidFill>
                <a:latin typeface="Century Gothic"/>
                <a:cs typeface="Century Gothic"/>
              </a:rPr>
              <a:t> </a:t>
            </a:r>
            <a:r>
              <a:rPr sz="1400" spc="30" dirty="0">
                <a:solidFill>
                  <a:srgbClr val="8B3044"/>
                </a:solidFill>
                <a:latin typeface="Century Gothic"/>
                <a:cs typeface="Century Gothic"/>
              </a:rPr>
              <a:t>mensalmente,</a:t>
            </a:r>
            <a:r>
              <a:rPr sz="1400" spc="-95" dirty="0">
                <a:solidFill>
                  <a:srgbClr val="8B3044"/>
                </a:solidFill>
                <a:latin typeface="Century Gothic"/>
                <a:cs typeface="Century Gothic"/>
              </a:rPr>
              <a:t> </a:t>
            </a:r>
            <a:r>
              <a:rPr sz="1400" spc="-20" dirty="0">
                <a:solidFill>
                  <a:srgbClr val="8B3044"/>
                </a:solidFill>
                <a:latin typeface="Century Gothic"/>
                <a:cs typeface="Century Gothic"/>
              </a:rPr>
              <a:t>balancetes</a:t>
            </a:r>
            <a:r>
              <a:rPr sz="1400" spc="-9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95" dirty="0">
                <a:solidFill>
                  <a:srgbClr val="8B3044"/>
                </a:solidFill>
                <a:latin typeface="Century Gothic"/>
                <a:cs typeface="Century Gothic"/>
              </a:rPr>
              <a:t> </a:t>
            </a:r>
            <a:r>
              <a:rPr sz="1400" spc="-20" dirty="0">
                <a:solidFill>
                  <a:srgbClr val="8B3044"/>
                </a:solidFill>
                <a:latin typeface="Century Gothic"/>
                <a:cs typeface="Century Gothic"/>
              </a:rPr>
              <a:t>receita</a:t>
            </a:r>
            <a:r>
              <a:rPr sz="1400" spc="-95" dirty="0">
                <a:solidFill>
                  <a:srgbClr val="8B3044"/>
                </a:solidFill>
                <a:latin typeface="Century Gothic"/>
                <a:cs typeface="Century Gothic"/>
              </a:rPr>
              <a:t> </a:t>
            </a:r>
            <a:r>
              <a:rPr sz="1400" spc="-15" dirty="0">
                <a:solidFill>
                  <a:srgbClr val="8B3044"/>
                </a:solidFill>
                <a:latin typeface="Century Gothic"/>
                <a:cs typeface="Century Gothic"/>
              </a:rPr>
              <a:t>realizada</a:t>
            </a:r>
            <a:r>
              <a:rPr sz="1400" spc="-95" dirty="0">
                <a:solidFill>
                  <a:srgbClr val="8B3044"/>
                </a:solidFill>
                <a:latin typeface="Century Gothic"/>
                <a:cs typeface="Century Gothic"/>
              </a:rPr>
              <a:t> </a:t>
            </a:r>
            <a:r>
              <a:rPr sz="1400" spc="-75" dirty="0">
                <a:solidFill>
                  <a:srgbClr val="8B3044"/>
                </a:solidFill>
                <a:latin typeface="Century Gothic"/>
                <a:cs typeface="Century Gothic"/>
              </a:rPr>
              <a:t>e</a:t>
            </a:r>
            <a:r>
              <a:rPr sz="1400" spc="-9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95" dirty="0">
                <a:solidFill>
                  <a:srgbClr val="8B3044"/>
                </a:solidFill>
                <a:latin typeface="Century Gothic"/>
                <a:cs typeface="Century Gothic"/>
              </a:rPr>
              <a:t> </a:t>
            </a:r>
            <a:r>
              <a:rPr sz="1400" dirty="0">
                <a:solidFill>
                  <a:srgbClr val="8B3044"/>
                </a:solidFill>
                <a:latin typeface="Century Gothic"/>
                <a:cs typeface="Century Gothic"/>
              </a:rPr>
              <a:t>despesa</a:t>
            </a:r>
            <a:r>
              <a:rPr sz="1400" spc="-95" dirty="0">
                <a:solidFill>
                  <a:srgbClr val="8B3044"/>
                </a:solidFill>
                <a:latin typeface="Century Gothic"/>
                <a:cs typeface="Century Gothic"/>
              </a:rPr>
              <a:t> </a:t>
            </a:r>
            <a:r>
              <a:rPr sz="1400" spc="20" dirty="0">
                <a:solidFill>
                  <a:srgbClr val="8B3044"/>
                </a:solidFill>
                <a:latin typeface="Century Gothic"/>
                <a:cs typeface="Century Gothic"/>
              </a:rPr>
              <a:t>efetu-</a:t>
            </a:r>
            <a:r>
              <a:rPr sz="1400" spc="55" dirty="0">
                <a:solidFill>
                  <a:srgbClr val="8B3044"/>
                </a:solidFill>
                <a:latin typeface="Century Gothic"/>
                <a:cs typeface="Century Gothic"/>
              </a:rPr>
              <a:t> </a:t>
            </a:r>
            <a:r>
              <a:rPr sz="1400" spc="-100" dirty="0">
                <a:solidFill>
                  <a:srgbClr val="8B3044"/>
                </a:solidFill>
                <a:latin typeface="Century Gothic"/>
                <a:cs typeface="Century Gothic"/>
              </a:rPr>
              <a:t>ada;</a:t>
            </a:r>
            <a:r>
              <a:rPr sz="1400" spc="-45" dirty="0">
                <a:solidFill>
                  <a:srgbClr val="8B3044"/>
                </a:solidFill>
                <a:latin typeface="Century Gothic"/>
                <a:cs typeface="Century Gothic"/>
              </a:rPr>
              <a:t> </a:t>
            </a:r>
            <a:r>
              <a:rPr sz="1400" spc="20" dirty="0">
                <a:solidFill>
                  <a:srgbClr val="8B3044"/>
                </a:solidFill>
                <a:latin typeface="Century Gothic"/>
                <a:cs typeface="Century Gothic"/>
              </a:rPr>
              <a:t>h)</a:t>
            </a:r>
            <a:r>
              <a:rPr sz="1400" spc="-45" dirty="0">
                <a:solidFill>
                  <a:srgbClr val="8B3044"/>
                </a:solidFill>
                <a:latin typeface="Century Gothic"/>
                <a:cs typeface="Century Gothic"/>
              </a:rPr>
              <a:t> </a:t>
            </a:r>
            <a:r>
              <a:rPr sz="1400" spc="-30" dirty="0">
                <a:solidFill>
                  <a:srgbClr val="8B3044"/>
                </a:solidFill>
                <a:latin typeface="Century Gothic"/>
                <a:cs typeface="Century Gothic"/>
              </a:rPr>
              <a:t>elaborar,</a:t>
            </a:r>
            <a:r>
              <a:rPr sz="1400" spc="-45"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45" dirty="0">
                <a:solidFill>
                  <a:srgbClr val="8B3044"/>
                </a:solidFill>
                <a:latin typeface="Century Gothic"/>
                <a:cs typeface="Century Gothic"/>
              </a:rPr>
              <a:t> </a:t>
            </a:r>
            <a:r>
              <a:rPr sz="1400" dirty="0">
                <a:solidFill>
                  <a:srgbClr val="8B3044"/>
                </a:solidFill>
                <a:latin typeface="Century Gothic"/>
                <a:cs typeface="Century Gothic"/>
              </a:rPr>
              <a:t>com</a:t>
            </a:r>
            <a:r>
              <a:rPr sz="1400" spc="-45" dirty="0">
                <a:solidFill>
                  <a:srgbClr val="8B3044"/>
                </a:solidFill>
                <a:latin typeface="Century Gothic"/>
                <a:cs typeface="Century Gothic"/>
              </a:rPr>
              <a:t> </a:t>
            </a:r>
            <a:r>
              <a:rPr sz="1400" spc="-40" dirty="0">
                <a:solidFill>
                  <a:srgbClr val="8B3044"/>
                </a:solidFill>
                <a:latin typeface="Century Gothic"/>
                <a:cs typeface="Century Gothic"/>
              </a:rPr>
              <a:t>o</a:t>
            </a:r>
            <a:r>
              <a:rPr sz="1400" spc="-45" dirty="0">
                <a:solidFill>
                  <a:srgbClr val="8B3044"/>
                </a:solidFill>
                <a:latin typeface="Century Gothic"/>
                <a:cs typeface="Century Gothic"/>
              </a:rPr>
              <a:t> </a:t>
            </a:r>
            <a:r>
              <a:rPr sz="1400" spc="20" dirty="0">
                <a:solidFill>
                  <a:srgbClr val="8B3044"/>
                </a:solidFill>
                <a:latin typeface="Century Gothic"/>
                <a:cs typeface="Century Gothic"/>
              </a:rPr>
              <a:t>Secretário-</a:t>
            </a:r>
            <a:r>
              <a:rPr sz="1400" spc="-50" dirty="0">
                <a:solidFill>
                  <a:srgbClr val="8B3044"/>
                </a:solidFill>
                <a:latin typeface="Century Gothic"/>
                <a:cs typeface="Century Gothic"/>
              </a:rPr>
              <a:t>Geral,</a:t>
            </a:r>
            <a:r>
              <a:rPr sz="1400" spc="-45" dirty="0">
                <a:solidFill>
                  <a:srgbClr val="8B3044"/>
                </a:solidFill>
                <a:latin typeface="Century Gothic"/>
                <a:cs typeface="Century Gothic"/>
              </a:rPr>
              <a:t> </a:t>
            </a:r>
            <a:r>
              <a:rPr sz="1400" spc="-75" dirty="0">
                <a:solidFill>
                  <a:srgbClr val="8B3044"/>
                </a:solidFill>
                <a:latin typeface="Century Gothic"/>
                <a:cs typeface="Century Gothic"/>
              </a:rPr>
              <a:t>e</a:t>
            </a:r>
            <a:r>
              <a:rPr sz="1400" spc="-45" dirty="0">
                <a:solidFill>
                  <a:srgbClr val="8B3044"/>
                </a:solidFill>
                <a:latin typeface="Century Gothic"/>
                <a:cs typeface="Century Gothic"/>
              </a:rPr>
              <a:t> </a:t>
            </a:r>
            <a:r>
              <a:rPr sz="1400" spc="30" dirty="0">
                <a:solidFill>
                  <a:srgbClr val="8B3044"/>
                </a:solidFill>
                <a:latin typeface="Century Gothic"/>
                <a:cs typeface="Century Gothic"/>
              </a:rPr>
              <a:t>sob</a:t>
            </a:r>
            <a:r>
              <a:rPr sz="1400" spc="-4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45" dirty="0">
                <a:solidFill>
                  <a:srgbClr val="8B3044"/>
                </a:solidFill>
                <a:latin typeface="Century Gothic"/>
                <a:cs typeface="Century Gothic"/>
              </a:rPr>
              <a:t> </a:t>
            </a:r>
            <a:r>
              <a:rPr sz="1400" spc="-10" dirty="0">
                <a:solidFill>
                  <a:srgbClr val="8B3044"/>
                </a:solidFill>
                <a:latin typeface="Century Gothic"/>
                <a:cs typeface="Century Gothic"/>
              </a:rPr>
              <a:t>coor-</a:t>
            </a:r>
            <a:r>
              <a:rPr sz="1400" spc="55" dirty="0">
                <a:solidFill>
                  <a:srgbClr val="8B3044"/>
                </a:solidFill>
                <a:latin typeface="Century Gothic"/>
                <a:cs typeface="Century Gothic"/>
              </a:rPr>
              <a:t> </a:t>
            </a:r>
            <a:r>
              <a:rPr sz="1400" spc="-65" dirty="0">
                <a:solidFill>
                  <a:srgbClr val="8B3044"/>
                </a:solidFill>
                <a:latin typeface="Century Gothic"/>
                <a:cs typeface="Century Gothic"/>
              </a:rPr>
              <a:t>denação</a:t>
            </a:r>
            <a:r>
              <a:rPr sz="1400" spc="-7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7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70" dirty="0">
                <a:solidFill>
                  <a:srgbClr val="8B3044"/>
                </a:solidFill>
                <a:latin typeface="Century Gothic"/>
                <a:cs typeface="Century Gothic"/>
              </a:rPr>
              <a:t> </a:t>
            </a:r>
            <a:r>
              <a:rPr sz="1400" spc="-40" dirty="0">
                <a:solidFill>
                  <a:srgbClr val="8B3044"/>
                </a:solidFill>
                <a:latin typeface="Century Gothic"/>
                <a:cs typeface="Century Gothic"/>
              </a:rPr>
              <a:t>o</a:t>
            </a:r>
            <a:r>
              <a:rPr sz="1400" spc="-70" dirty="0">
                <a:solidFill>
                  <a:srgbClr val="8B3044"/>
                </a:solidFill>
                <a:latin typeface="Century Gothic"/>
                <a:cs typeface="Century Gothic"/>
              </a:rPr>
              <a:t> </a:t>
            </a:r>
            <a:r>
              <a:rPr sz="1400" dirty="0">
                <a:solidFill>
                  <a:srgbClr val="8B3044"/>
                </a:solidFill>
                <a:latin typeface="Century Gothic"/>
                <a:cs typeface="Century Gothic"/>
              </a:rPr>
              <a:t>orçamento</a:t>
            </a:r>
            <a:r>
              <a:rPr sz="1400" spc="-70" dirty="0">
                <a:solidFill>
                  <a:srgbClr val="8B3044"/>
                </a:solidFill>
                <a:latin typeface="Century Gothic"/>
                <a:cs typeface="Century Gothic"/>
              </a:rPr>
              <a:t> </a:t>
            </a:r>
            <a:r>
              <a:rPr sz="1400" spc="-60" dirty="0">
                <a:solidFill>
                  <a:srgbClr val="8B3044"/>
                </a:solidFill>
                <a:latin typeface="Century Gothic"/>
                <a:cs typeface="Century Gothic"/>
              </a:rPr>
              <a:t>(</a:t>
            </a:r>
            <a:r>
              <a:rPr sz="1400" spc="-70" dirty="0">
                <a:solidFill>
                  <a:srgbClr val="8B3044"/>
                </a:solidFill>
                <a:latin typeface="Century Gothic"/>
                <a:cs typeface="Century Gothic"/>
              </a:rPr>
              <a:t> </a:t>
            </a:r>
            <a:r>
              <a:rPr sz="1400" spc="-75" dirty="0">
                <a:solidFill>
                  <a:srgbClr val="8B3044"/>
                </a:solidFill>
                <a:latin typeface="Century Gothic"/>
                <a:cs typeface="Century Gothic"/>
              </a:rPr>
              <a:t>e</a:t>
            </a:r>
            <a:r>
              <a:rPr sz="1400" spc="-70" dirty="0">
                <a:solidFill>
                  <a:srgbClr val="8B3044"/>
                </a:solidFill>
                <a:latin typeface="Century Gothic"/>
                <a:cs typeface="Century Gothic"/>
              </a:rPr>
              <a:t> </a:t>
            </a:r>
            <a:r>
              <a:rPr sz="1400" spc="15" dirty="0">
                <a:solidFill>
                  <a:srgbClr val="8B3044"/>
                </a:solidFill>
                <a:latin typeface="Century Gothic"/>
                <a:cs typeface="Century Gothic"/>
              </a:rPr>
              <a:t>eventuais</a:t>
            </a:r>
            <a:r>
              <a:rPr sz="1400" spc="-70" dirty="0">
                <a:solidFill>
                  <a:srgbClr val="8B3044"/>
                </a:solidFill>
                <a:latin typeface="Century Gothic"/>
                <a:cs typeface="Century Gothic"/>
              </a:rPr>
              <a:t> </a:t>
            </a:r>
            <a:r>
              <a:rPr sz="1400" spc="10" dirty="0">
                <a:solidFill>
                  <a:srgbClr val="8B3044"/>
                </a:solidFill>
                <a:latin typeface="Century Gothic"/>
                <a:cs typeface="Century Gothic"/>
              </a:rPr>
              <a:t>reformulações)</a:t>
            </a:r>
            <a:r>
              <a:rPr sz="1400" spc="-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5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55" dirty="0">
                <a:solidFill>
                  <a:srgbClr val="8B3044"/>
                </a:solidFill>
                <a:latin typeface="Century Gothic"/>
                <a:cs typeface="Century Gothic"/>
              </a:rPr>
              <a:t> </a:t>
            </a:r>
            <a:r>
              <a:rPr sz="1400" spc="20" dirty="0">
                <a:solidFill>
                  <a:srgbClr val="8B3044"/>
                </a:solidFill>
                <a:latin typeface="Century Gothic"/>
                <a:cs typeface="Century Gothic"/>
              </a:rPr>
              <a:t>h)</a:t>
            </a:r>
            <a:r>
              <a:rPr sz="1400" spc="-55" dirty="0">
                <a:solidFill>
                  <a:srgbClr val="8B3044"/>
                </a:solidFill>
                <a:latin typeface="Century Gothic"/>
                <a:cs typeface="Century Gothic"/>
              </a:rPr>
              <a:t> </a:t>
            </a:r>
            <a:r>
              <a:rPr sz="1400" dirty="0">
                <a:solidFill>
                  <a:srgbClr val="8B3044"/>
                </a:solidFill>
                <a:latin typeface="Century Gothic"/>
                <a:cs typeface="Century Gothic"/>
              </a:rPr>
              <a:t>participar,</a:t>
            </a:r>
            <a:r>
              <a:rPr sz="1400" spc="-55"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55" dirty="0">
                <a:solidFill>
                  <a:srgbClr val="8B3044"/>
                </a:solidFill>
                <a:latin typeface="Century Gothic"/>
                <a:cs typeface="Century Gothic"/>
              </a:rPr>
              <a:t> </a:t>
            </a:r>
            <a:r>
              <a:rPr sz="1400" dirty="0">
                <a:solidFill>
                  <a:srgbClr val="8B3044"/>
                </a:solidFill>
                <a:latin typeface="Century Gothic"/>
                <a:cs typeface="Century Gothic"/>
              </a:rPr>
              <a:t>com</a:t>
            </a:r>
            <a:r>
              <a:rPr sz="1400" spc="-55" dirty="0">
                <a:solidFill>
                  <a:srgbClr val="8B3044"/>
                </a:solidFill>
                <a:latin typeface="Century Gothic"/>
                <a:cs typeface="Century Gothic"/>
              </a:rPr>
              <a:t> </a:t>
            </a:r>
            <a:r>
              <a:rPr sz="1400" spc="-40" dirty="0">
                <a:solidFill>
                  <a:srgbClr val="8B3044"/>
                </a:solidFill>
                <a:latin typeface="Century Gothic"/>
                <a:cs typeface="Century Gothic"/>
              </a:rPr>
              <a:t>o</a:t>
            </a:r>
            <a:r>
              <a:rPr sz="1400" spc="-55" dirty="0">
                <a:solidFill>
                  <a:srgbClr val="8B3044"/>
                </a:solidFill>
                <a:latin typeface="Century Gothic"/>
                <a:cs typeface="Century Gothic"/>
              </a:rPr>
              <a:t> </a:t>
            </a:r>
            <a:r>
              <a:rPr sz="1400" spc="20" dirty="0">
                <a:solidFill>
                  <a:srgbClr val="8B3044"/>
                </a:solidFill>
                <a:latin typeface="Century Gothic"/>
                <a:cs typeface="Century Gothic"/>
              </a:rPr>
              <a:t>Secretário-</a:t>
            </a:r>
            <a:r>
              <a:rPr sz="1400" spc="-50" dirty="0">
                <a:solidFill>
                  <a:srgbClr val="8B3044"/>
                </a:solidFill>
                <a:latin typeface="Century Gothic"/>
                <a:cs typeface="Century Gothic"/>
              </a:rPr>
              <a:t>Geral,</a:t>
            </a:r>
            <a:r>
              <a:rPr sz="1400" spc="-55" dirty="0">
                <a:solidFill>
                  <a:srgbClr val="8B3044"/>
                </a:solidFill>
                <a:latin typeface="Century Gothic"/>
                <a:cs typeface="Century Gothic"/>
              </a:rPr>
              <a:t> </a:t>
            </a:r>
            <a:r>
              <a:rPr sz="1400" spc="-30" dirty="0">
                <a:solidFill>
                  <a:srgbClr val="8B3044"/>
                </a:solidFill>
                <a:latin typeface="Century Gothic"/>
                <a:cs typeface="Century Gothic"/>
              </a:rPr>
              <a:t>na</a:t>
            </a:r>
            <a:r>
              <a:rPr sz="1400" spc="-15" dirty="0">
                <a:solidFill>
                  <a:srgbClr val="8B3044"/>
                </a:solidFill>
                <a:latin typeface="Century Gothic"/>
                <a:cs typeface="Century Gothic"/>
              </a:rPr>
              <a:t> </a:t>
            </a:r>
            <a:r>
              <a:rPr sz="1400" spc="-60" dirty="0">
                <a:solidFill>
                  <a:srgbClr val="8B3044"/>
                </a:solidFill>
                <a:latin typeface="Century Gothic"/>
                <a:cs typeface="Century Gothic"/>
              </a:rPr>
              <a:t>elaboração</a:t>
            </a:r>
            <a:r>
              <a:rPr sz="1400" spc="245" dirty="0">
                <a:solidFill>
                  <a:srgbClr val="8B3044"/>
                </a:solidFill>
                <a:latin typeface="Century Gothic"/>
                <a:cs typeface="Century Gothic"/>
              </a:rPr>
              <a:t> </a:t>
            </a:r>
            <a:r>
              <a:rPr sz="1400" spc="-80" dirty="0">
                <a:solidFill>
                  <a:srgbClr val="8B3044"/>
                </a:solidFill>
                <a:latin typeface="Century Gothic"/>
                <a:cs typeface="Century Gothic"/>
              </a:rPr>
              <a:t>da</a:t>
            </a:r>
            <a:r>
              <a:rPr sz="1400" spc="245" dirty="0">
                <a:solidFill>
                  <a:srgbClr val="8B3044"/>
                </a:solidFill>
                <a:latin typeface="Century Gothic"/>
                <a:cs typeface="Century Gothic"/>
              </a:rPr>
              <a:t> </a:t>
            </a:r>
            <a:r>
              <a:rPr sz="1400" spc="10" dirty="0">
                <a:solidFill>
                  <a:srgbClr val="8B3044"/>
                </a:solidFill>
                <a:latin typeface="Century Gothic"/>
                <a:cs typeface="Century Gothic"/>
              </a:rPr>
              <a:t>proposta</a:t>
            </a:r>
            <a:r>
              <a:rPr sz="1400" spc="24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45" dirty="0">
                <a:solidFill>
                  <a:srgbClr val="8B3044"/>
                </a:solidFill>
                <a:latin typeface="Century Gothic"/>
                <a:cs typeface="Century Gothic"/>
              </a:rPr>
              <a:t> </a:t>
            </a:r>
            <a:r>
              <a:rPr sz="1400" spc="15" dirty="0">
                <a:solidFill>
                  <a:srgbClr val="8B3044"/>
                </a:solidFill>
                <a:latin typeface="Century Gothic"/>
                <a:cs typeface="Century Gothic"/>
              </a:rPr>
              <a:t>eventuais</a:t>
            </a:r>
            <a:r>
              <a:rPr sz="1400" spc="245" dirty="0">
                <a:solidFill>
                  <a:srgbClr val="8B3044"/>
                </a:solidFill>
                <a:latin typeface="Century Gothic"/>
                <a:cs typeface="Century Gothic"/>
              </a:rPr>
              <a:t> </a:t>
            </a:r>
            <a:r>
              <a:rPr sz="1400" spc="15" dirty="0">
                <a:solidFill>
                  <a:srgbClr val="8B3044"/>
                </a:solidFill>
                <a:latin typeface="Century Gothic"/>
                <a:cs typeface="Century Gothic"/>
              </a:rPr>
              <a:t>reformulações</a:t>
            </a:r>
            <a:r>
              <a:rPr sz="1400" spc="245" dirty="0">
                <a:solidFill>
                  <a:srgbClr val="8B3044"/>
                </a:solidFill>
                <a:latin typeface="Century Gothic"/>
                <a:cs typeface="Century Gothic"/>
              </a:rPr>
              <a:t> </a:t>
            </a:r>
            <a:r>
              <a:rPr sz="1400" dirty="0">
                <a:solidFill>
                  <a:srgbClr val="8B3044"/>
                </a:solidFill>
                <a:latin typeface="Century Gothic"/>
                <a:cs typeface="Century Gothic"/>
              </a:rPr>
              <a:t>orçamentá-</a:t>
            </a:r>
            <a:r>
              <a:rPr sz="1400" spc="55" dirty="0">
                <a:solidFill>
                  <a:srgbClr val="8B3044"/>
                </a:solidFill>
                <a:latin typeface="Century Gothic"/>
                <a:cs typeface="Century Gothic"/>
              </a:rPr>
              <a:t> rias</a:t>
            </a:r>
            <a:r>
              <a:rPr sz="1400" spc="-6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6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65" dirty="0">
                <a:solidFill>
                  <a:srgbClr val="8B3044"/>
                </a:solidFill>
                <a:latin typeface="Century Gothic"/>
                <a:cs typeface="Century Gothic"/>
              </a:rPr>
              <a:t> </a:t>
            </a:r>
            <a:r>
              <a:rPr sz="1400" spc="30" dirty="0">
                <a:solidFill>
                  <a:srgbClr val="8B3044"/>
                </a:solidFill>
                <a:latin typeface="Century Gothic"/>
                <a:cs typeface="Century Gothic"/>
              </a:rPr>
              <a:t>sob</a:t>
            </a:r>
            <a:r>
              <a:rPr sz="1400" spc="-6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65" dirty="0">
                <a:solidFill>
                  <a:srgbClr val="8B3044"/>
                </a:solidFill>
                <a:latin typeface="Century Gothic"/>
                <a:cs typeface="Century Gothic"/>
              </a:rPr>
              <a:t> </a:t>
            </a:r>
            <a:r>
              <a:rPr sz="1400" spc="-55" dirty="0">
                <a:solidFill>
                  <a:srgbClr val="8B3044"/>
                </a:solidFill>
                <a:latin typeface="Century Gothic"/>
                <a:cs typeface="Century Gothic"/>
              </a:rPr>
              <a:t>coordenação</a:t>
            </a:r>
            <a:r>
              <a:rPr sz="1400" spc="-6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65" dirty="0">
                <a:solidFill>
                  <a:srgbClr val="8B3044"/>
                </a:solidFill>
                <a:latin typeface="Century Gothic"/>
                <a:cs typeface="Century Gothic"/>
              </a:rPr>
              <a:t> </a:t>
            </a:r>
            <a:r>
              <a:rPr sz="1400" spc="15" dirty="0">
                <a:solidFill>
                  <a:srgbClr val="8B3044"/>
                </a:solidFill>
                <a:latin typeface="Century Gothic"/>
                <a:cs typeface="Century Gothic"/>
              </a:rPr>
              <a:t>Presidente;(7)</a:t>
            </a:r>
            <a:r>
              <a:rPr sz="1400" spc="-65" dirty="0">
                <a:solidFill>
                  <a:srgbClr val="8B3044"/>
                </a:solidFill>
                <a:latin typeface="Century Gothic"/>
                <a:cs typeface="Century Gothic"/>
              </a:rPr>
              <a:t> </a:t>
            </a:r>
            <a:r>
              <a:rPr sz="1400" spc="20" dirty="0">
                <a:solidFill>
                  <a:srgbClr val="8B3044"/>
                </a:solidFill>
                <a:latin typeface="Century Gothic"/>
                <a:cs typeface="Century Gothic"/>
              </a:rPr>
              <a:t>i)</a:t>
            </a:r>
            <a:r>
              <a:rPr sz="1400" spc="-65" dirty="0">
                <a:solidFill>
                  <a:srgbClr val="8B3044"/>
                </a:solidFill>
                <a:latin typeface="Century Gothic"/>
                <a:cs typeface="Century Gothic"/>
              </a:rPr>
              <a:t> </a:t>
            </a:r>
            <a:r>
              <a:rPr sz="1400" spc="25" dirty="0">
                <a:solidFill>
                  <a:srgbClr val="8B3044"/>
                </a:solidFill>
                <a:latin typeface="Century Gothic"/>
                <a:cs typeface="Century Gothic"/>
              </a:rPr>
              <a:t>propor</a:t>
            </a:r>
            <a:r>
              <a:rPr sz="1400" spc="-65" dirty="0">
                <a:solidFill>
                  <a:srgbClr val="8B3044"/>
                </a:solidFill>
                <a:latin typeface="Century Gothic"/>
                <a:cs typeface="Century Gothic"/>
              </a:rPr>
              <a:t> </a:t>
            </a:r>
            <a:r>
              <a:rPr sz="1400" spc="-95" dirty="0">
                <a:solidFill>
                  <a:srgbClr val="8B3044"/>
                </a:solidFill>
                <a:latin typeface="Century Gothic"/>
                <a:cs typeface="Century Gothic"/>
              </a:rPr>
              <a:t>ao</a:t>
            </a:r>
            <a:r>
              <a:rPr sz="1400" spc="-40" dirty="0">
                <a:solidFill>
                  <a:srgbClr val="8B3044"/>
                </a:solidFill>
                <a:latin typeface="Century Gothic"/>
                <a:cs typeface="Century Gothic"/>
              </a:rPr>
              <a:t> </a:t>
            </a:r>
            <a:r>
              <a:rPr sz="1400" spc="35" dirty="0">
                <a:solidFill>
                  <a:srgbClr val="8B3044"/>
                </a:solidFill>
                <a:latin typeface="Century Gothic"/>
                <a:cs typeface="Century Gothic"/>
              </a:rPr>
              <a:t>Presidente</a:t>
            </a:r>
            <a:r>
              <a:rPr sz="1400" spc="-95" dirty="0">
                <a:solidFill>
                  <a:srgbClr val="8B3044"/>
                </a:solidFill>
                <a:latin typeface="Century Gothic"/>
                <a:cs typeface="Century Gothic"/>
              </a:rPr>
              <a:t> </a:t>
            </a:r>
            <a:r>
              <a:rPr sz="1400" dirty="0">
                <a:solidFill>
                  <a:srgbClr val="8B3044"/>
                </a:solidFill>
                <a:latin typeface="Century Gothic"/>
                <a:cs typeface="Century Gothic"/>
              </a:rPr>
              <a:t>as</a:t>
            </a:r>
            <a:r>
              <a:rPr sz="1400" spc="-95" dirty="0">
                <a:solidFill>
                  <a:srgbClr val="8B3044"/>
                </a:solidFill>
                <a:latin typeface="Century Gothic"/>
                <a:cs typeface="Century Gothic"/>
              </a:rPr>
              <a:t> </a:t>
            </a:r>
            <a:r>
              <a:rPr sz="1400" spc="25" dirty="0">
                <a:solidFill>
                  <a:srgbClr val="8B3044"/>
                </a:solidFill>
                <a:latin typeface="Century Gothic"/>
                <a:cs typeface="Century Gothic"/>
              </a:rPr>
              <a:t>medidas</a:t>
            </a:r>
            <a:r>
              <a:rPr sz="1400" spc="-95" dirty="0">
                <a:solidFill>
                  <a:srgbClr val="8B3044"/>
                </a:solidFill>
                <a:latin typeface="Century Gothic"/>
                <a:cs typeface="Century Gothic"/>
              </a:rPr>
              <a:t> </a:t>
            </a:r>
            <a:r>
              <a:rPr sz="1400" spc="15" dirty="0">
                <a:solidFill>
                  <a:srgbClr val="8B3044"/>
                </a:solidFill>
                <a:latin typeface="Century Gothic"/>
                <a:cs typeface="Century Gothic"/>
              </a:rPr>
              <a:t>necessárias</a:t>
            </a:r>
            <a:r>
              <a:rPr sz="1400" spc="-9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95" dirty="0">
                <a:solidFill>
                  <a:srgbClr val="8B3044"/>
                </a:solidFill>
                <a:latin typeface="Century Gothic"/>
                <a:cs typeface="Century Gothic"/>
              </a:rPr>
              <a:t> </a:t>
            </a:r>
            <a:r>
              <a:rPr sz="1400" spc="-60" dirty="0">
                <a:solidFill>
                  <a:srgbClr val="8B3044"/>
                </a:solidFill>
                <a:latin typeface="Century Gothic"/>
                <a:cs typeface="Century Gothic"/>
              </a:rPr>
              <a:t>execução</a:t>
            </a:r>
            <a:r>
              <a:rPr sz="1400" spc="-95" dirty="0">
                <a:solidFill>
                  <a:srgbClr val="8B3044"/>
                </a:solidFill>
                <a:latin typeface="Century Gothic"/>
                <a:cs typeface="Century Gothic"/>
              </a:rPr>
              <a:t> </a:t>
            </a:r>
            <a:r>
              <a:rPr sz="1400" spc="30" dirty="0">
                <a:solidFill>
                  <a:srgbClr val="8B3044"/>
                </a:solidFill>
                <a:latin typeface="Century Gothic"/>
                <a:cs typeface="Century Gothic"/>
              </a:rPr>
              <a:t>dos</a:t>
            </a:r>
            <a:r>
              <a:rPr sz="1400" spc="-95" dirty="0">
                <a:solidFill>
                  <a:srgbClr val="8B3044"/>
                </a:solidFill>
                <a:latin typeface="Century Gothic"/>
                <a:cs typeface="Century Gothic"/>
              </a:rPr>
              <a:t> </a:t>
            </a:r>
            <a:r>
              <a:rPr sz="1400" spc="30" dirty="0">
                <a:solidFill>
                  <a:srgbClr val="8B3044"/>
                </a:solidFill>
                <a:latin typeface="Century Gothic"/>
                <a:cs typeface="Century Gothic"/>
              </a:rPr>
              <a:t>serviços</a:t>
            </a:r>
            <a:r>
              <a:rPr sz="1400" spc="-9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95" dirty="0">
                <a:solidFill>
                  <a:srgbClr val="8B3044"/>
                </a:solidFill>
                <a:latin typeface="Century Gothic"/>
                <a:cs typeface="Century Gothic"/>
              </a:rPr>
              <a:t> </a:t>
            </a:r>
            <a:r>
              <a:rPr sz="1400" spc="-30" dirty="0">
                <a:solidFill>
                  <a:srgbClr val="8B3044"/>
                </a:solidFill>
                <a:latin typeface="Century Gothic"/>
                <a:cs typeface="Century Gothic"/>
              </a:rPr>
              <a:t>ad-</a:t>
            </a:r>
            <a:r>
              <a:rPr sz="1400" spc="55" dirty="0">
                <a:solidFill>
                  <a:srgbClr val="8B3044"/>
                </a:solidFill>
                <a:latin typeface="Century Gothic"/>
                <a:cs typeface="Century Gothic"/>
              </a:rPr>
              <a:t> </a:t>
            </a:r>
            <a:r>
              <a:rPr sz="1400" spc="25" dirty="0">
                <a:solidFill>
                  <a:srgbClr val="8B3044"/>
                </a:solidFill>
                <a:latin typeface="Century Gothic"/>
                <a:cs typeface="Century Gothic"/>
              </a:rPr>
              <a:t>ministração</a:t>
            </a:r>
            <a:r>
              <a:rPr sz="1400" spc="-25" dirty="0">
                <a:solidFill>
                  <a:srgbClr val="8B3044"/>
                </a:solidFill>
                <a:latin typeface="Century Gothic"/>
                <a:cs typeface="Century Gothic"/>
              </a:rPr>
              <a:t> </a:t>
            </a:r>
            <a:r>
              <a:rPr sz="1400" spc="-10" dirty="0">
                <a:solidFill>
                  <a:srgbClr val="8B3044"/>
                </a:solidFill>
                <a:latin typeface="Century Gothic"/>
                <a:cs typeface="Century Gothic"/>
              </a:rPr>
              <a:t>financeira;</a:t>
            </a:r>
            <a:r>
              <a:rPr sz="1400" spc="-25" dirty="0">
                <a:solidFill>
                  <a:srgbClr val="8B3044"/>
                </a:solidFill>
                <a:latin typeface="Century Gothic"/>
                <a:cs typeface="Century Gothic"/>
              </a:rPr>
              <a:t> </a:t>
            </a:r>
            <a:r>
              <a:rPr sz="1400" spc="20" dirty="0">
                <a:solidFill>
                  <a:srgbClr val="8B3044"/>
                </a:solidFill>
                <a:latin typeface="Century Gothic"/>
                <a:cs typeface="Century Gothic"/>
              </a:rPr>
              <a:t>j)</a:t>
            </a:r>
            <a:r>
              <a:rPr sz="1400" spc="-25" dirty="0">
                <a:solidFill>
                  <a:srgbClr val="8B3044"/>
                </a:solidFill>
                <a:latin typeface="Century Gothic"/>
                <a:cs typeface="Century Gothic"/>
              </a:rPr>
              <a:t> </a:t>
            </a:r>
            <a:r>
              <a:rPr sz="1400" spc="-10" dirty="0">
                <a:solidFill>
                  <a:srgbClr val="8B3044"/>
                </a:solidFill>
                <a:latin typeface="Century Gothic"/>
                <a:cs typeface="Century Gothic"/>
              </a:rPr>
              <a:t>preparar</a:t>
            </a:r>
            <a:r>
              <a:rPr sz="1400" spc="-30" dirty="0">
                <a:solidFill>
                  <a:srgbClr val="8B3044"/>
                </a:solidFill>
                <a:latin typeface="Century Gothic"/>
                <a:cs typeface="Century Gothic"/>
              </a:rPr>
              <a:t> </a:t>
            </a:r>
            <a:r>
              <a:rPr sz="1400" spc="-145" dirty="0">
                <a:solidFill>
                  <a:srgbClr val="8B3044"/>
                </a:solidFill>
                <a:latin typeface="Century Gothic"/>
                <a:cs typeface="Century Gothic"/>
              </a:rPr>
              <a:t>a</a:t>
            </a:r>
            <a:r>
              <a:rPr sz="1400" spc="-25" dirty="0">
                <a:solidFill>
                  <a:srgbClr val="8B3044"/>
                </a:solidFill>
                <a:latin typeface="Century Gothic"/>
                <a:cs typeface="Century Gothic"/>
              </a:rPr>
              <a:t> </a:t>
            </a:r>
            <a:r>
              <a:rPr sz="1400" spc="-20" dirty="0">
                <a:solidFill>
                  <a:srgbClr val="8B3044"/>
                </a:solidFill>
                <a:latin typeface="Century Gothic"/>
                <a:cs typeface="Century Gothic"/>
              </a:rPr>
              <a:t>prestação</a:t>
            </a:r>
            <a:r>
              <a:rPr sz="1400" spc="-25" dirty="0">
                <a:solidFill>
                  <a:srgbClr val="8B3044"/>
                </a:solidFill>
                <a:latin typeface="Century Gothic"/>
                <a:cs typeface="Century Gothic"/>
              </a:rPr>
              <a:t> </a:t>
            </a:r>
            <a:r>
              <a:rPr sz="1400" spc="-50" dirty="0">
                <a:solidFill>
                  <a:srgbClr val="8B3044"/>
                </a:solidFill>
                <a:latin typeface="Century Gothic"/>
                <a:cs typeface="Century Gothic"/>
              </a:rPr>
              <a:t>de</a:t>
            </a:r>
            <a:r>
              <a:rPr sz="1400" spc="-25" dirty="0">
                <a:solidFill>
                  <a:srgbClr val="8B3044"/>
                </a:solidFill>
                <a:latin typeface="Century Gothic"/>
                <a:cs typeface="Century Gothic"/>
              </a:rPr>
              <a:t> </a:t>
            </a:r>
            <a:r>
              <a:rPr sz="1400" dirty="0">
                <a:solidFill>
                  <a:srgbClr val="8B3044"/>
                </a:solidFill>
                <a:latin typeface="Century Gothic"/>
                <a:cs typeface="Century Gothic"/>
              </a:rPr>
              <a:t>contas</a:t>
            </a:r>
            <a:r>
              <a:rPr sz="1400" spc="-25" dirty="0">
                <a:solidFill>
                  <a:srgbClr val="8B3044"/>
                </a:solidFill>
                <a:latin typeface="Century Gothic"/>
                <a:cs typeface="Century Gothic"/>
              </a:rPr>
              <a:t> </a:t>
            </a:r>
            <a:r>
              <a:rPr sz="1400" dirty="0">
                <a:solidFill>
                  <a:srgbClr val="8B3044"/>
                </a:solidFill>
                <a:latin typeface="Century Gothic"/>
                <a:cs typeface="Century Gothic"/>
              </a:rPr>
              <a:t>anual</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15"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60" dirty="0">
                <a:solidFill>
                  <a:srgbClr val="8B3044"/>
                </a:solidFill>
                <a:latin typeface="Century Gothic"/>
                <a:cs typeface="Century Gothic"/>
              </a:rPr>
              <a:t> </a:t>
            </a:r>
            <a:r>
              <a:rPr sz="1400" spc="20" dirty="0">
                <a:solidFill>
                  <a:srgbClr val="8B3044"/>
                </a:solidFill>
                <a:latin typeface="Century Gothic"/>
                <a:cs typeface="Century Gothic"/>
              </a:rPr>
              <a:t>l)</a:t>
            </a:r>
            <a:r>
              <a:rPr sz="1400" spc="60" dirty="0">
                <a:solidFill>
                  <a:srgbClr val="8B3044"/>
                </a:solidFill>
                <a:latin typeface="Century Gothic"/>
                <a:cs typeface="Century Gothic"/>
              </a:rPr>
              <a:t> </a:t>
            </a:r>
            <a:r>
              <a:rPr sz="1400" spc="10" dirty="0">
                <a:solidFill>
                  <a:srgbClr val="8B3044"/>
                </a:solidFill>
                <a:latin typeface="Century Gothic"/>
                <a:cs typeface="Century Gothic"/>
              </a:rPr>
              <a:t>participar</a:t>
            </a:r>
            <a:r>
              <a:rPr sz="1400" spc="55" dirty="0">
                <a:solidFill>
                  <a:srgbClr val="8B3044"/>
                </a:solidFill>
                <a:latin typeface="Century Gothic"/>
                <a:cs typeface="Century Gothic"/>
              </a:rPr>
              <a:t> </a:t>
            </a:r>
            <a:r>
              <a:rPr sz="1400" spc="-10" dirty="0">
                <a:solidFill>
                  <a:srgbClr val="8B3044"/>
                </a:solidFill>
                <a:latin typeface="Century Gothic"/>
                <a:cs typeface="Century Gothic"/>
              </a:rPr>
              <a:t>das</a:t>
            </a:r>
            <a:r>
              <a:rPr sz="1400" spc="60" dirty="0">
                <a:solidFill>
                  <a:srgbClr val="8B3044"/>
                </a:solidFill>
                <a:latin typeface="Century Gothic"/>
                <a:cs typeface="Century Gothic"/>
              </a:rPr>
              <a:t> </a:t>
            </a:r>
            <a:r>
              <a:rPr sz="1400" spc="5" dirty="0">
                <a:solidFill>
                  <a:srgbClr val="8B3044"/>
                </a:solidFill>
                <a:latin typeface="Century Gothic"/>
                <a:cs typeface="Century Gothic"/>
              </a:rPr>
              <a:t>decisões</a:t>
            </a:r>
            <a:r>
              <a:rPr sz="1400" spc="60" dirty="0">
                <a:solidFill>
                  <a:srgbClr val="8B3044"/>
                </a:solidFill>
                <a:latin typeface="Century Gothic"/>
                <a:cs typeface="Century Gothic"/>
              </a:rPr>
              <a:t> </a:t>
            </a:r>
            <a:r>
              <a:rPr sz="1400" spc="-30" dirty="0">
                <a:solidFill>
                  <a:srgbClr val="8B3044"/>
                </a:solidFill>
                <a:latin typeface="Century Gothic"/>
                <a:cs typeface="Century Gothic"/>
              </a:rPr>
              <a:t>do</a:t>
            </a:r>
            <a:r>
              <a:rPr sz="1400" spc="60" dirty="0">
                <a:solidFill>
                  <a:srgbClr val="8B3044"/>
                </a:solidFill>
                <a:latin typeface="Century Gothic"/>
                <a:cs typeface="Century Gothic"/>
              </a:rPr>
              <a:t> </a:t>
            </a:r>
            <a:r>
              <a:rPr sz="1400" spc="40" dirty="0">
                <a:solidFill>
                  <a:srgbClr val="8B3044"/>
                </a:solidFill>
                <a:latin typeface="Century Gothic"/>
                <a:cs typeface="Century Gothic"/>
              </a:rPr>
              <a:t>Plenário</a:t>
            </a:r>
            <a:r>
              <a:rPr sz="1400" spc="60" dirty="0">
                <a:solidFill>
                  <a:srgbClr val="8B3044"/>
                </a:solidFill>
                <a:latin typeface="Century Gothic"/>
                <a:cs typeface="Century Gothic"/>
              </a:rPr>
              <a:t> </a:t>
            </a:r>
            <a:r>
              <a:rPr sz="1400" spc="-15" dirty="0">
                <a:solidFill>
                  <a:srgbClr val="8B3044"/>
                </a:solidFill>
                <a:latin typeface="Century Gothic"/>
                <a:cs typeface="Century Gothic"/>
              </a:rPr>
              <a:t>relatando,</a:t>
            </a:r>
            <a:r>
              <a:rPr sz="1400" spc="60" dirty="0">
                <a:solidFill>
                  <a:srgbClr val="8B3044"/>
                </a:solidFill>
                <a:latin typeface="Century Gothic"/>
                <a:cs typeface="Century Gothic"/>
              </a:rPr>
              <a:t> </a:t>
            </a:r>
            <a:r>
              <a:rPr sz="1400" spc="45" dirty="0">
                <a:solidFill>
                  <a:srgbClr val="8B3044"/>
                </a:solidFill>
                <a:latin typeface="Century Gothic"/>
                <a:cs typeface="Century Gothic"/>
              </a:rPr>
              <a:t>discu-</a:t>
            </a:r>
            <a:r>
              <a:rPr sz="1400" spc="55" dirty="0">
                <a:solidFill>
                  <a:srgbClr val="8B3044"/>
                </a:solidFill>
                <a:latin typeface="Century Gothic"/>
                <a:cs typeface="Century Gothic"/>
              </a:rPr>
              <a:t> </a:t>
            </a:r>
            <a:r>
              <a:rPr sz="1400" spc="45" dirty="0">
                <a:solidFill>
                  <a:srgbClr val="8B3044"/>
                </a:solidFill>
                <a:latin typeface="Century Gothic"/>
                <a:cs typeface="Century Gothic"/>
              </a:rPr>
              <a:t>tindo</a:t>
            </a:r>
            <a:r>
              <a:rPr sz="1400" spc="-25" dirty="0">
                <a:solidFill>
                  <a:srgbClr val="8B3044"/>
                </a:solidFill>
                <a:latin typeface="Century Gothic"/>
                <a:cs typeface="Century Gothic"/>
              </a:rPr>
              <a:t> </a:t>
            </a:r>
            <a:r>
              <a:rPr sz="1400" spc="-75" dirty="0">
                <a:solidFill>
                  <a:srgbClr val="8B3044"/>
                </a:solidFill>
                <a:latin typeface="Century Gothic"/>
                <a:cs typeface="Century Gothic"/>
              </a:rPr>
              <a:t>e</a:t>
            </a:r>
            <a:r>
              <a:rPr sz="1400" spc="-25" dirty="0">
                <a:solidFill>
                  <a:srgbClr val="8B3044"/>
                </a:solidFill>
                <a:latin typeface="Century Gothic"/>
                <a:cs typeface="Century Gothic"/>
              </a:rPr>
              <a:t> </a:t>
            </a:r>
            <a:r>
              <a:rPr sz="1400" spc="-15" dirty="0">
                <a:solidFill>
                  <a:srgbClr val="8B3044"/>
                </a:solidFill>
                <a:latin typeface="Century Gothic"/>
                <a:cs typeface="Century Gothic"/>
              </a:rPr>
              <a:t>votando</a:t>
            </a:r>
            <a:r>
              <a:rPr sz="1400" spc="-25" dirty="0">
                <a:solidFill>
                  <a:srgbClr val="8B3044"/>
                </a:solidFill>
                <a:latin typeface="Century Gothic"/>
                <a:cs typeface="Century Gothic"/>
              </a:rPr>
              <a:t> </a:t>
            </a:r>
            <a:r>
              <a:rPr sz="1400" spc="-145" dirty="0">
                <a:solidFill>
                  <a:srgbClr val="8B3044"/>
                </a:solidFill>
                <a:latin typeface="Century Gothic"/>
                <a:cs typeface="Century Gothic"/>
              </a:rPr>
              <a:t>a</a:t>
            </a:r>
            <a:r>
              <a:rPr sz="1400" spc="-25" dirty="0">
                <a:solidFill>
                  <a:srgbClr val="8B3044"/>
                </a:solidFill>
                <a:latin typeface="Century Gothic"/>
                <a:cs typeface="Century Gothic"/>
              </a:rPr>
              <a:t> </a:t>
            </a:r>
            <a:r>
              <a:rPr sz="1400" spc="10" dirty="0">
                <a:solidFill>
                  <a:srgbClr val="8B3044"/>
                </a:solidFill>
                <a:latin typeface="Century Gothic"/>
                <a:cs typeface="Century Gothic"/>
              </a:rPr>
              <a:t>matéria</a:t>
            </a:r>
            <a:r>
              <a:rPr sz="1400" spc="-25" dirty="0">
                <a:solidFill>
                  <a:srgbClr val="8B3044"/>
                </a:solidFill>
                <a:latin typeface="Century Gothic"/>
                <a:cs typeface="Century Gothic"/>
              </a:rPr>
              <a:t> </a:t>
            </a:r>
            <a:r>
              <a:rPr sz="1400" spc="40" dirty="0">
                <a:solidFill>
                  <a:srgbClr val="8B3044"/>
                </a:solidFill>
                <a:latin typeface="Century Gothic"/>
                <a:cs typeface="Century Gothic"/>
              </a:rPr>
              <a:t>em</a:t>
            </a:r>
            <a:r>
              <a:rPr sz="1400" spc="-25" dirty="0">
                <a:solidFill>
                  <a:srgbClr val="8B3044"/>
                </a:solidFill>
                <a:latin typeface="Century Gothic"/>
                <a:cs typeface="Century Gothic"/>
              </a:rPr>
              <a:t> </a:t>
            </a:r>
            <a:r>
              <a:rPr sz="1400" spc="-35" dirty="0">
                <a:solidFill>
                  <a:srgbClr val="8B3044"/>
                </a:solidFill>
                <a:latin typeface="Century Gothic"/>
                <a:cs typeface="Century Gothic"/>
              </a:rPr>
              <a:t>pauta;</a:t>
            </a:r>
            <a:r>
              <a:rPr sz="1400" spc="-25" dirty="0">
                <a:solidFill>
                  <a:srgbClr val="8B3044"/>
                </a:solidFill>
                <a:latin typeface="Century Gothic"/>
                <a:cs typeface="Century Gothic"/>
              </a:rPr>
              <a:t> </a:t>
            </a:r>
            <a:r>
              <a:rPr sz="1400" spc="50" dirty="0">
                <a:solidFill>
                  <a:srgbClr val="8B3044"/>
                </a:solidFill>
                <a:latin typeface="Century Gothic"/>
                <a:cs typeface="Century Gothic"/>
              </a:rPr>
              <a:t>m)</a:t>
            </a:r>
            <a:r>
              <a:rPr sz="1400" spc="-25" dirty="0">
                <a:solidFill>
                  <a:srgbClr val="8B3044"/>
                </a:solidFill>
                <a:latin typeface="Century Gothic"/>
                <a:cs typeface="Century Gothic"/>
              </a:rPr>
              <a:t> </a:t>
            </a:r>
            <a:r>
              <a:rPr sz="1400" spc="10" dirty="0">
                <a:solidFill>
                  <a:srgbClr val="8B3044"/>
                </a:solidFill>
                <a:latin typeface="Century Gothic"/>
                <a:cs typeface="Century Gothic"/>
              </a:rPr>
              <a:t>comunicar</a:t>
            </a:r>
            <a:r>
              <a:rPr sz="1400" spc="-25" dirty="0">
                <a:solidFill>
                  <a:srgbClr val="8B3044"/>
                </a:solidFill>
                <a:latin typeface="Century Gothic"/>
                <a:cs typeface="Century Gothic"/>
              </a:rPr>
              <a:t> </a:t>
            </a:r>
            <a:r>
              <a:rPr sz="1400" spc="-145" dirty="0">
                <a:solidFill>
                  <a:srgbClr val="8B3044"/>
                </a:solidFill>
                <a:latin typeface="Century Gothic"/>
                <a:cs typeface="Century Gothic"/>
              </a:rPr>
              <a:t>à</a:t>
            </a:r>
            <a:r>
              <a:rPr sz="1400" spc="-25" dirty="0">
                <a:solidFill>
                  <a:srgbClr val="8B3044"/>
                </a:solidFill>
                <a:latin typeface="Century Gothic"/>
                <a:cs typeface="Century Gothic"/>
              </a:rPr>
              <a:t> </a:t>
            </a:r>
            <a:r>
              <a:rPr sz="1400" spc="20" dirty="0">
                <a:solidFill>
                  <a:srgbClr val="8B3044"/>
                </a:solidFill>
                <a:latin typeface="Century Gothic"/>
                <a:cs typeface="Century Gothic"/>
              </a:rPr>
              <a:t>Presidência</a:t>
            </a:r>
            <a:r>
              <a:rPr sz="1400" spc="-15" dirty="0">
                <a:solidFill>
                  <a:srgbClr val="8B3044"/>
                </a:solidFill>
                <a:latin typeface="Century Gothic"/>
                <a:cs typeface="Century Gothic"/>
              </a:rPr>
              <a:t> </a:t>
            </a:r>
            <a:r>
              <a:rPr sz="1400" spc="25" dirty="0">
                <a:solidFill>
                  <a:srgbClr val="8B3044"/>
                </a:solidFill>
                <a:latin typeface="Century Gothic"/>
                <a:cs typeface="Century Gothic"/>
              </a:rPr>
              <a:t>débitos</a:t>
            </a:r>
            <a:r>
              <a:rPr sz="1400" spc="10" dirty="0">
                <a:solidFill>
                  <a:srgbClr val="8B3044"/>
                </a:solidFill>
                <a:latin typeface="Century Gothic"/>
                <a:cs typeface="Century Gothic"/>
              </a:rPr>
              <a:t> </a:t>
            </a:r>
            <a:r>
              <a:rPr sz="1400" spc="-30" dirty="0">
                <a:solidFill>
                  <a:srgbClr val="8B3044"/>
                </a:solidFill>
                <a:latin typeface="Century Gothic"/>
                <a:cs typeface="Century Gothic"/>
              </a:rPr>
              <a:t>não</a:t>
            </a:r>
            <a:r>
              <a:rPr sz="1400" spc="10" dirty="0">
                <a:solidFill>
                  <a:srgbClr val="8B3044"/>
                </a:solidFill>
                <a:latin typeface="Century Gothic"/>
                <a:cs typeface="Century Gothic"/>
              </a:rPr>
              <a:t> </a:t>
            </a:r>
            <a:r>
              <a:rPr sz="1400" spc="-10" dirty="0">
                <a:solidFill>
                  <a:srgbClr val="8B3044"/>
                </a:solidFill>
                <a:latin typeface="Century Gothic"/>
                <a:cs typeface="Century Gothic"/>
              </a:rPr>
              <a:t>saldados,</a:t>
            </a:r>
            <a:r>
              <a:rPr sz="1400" spc="10" dirty="0">
                <a:solidFill>
                  <a:srgbClr val="8B3044"/>
                </a:solidFill>
                <a:latin typeface="Century Gothic"/>
                <a:cs typeface="Century Gothic"/>
              </a:rPr>
              <a:t> </a:t>
            </a:r>
            <a:r>
              <a:rPr sz="1400" spc="-65" dirty="0">
                <a:solidFill>
                  <a:srgbClr val="8B3044"/>
                </a:solidFill>
                <a:latin typeface="Century Gothic"/>
                <a:cs typeface="Century Gothic"/>
              </a:rPr>
              <a:t>para</a:t>
            </a:r>
            <a:r>
              <a:rPr sz="1400" spc="10" dirty="0">
                <a:solidFill>
                  <a:srgbClr val="8B3044"/>
                </a:solidFill>
                <a:latin typeface="Century Gothic"/>
                <a:cs typeface="Century Gothic"/>
              </a:rPr>
              <a:t> </a:t>
            </a:r>
            <a:r>
              <a:rPr sz="1400" dirty="0">
                <a:solidFill>
                  <a:srgbClr val="8B3044"/>
                </a:solidFill>
                <a:latin typeface="Century Gothic"/>
                <a:cs typeface="Century Gothic"/>
              </a:rPr>
              <a:t>que</a:t>
            </a:r>
            <a:r>
              <a:rPr sz="1400" spc="1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0" dirty="0">
                <a:solidFill>
                  <a:srgbClr val="8B3044"/>
                </a:solidFill>
                <a:latin typeface="Century Gothic"/>
                <a:cs typeface="Century Gothic"/>
              </a:rPr>
              <a:t> </a:t>
            </a:r>
            <a:r>
              <a:rPr sz="1400" spc="-5" dirty="0">
                <a:solidFill>
                  <a:srgbClr val="8B3044"/>
                </a:solidFill>
                <a:latin typeface="Century Gothic"/>
                <a:cs typeface="Century Gothic"/>
              </a:rPr>
              <a:t>Conselho,</a:t>
            </a:r>
            <a:r>
              <a:rPr sz="1400" spc="10" dirty="0">
                <a:solidFill>
                  <a:srgbClr val="8B3044"/>
                </a:solidFill>
                <a:latin typeface="Century Gothic"/>
                <a:cs typeface="Century Gothic"/>
              </a:rPr>
              <a:t> </a:t>
            </a:r>
            <a:r>
              <a:rPr sz="1400" spc="-10" dirty="0">
                <a:solidFill>
                  <a:srgbClr val="8B3044"/>
                </a:solidFill>
                <a:latin typeface="Century Gothic"/>
                <a:cs typeface="Century Gothic"/>
              </a:rPr>
              <a:t>como</a:t>
            </a:r>
            <a:r>
              <a:rPr sz="1400" spc="10" dirty="0">
                <a:solidFill>
                  <a:srgbClr val="8B3044"/>
                </a:solidFill>
                <a:latin typeface="Century Gothic"/>
                <a:cs typeface="Century Gothic"/>
              </a:rPr>
              <a:t> </a:t>
            </a:r>
            <a:r>
              <a:rPr sz="1400" spc="-35" dirty="0">
                <a:solidFill>
                  <a:srgbClr val="8B3044"/>
                </a:solidFill>
                <a:latin typeface="Century Gothic"/>
                <a:cs typeface="Century Gothic"/>
              </a:rPr>
              <a:t>devedor,</a:t>
            </a:r>
            <a:r>
              <a:rPr sz="1400" spc="10" dirty="0">
                <a:solidFill>
                  <a:srgbClr val="8B3044"/>
                </a:solidFill>
                <a:latin typeface="Century Gothic"/>
                <a:cs typeface="Century Gothic"/>
              </a:rPr>
              <a:t> </a:t>
            </a:r>
            <a:r>
              <a:rPr sz="1400" spc="20" dirty="0">
                <a:solidFill>
                  <a:srgbClr val="8B3044"/>
                </a:solidFill>
                <a:latin typeface="Century Gothic"/>
                <a:cs typeface="Century Gothic"/>
              </a:rPr>
              <a:t>possa</a:t>
            </a:r>
            <a:r>
              <a:rPr sz="1400" spc="10" dirty="0">
                <a:solidFill>
                  <a:srgbClr val="8B3044"/>
                </a:solidFill>
                <a:latin typeface="Century Gothic"/>
                <a:cs typeface="Century Gothic"/>
              </a:rPr>
              <a:t> </a:t>
            </a:r>
            <a:r>
              <a:rPr sz="1400" spc="5" dirty="0">
                <a:solidFill>
                  <a:srgbClr val="8B3044"/>
                </a:solidFill>
                <a:latin typeface="Century Gothic"/>
                <a:cs typeface="Century Gothic"/>
              </a:rPr>
              <a:t>providenciar</a:t>
            </a:r>
            <a:r>
              <a:rPr sz="1400" spc="225" dirty="0">
                <a:solidFill>
                  <a:srgbClr val="8B3044"/>
                </a:solidFill>
                <a:latin typeface="Century Gothic"/>
                <a:cs typeface="Century Gothic"/>
              </a:rPr>
              <a:t> </a:t>
            </a:r>
            <a:r>
              <a:rPr sz="1400" dirty="0">
                <a:solidFill>
                  <a:srgbClr val="8B3044"/>
                </a:solidFill>
                <a:latin typeface="Century Gothic"/>
                <a:cs typeface="Century Gothic"/>
              </a:rPr>
              <a:t>as</a:t>
            </a:r>
            <a:r>
              <a:rPr sz="1400" spc="225" dirty="0">
                <a:solidFill>
                  <a:srgbClr val="8B3044"/>
                </a:solidFill>
                <a:latin typeface="Century Gothic"/>
                <a:cs typeface="Century Gothic"/>
              </a:rPr>
              <a:t> </a:t>
            </a:r>
            <a:r>
              <a:rPr sz="1400" spc="25" dirty="0">
                <a:solidFill>
                  <a:srgbClr val="8B3044"/>
                </a:solidFill>
                <a:latin typeface="Century Gothic"/>
                <a:cs typeface="Century Gothic"/>
              </a:rPr>
              <a:t>medidas</a:t>
            </a:r>
            <a:r>
              <a:rPr sz="1400" spc="225" dirty="0">
                <a:solidFill>
                  <a:srgbClr val="8B3044"/>
                </a:solidFill>
                <a:latin typeface="Century Gothic"/>
                <a:cs typeface="Century Gothic"/>
              </a:rPr>
              <a:t> </a:t>
            </a:r>
            <a:r>
              <a:rPr sz="1400" spc="-15" dirty="0">
                <a:solidFill>
                  <a:srgbClr val="8B3044"/>
                </a:solidFill>
                <a:latin typeface="Century Gothic"/>
                <a:cs typeface="Century Gothic"/>
              </a:rPr>
              <a:t>cabíveis;</a:t>
            </a:r>
            <a:r>
              <a:rPr sz="1400" spc="225" dirty="0">
                <a:solidFill>
                  <a:srgbClr val="8B3044"/>
                </a:solidFill>
                <a:latin typeface="Century Gothic"/>
                <a:cs typeface="Century Gothic"/>
              </a:rPr>
              <a:t> </a:t>
            </a:r>
            <a:r>
              <a:rPr sz="1400" spc="20" dirty="0">
                <a:solidFill>
                  <a:srgbClr val="8B3044"/>
                </a:solidFill>
                <a:latin typeface="Century Gothic"/>
                <a:cs typeface="Century Gothic"/>
              </a:rPr>
              <a:t>n)</a:t>
            </a:r>
            <a:r>
              <a:rPr sz="1400" spc="225" dirty="0">
                <a:solidFill>
                  <a:srgbClr val="8B3044"/>
                </a:solidFill>
                <a:latin typeface="Century Gothic"/>
                <a:cs typeface="Century Gothic"/>
              </a:rPr>
              <a:t> </a:t>
            </a:r>
            <a:r>
              <a:rPr sz="1400" spc="-30" dirty="0">
                <a:solidFill>
                  <a:srgbClr val="8B3044"/>
                </a:solidFill>
                <a:latin typeface="Century Gothic"/>
                <a:cs typeface="Century Gothic"/>
              </a:rPr>
              <a:t>elaborar,</a:t>
            </a:r>
            <a:r>
              <a:rPr sz="1400" spc="225"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225" dirty="0">
                <a:solidFill>
                  <a:srgbClr val="8B3044"/>
                </a:solidFill>
                <a:latin typeface="Century Gothic"/>
                <a:cs typeface="Century Gothic"/>
              </a:rPr>
              <a:t> </a:t>
            </a:r>
            <a:r>
              <a:rPr sz="1400" dirty="0">
                <a:solidFill>
                  <a:srgbClr val="8B3044"/>
                </a:solidFill>
                <a:latin typeface="Century Gothic"/>
                <a:cs typeface="Century Gothic"/>
              </a:rPr>
              <a:t>com</a:t>
            </a:r>
            <a:r>
              <a:rPr sz="1400" spc="2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Presidente,</a:t>
            </a:r>
            <a:r>
              <a:rPr sz="1400" spc="110" dirty="0">
                <a:solidFill>
                  <a:srgbClr val="8B3044"/>
                </a:solidFill>
                <a:latin typeface="Century Gothic"/>
                <a:cs typeface="Century Gothic"/>
              </a:rPr>
              <a:t> </a:t>
            </a:r>
            <a:r>
              <a:rPr sz="1400" spc="-40" dirty="0">
                <a:solidFill>
                  <a:srgbClr val="8B3044"/>
                </a:solidFill>
                <a:latin typeface="Century Gothic"/>
                <a:cs typeface="Century Gothic"/>
              </a:rPr>
              <a:t>o</a:t>
            </a:r>
            <a:r>
              <a:rPr sz="1400" spc="110" dirty="0">
                <a:solidFill>
                  <a:srgbClr val="8B3044"/>
                </a:solidFill>
                <a:latin typeface="Century Gothic"/>
                <a:cs typeface="Century Gothic"/>
              </a:rPr>
              <a:t> </a:t>
            </a:r>
            <a:r>
              <a:rPr sz="1400" spc="25" dirty="0">
                <a:solidFill>
                  <a:srgbClr val="8B3044"/>
                </a:solidFill>
                <a:latin typeface="Century Gothic"/>
                <a:cs typeface="Century Gothic"/>
              </a:rPr>
              <a:t>Relatório</a:t>
            </a:r>
            <a:r>
              <a:rPr sz="1400" spc="110" dirty="0">
                <a:solidFill>
                  <a:srgbClr val="8B3044"/>
                </a:solidFill>
                <a:latin typeface="Century Gothic"/>
                <a:cs typeface="Century Gothic"/>
              </a:rPr>
              <a:t> </a:t>
            </a:r>
            <a:r>
              <a:rPr sz="1400" dirty="0">
                <a:solidFill>
                  <a:srgbClr val="8B3044"/>
                </a:solidFill>
                <a:latin typeface="Century Gothic"/>
                <a:cs typeface="Century Gothic"/>
              </a:rPr>
              <a:t>Anual;</a:t>
            </a:r>
            <a:r>
              <a:rPr sz="1400" spc="110" dirty="0">
                <a:solidFill>
                  <a:srgbClr val="8B3044"/>
                </a:solidFill>
                <a:latin typeface="Century Gothic"/>
                <a:cs typeface="Century Gothic"/>
              </a:rPr>
              <a:t> </a:t>
            </a:r>
            <a:r>
              <a:rPr sz="1400" spc="-50" dirty="0">
                <a:solidFill>
                  <a:srgbClr val="8B3044"/>
                </a:solidFill>
                <a:latin typeface="Century Gothic"/>
                <a:cs typeface="Century Gothic"/>
              </a:rPr>
              <a:t>o)</a:t>
            </a:r>
            <a:r>
              <a:rPr sz="1400" spc="110" dirty="0">
                <a:solidFill>
                  <a:srgbClr val="8B3044"/>
                </a:solidFill>
                <a:latin typeface="Century Gothic"/>
                <a:cs typeface="Century Gothic"/>
              </a:rPr>
              <a:t> </a:t>
            </a:r>
            <a:r>
              <a:rPr sz="1400" spc="-20" dirty="0">
                <a:solidFill>
                  <a:srgbClr val="8B3044"/>
                </a:solidFill>
                <a:latin typeface="Century Gothic"/>
                <a:cs typeface="Century Gothic"/>
              </a:rPr>
              <a:t>elaborar</a:t>
            </a:r>
            <a:r>
              <a:rPr sz="1400" spc="105" dirty="0">
                <a:solidFill>
                  <a:srgbClr val="8B3044"/>
                </a:solidFill>
                <a:latin typeface="Century Gothic"/>
                <a:cs typeface="Century Gothic"/>
              </a:rPr>
              <a:t> </a:t>
            </a:r>
            <a:r>
              <a:rPr sz="1400" spc="-75" dirty="0">
                <a:solidFill>
                  <a:srgbClr val="8B3044"/>
                </a:solidFill>
                <a:latin typeface="Century Gothic"/>
                <a:cs typeface="Century Gothic"/>
              </a:rPr>
              <a:t>e</a:t>
            </a:r>
            <a:r>
              <a:rPr sz="1400" spc="110" dirty="0">
                <a:solidFill>
                  <a:srgbClr val="8B3044"/>
                </a:solidFill>
                <a:latin typeface="Century Gothic"/>
                <a:cs typeface="Century Gothic"/>
              </a:rPr>
              <a:t> </a:t>
            </a:r>
            <a:r>
              <a:rPr sz="1400" spc="40" dirty="0">
                <a:solidFill>
                  <a:srgbClr val="8B3044"/>
                </a:solidFill>
                <a:latin typeface="Century Gothic"/>
                <a:cs typeface="Century Gothic"/>
              </a:rPr>
              <a:t>manter</a:t>
            </a:r>
            <a:r>
              <a:rPr sz="1400" spc="110" dirty="0">
                <a:solidFill>
                  <a:srgbClr val="8B3044"/>
                </a:solidFill>
                <a:latin typeface="Century Gothic"/>
                <a:cs typeface="Century Gothic"/>
              </a:rPr>
              <a:t> </a:t>
            </a:r>
            <a:r>
              <a:rPr sz="1400" spc="-15" dirty="0">
                <a:solidFill>
                  <a:srgbClr val="8B3044"/>
                </a:solidFill>
                <a:latin typeface="Century Gothic"/>
                <a:cs typeface="Century Gothic"/>
              </a:rPr>
              <a:t>atualizado,</a:t>
            </a:r>
            <a:r>
              <a:rPr sz="1400" spc="-95" dirty="0">
                <a:solidFill>
                  <a:srgbClr val="8B3044"/>
                </a:solidFill>
                <a:latin typeface="Century Gothic"/>
                <a:cs typeface="Century Gothic"/>
              </a:rPr>
              <a:t> </a:t>
            </a:r>
            <a:r>
              <a:rPr sz="1400" spc="35" dirty="0">
                <a:solidFill>
                  <a:srgbClr val="8B3044"/>
                </a:solidFill>
                <a:latin typeface="Century Gothic"/>
                <a:cs typeface="Century Gothic"/>
              </a:rPr>
              <a:t>juntamente</a:t>
            </a:r>
            <a:r>
              <a:rPr sz="1400" spc="45" dirty="0">
                <a:solidFill>
                  <a:srgbClr val="8B3044"/>
                </a:solidFill>
                <a:latin typeface="Century Gothic"/>
                <a:cs typeface="Century Gothic"/>
              </a:rPr>
              <a:t> </a:t>
            </a:r>
            <a:r>
              <a:rPr sz="1400" dirty="0">
                <a:solidFill>
                  <a:srgbClr val="8B3044"/>
                </a:solidFill>
                <a:latin typeface="Century Gothic"/>
                <a:cs typeface="Century Gothic"/>
              </a:rPr>
              <a:t>com</a:t>
            </a:r>
            <a:r>
              <a:rPr sz="1400" spc="45" dirty="0">
                <a:solidFill>
                  <a:srgbClr val="8B3044"/>
                </a:solidFill>
                <a:latin typeface="Century Gothic"/>
                <a:cs typeface="Century Gothic"/>
              </a:rPr>
              <a:t> </a:t>
            </a:r>
            <a:r>
              <a:rPr sz="1400" spc="-40" dirty="0">
                <a:solidFill>
                  <a:srgbClr val="8B3044"/>
                </a:solidFill>
                <a:latin typeface="Century Gothic"/>
                <a:cs typeface="Century Gothic"/>
              </a:rPr>
              <a:t>o</a:t>
            </a:r>
            <a:r>
              <a:rPr sz="1400" spc="45" dirty="0">
                <a:solidFill>
                  <a:srgbClr val="8B3044"/>
                </a:solidFill>
                <a:latin typeface="Century Gothic"/>
                <a:cs typeface="Century Gothic"/>
              </a:rPr>
              <a:t> </a:t>
            </a:r>
            <a:r>
              <a:rPr sz="1400" spc="20" dirty="0">
                <a:solidFill>
                  <a:srgbClr val="8B3044"/>
                </a:solidFill>
                <a:latin typeface="Century Gothic"/>
                <a:cs typeface="Century Gothic"/>
              </a:rPr>
              <a:t>Secretário-</a:t>
            </a:r>
            <a:r>
              <a:rPr sz="1400" spc="-50" dirty="0">
                <a:solidFill>
                  <a:srgbClr val="8B3044"/>
                </a:solidFill>
                <a:latin typeface="Century Gothic"/>
                <a:cs typeface="Century Gothic"/>
              </a:rPr>
              <a:t>Geral,</a:t>
            </a:r>
            <a:r>
              <a:rPr sz="1400" spc="45" dirty="0">
                <a:solidFill>
                  <a:srgbClr val="8B3044"/>
                </a:solidFill>
                <a:latin typeface="Century Gothic"/>
                <a:cs typeface="Century Gothic"/>
              </a:rPr>
              <a:t> </a:t>
            </a:r>
            <a:r>
              <a:rPr sz="1400" spc="-40" dirty="0">
                <a:solidFill>
                  <a:srgbClr val="8B3044"/>
                </a:solidFill>
                <a:latin typeface="Century Gothic"/>
                <a:cs typeface="Century Gothic"/>
              </a:rPr>
              <a:t>o</a:t>
            </a:r>
            <a:r>
              <a:rPr sz="1400" spc="45" dirty="0">
                <a:solidFill>
                  <a:srgbClr val="8B3044"/>
                </a:solidFill>
                <a:latin typeface="Century Gothic"/>
                <a:cs typeface="Century Gothic"/>
              </a:rPr>
              <a:t> </a:t>
            </a:r>
            <a:r>
              <a:rPr sz="1400" spc="25" dirty="0">
                <a:solidFill>
                  <a:srgbClr val="8B3044"/>
                </a:solidFill>
                <a:latin typeface="Century Gothic"/>
                <a:cs typeface="Century Gothic"/>
              </a:rPr>
              <a:t>Inventário</a:t>
            </a:r>
            <a:r>
              <a:rPr sz="1400" spc="45" dirty="0">
                <a:solidFill>
                  <a:srgbClr val="8B3044"/>
                </a:solidFill>
                <a:latin typeface="Century Gothic"/>
                <a:cs typeface="Century Gothic"/>
              </a:rPr>
              <a:t> </a:t>
            </a:r>
            <a:r>
              <a:rPr sz="1400" spc="55" dirty="0">
                <a:solidFill>
                  <a:srgbClr val="8B3044"/>
                </a:solidFill>
                <a:latin typeface="Century Gothic"/>
                <a:cs typeface="Century Gothic"/>
              </a:rPr>
              <a:t>Físico-</a:t>
            </a:r>
            <a:r>
              <a:rPr sz="1400" spc="35" dirty="0">
                <a:solidFill>
                  <a:srgbClr val="8B3044"/>
                </a:solidFill>
                <a:latin typeface="Century Gothic"/>
                <a:cs typeface="Century Gothic"/>
              </a:rPr>
              <a:t>Financei-</a:t>
            </a:r>
            <a:r>
              <a:rPr sz="1400" spc="55" dirty="0">
                <a:solidFill>
                  <a:srgbClr val="8B3044"/>
                </a:solidFill>
                <a:latin typeface="Century Gothic"/>
                <a:cs typeface="Century Gothic"/>
              </a:rPr>
              <a:t> </a:t>
            </a:r>
            <a:r>
              <a:rPr sz="1400" spc="35" dirty="0">
                <a:solidFill>
                  <a:srgbClr val="8B3044"/>
                </a:solidFill>
                <a:latin typeface="Century Gothic"/>
                <a:cs typeface="Century Gothic"/>
              </a:rPr>
              <a:t>ro</a:t>
            </a:r>
            <a:r>
              <a:rPr sz="1400" spc="-25" dirty="0">
                <a:solidFill>
                  <a:srgbClr val="8B3044"/>
                </a:solidFill>
                <a:latin typeface="Century Gothic"/>
                <a:cs typeface="Century Gothic"/>
              </a:rPr>
              <a:t> </a:t>
            </a:r>
            <a:r>
              <a:rPr sz="1400" spc="-30" dirty="0">
                <a:solidFill>
                  <a:srgbClr val="8B3044"/>
                </a:solidFill>
                <a:latin typeface="Century Gothic"/>
                <a:cs typeface="Century Gothic"/>
              </a:rPr>
              <a:t>do</a:t>
            </a:r>
            <a:r>
              <a:rPr sz="1400" spc="-25" dirty="0">
                <a:solidFill>
                  <a:srgbClr val="8B3044"/>
                </a:solidFill>
                <a:latin typeface="Century Gothic"/>
                <a:cs typeface="Century Gothic"/>
              </a:rPr>
              <a:t> CRMV.</a:t>
            </a:r>
            <a:endParaRPr sz="1400">
              <a:latin typeface="Century Gothic"/>
              <a:cs typeface="Century Gothic"/>
            </a:endParaRPr>
          </a:p>
          <a:p>
            <a:pPr marL="16510">
              <a:lnSpc>
                <a:spcPts val="1660"/>
              </a:lnSpc>
              <a:tabLst>
                <a:tab pos="1794510" algn="l"/>
              </a:tabLst>
            </a:pPr>
            <a:r>
              <a:rPr sz="1400" u="sng" dirty="0">
                <a:solidFill>
                  <a:srgbClr val="8B3044"/>
                </a:solidFill>
                <a:uFill>
                  <a:solidFill>
                    <a:srgbClr val="8A2F43"/>
                  </a:solidFill>
                </a:uFill>
                <a:latin typeface="Century Gothic"/>
                <a:cs typeface="Century Gothic"/>
              </a:rPr>
              <a:t>	</a:t>
            </a:r>
            <a:endParaRPr sz="1400">
              <a:latin typeface="Century Gothic"/>
              <a:cs typeface="Century Gothic"/>
            </a:endParaRPr>
          </a:p>
          <a:p>
            <a:pPr marL="12700" marR="9525" indent="635">
              <a:lnSpc>
                <a:spcPts val="1440"/>
              </a:lnSpc>
              <a:spcBef>
                <a:spcPts val="25"/>
              </a:spcBef>
            </a:pPr>
            <a:r>
              <a:rPr sz="1200" dirty="0">
                <a:solidFill>
                  <a:srgbClr val="8B3044"/>
                </a:solidFill>
                <a:latin typeface="Century Gothic"/>
                <a:cs typeface="Century Gothic"/>
              </a:rPr>
              <a:t>(6)</a:t>
            </a:r>
            <a:r>
              <a:rPr sz="1200" spc="-35" dirty="0">
                <a:solidFill>
                  <a:srgbClr val="8B3044"/>
                </a:solidFill>
                <a:latin typeface="Century Gothic"/>
                <a:cs typeface="Century Gothic"/>
              </a:rPr>
              <a:t> </a:t>
            </a:r>
            <a:r>
              <a:rPr sz="1200" dirty="0">
                <a:solidFill>
                  <a:srgbClr val="8B3044"/>
                </a:solidFill>
                <a:latin typeface="Century Gothic"/>
                <a:cs typeface="Century Gothic"/>
              </a:rPr>
              <a:t>A</a:t>
            </a:r>
            <a:r>
              <a:rPr sz="1200" spc="-35" dirty="0">
                <a:solidFill>
                  <a:srgbClr val="8B3044"/>
                </a:solidFill>
                <a:latin typeface="Century Gothic"/>
                <a:cs typeface="Century Gothic"/>
              </a:rPr>
              <a:t> </a:t>
            </a:r>
            <a:r>
              <a:rPr sz="1200" spc="-10" dirty="0">
                <a:solidFill>
                  <a:srgbClr val="8B3044"/>
                </a:solidFill>
                <a:latin typeface="Century Gothic"/>
                <a:cs typeface="Century Gothic"/>
              </a:rPr>
              <a:t>alínea</a:t>
            </a:r>
            <a:r>
              <a:rPr sz="1200" spc="-35" dirty="0">
                <a:solidFill>
                  <a:srgbClr val="8B3044"/>
                </a:solidFill>
                <a:latin typeface="Century Gothic"/>
                <a:cs typeface="Century Gothic"/>
              </a:rPr>
              <a:t> </a:t>
            </a:r>
            <a:r>
              <a:rPr sz="1200" spc="-150" dirty="0">
                <a:solidFill>
                  <a:srgbClr val="8B3044"/>
                </a:solidFill>
                <a:latin typeface="Century Gothic"/>
                <a:cs typeface="Century Gothic"/>
              </a:rPr>
              <a:t>“</a:t>
            </a:r>
            <a:r>
              <a:rPr sz="1200" spc="-30" dirty="0">
                <a:solidFill>
                  <a:srgbClr val="8B3044"/>
                </a:solidFill>
                <a:latin typeface="Century Gothic"/>
                <a:cs typeface="Century Gothic"/>
              </a:rPr>
              <a:t> </a:t>
            </a:r>
            <a:r>
              <a:rPr sz="1200" dirty="0">
                <a:solidFill>
                  <a:srgbClr val="8B3044"/>
                </a:solidFill>
                <a:latin typeface="Century Gothic"/>
                <a:cs typeface="Century Gothic"/>
              </a:rPr>
              <a:t>l”</a:t>
            </a:r>
            <a:r>
              <a:rPr sz="1200" spc="-35" dirty="0">
                <a:solidFill>
                  <a:srgbClr val="8B3044"/>
                </a:solidFill>
                <a:latin typeface="Century Gothic"/>
                <a:cs typeface="Century Gothic"/>
              </a:rPr>
              <a:t> </a:t>
            </a:r>
            <a:r>
              <a:rPr sz="1200" spc="-10" dirty="0">
                <a:solidFill>
                  <a:srgbClr val="8B3044"/>
                </a:solidFill>
                <a:latin typeface="Century Gothic"/>
                <a:cs typeface="Century Gothic"/>
              </a:rPr>
              <a:t>do</a:t>
            </a:r>
            <a:r>
              <a:rPr sz="1200" spc="-35" dirty="0">
                <a:solidFill>
                  <a:srgbClr val="8B3044"/>
                </a:solidFill>
                <a:latin typeface="Century Gothic"/>
                <a:cs typeface="Century Gothic"/>
              </a:rPr>
              <a:t> </a:t>
            </a:r>
            <a:r>
              <a:rPr sz="1200" dirty="0">
                <a:solidFill>
                  <a:srgbClr val="8B3044"/>
                </a:solidFill>
                <a:latin typeface="Century Gothic"/>
                <a:cs typeface="Century Gothic"/>
              </a:rPr>
              <a:t>art</a:t>
            </a:r>
            <a:r>
              <a:rPr sz="1200" spc="-35" dirty="0">
                <a:solidFill>
                  <a:srgbClr val="8B3044"/>
                </a:solidFill>
                <a:latin typeface="Century Gothic"/>
                <a:cs typeface="Century Gothic"/>
              </a:rPr>
              <a:t> </a:t>
            </a:r>
            <a:r>
              <a:rPr sz="1200" spc="-120" dirty="0">
                <a:solidFill>
                  <a:srgbClr val="8B3044"/>
                </a:solidFill>
                <a:latin typeface="Century Gothic"/>
                <a:cs typeface="Century Gothic"/>
              </a:rPr>
              <a:t>13</a:t>
            </a:r>
            <a:r>
              <a:rPr sz="1200" spc="-30" dirty="0">
                <a:solidFill>
                  <a:srgbClr val="8B3044"/>
                </a:solidFill>
                <a:latin typeface="Century Gothic"/>
                <a:cs typeface="Century Gothic"/>
              </a:rPr>
              <a:t> </a:t>
            </a:r>
            <a:r>
              <a:rPr sz="1200" dirty="0">
                <a:solidFill>
                  <a:srgbClr val="8B3044"/>
                </a:solidFill>
                <a:latin typeface="Century Gothic"/>
                <a:cs typeface="Century Gothic"/>
              </a:rPr>
              <a:t>está</a:t>
            </a:r>
            <a:r>
              <a:rPr sz="1200" spc="-35" dirty="0">
                <a:solidFill>
                  <a:srgbClr val="8B3044"/>
                </a:solidFill>
                <a:latin typeface="Century Gothic"/>
                <a:cs typeface="Century Gothic"/>
              </a:rPr>
              <a:t> </a:t>
            </a:r>
            <a:r>
              <a:rPr sz="1200" spc="-20" dirty="0">
                <a:solidFill>
                  <a:srgbClr val="8B3044"/>
                </a:solidFill>
                <a:latin typeface="Century Gothic"/>
                <a:cs typeface="Century Gothic"/>
              </a:rPr>
              <a:t>de</a:t>
            </a:r>
            <a:r>
              <a:rPr sz="1200" spc="-35" dirty="0">
                <a:solidFill>
                  <a:srgbClr val="8B3044"/>
                </a:solidFill>
                <a:latin typeface="Century Gothic"/>
                <a:cs typeface="Century Gothic"/>
              </a:rPr>
              <a:t> </a:t>
            </a:r>
            <a:r>
              <a:rPr sz="1200" spc="-40" dirty="0">
                <a:solidFill>
                  <a:srgbClr val="8B3044"/>
                </a:solidFill>
                <a:latin typeface="Century Gothic"/>
                <a:cs typeface="Century Gothic"/>
              </a:rPr>
              <a:t>acordo</a:t>
            </a:r>
            <a:r>
              <a:rPr sz="1200" spc="-35" dirty="0">
                <a:solidFill>
                  <a:srgbClr val="8B3044"/>
                </a:solidFill>
                <a:latin typeface="Century Gothic"/>
                <a:cs typeface="Century Gothic"/>
              </a:rPr>
              <a:t> </a:t>
            </a:r>
            <a:r>
              <a:rPr sz="1200" dirty="0">
                <a:solidFill>
                  <a:srgbClr val="8B3044"/>
                </a:solidFill>
                <a:latin typeface="Century Gothic"/>
                <a:cs typeface="Century Gothic"/>
              </a:rPr>
              <a:t>com</a:t>
            </a:r>
            <a:r>
              <a:rPr sz="1200" spc="-30" dirty="0">
                <a:solidFill>
                  <a:srgbClr val="8B3044"/>
                </a:solidFill>
                <a:latin typeface="Century Gothic"/>
                <a:cs typeface="Century Gothic"/>
              </a:rPr>
              <a:t> </a:t>
            </a:r>
            <a:r>
              <a:rPr sz="1200" spc="-130" dirty="0">
                <a:solidFill>
                  <a:srgbClr val="8B3044"/>
                </a:solidFill>
                <a:latin typeface="Century Gothic"/>
                <a:cs typeface="Century Gothic"/>
              </a:rPr>
              <a:t>a</a:t>
            </a:r>
            <a:r>
              <a:rPr sz="1200" spc="-35" dirty="0">
                <a:solidFill>
                  <a:srgbClr val="8B3044"/>
                </a:solidFill>
                <a:latin typeface="Century Gothic"/>
                <a:cs typeface="Century Gothic"/>
              </a:rPr>
              <a:t> </a:t>
            </a:r>
            <a:r>
              <a:rPr sz="1200" spc="-50" dirty="0">
                <a:solidFill>
                  <a:srgbClr val="8B3044"/>
                </a:solidFill>
                <a:latin typeface="Century Gothic"/>
                <a:cs typeface="Century Gothic"/>
              </a:rPr>
              <a:t>redação</a:t>
            </a:r>
            <a:r>
              <a:rPr sz="1200" spc="-35" dirty="0">
                <a:solidFill>
                  <a:srgbClr val="8B3044"/>
                </a:solidFill>
                <a:latin typeface="Century Gothic"/>
                <a:cs typeface="Century Gothic"/>
              </a:rPr>
              <a:t> </a:t>
            </a:r>
            <a:r>
              <a:rPr sz="1200" spc="-10" dirty="0">
                <a:solidFill>
                  <a:srgbClr val="8B3044"/>
                </a:solidFill>
                <a:latin typeface="Century Gothic"/>
                <a:cs typeface="Century Gothic"/>
              </a:rPr>
              <a:t>do</a:t>
            </a:r>
            <a:r>
              <a:rPr sz="1200" spc="-30" dirty="0">
                <a:solidFill>
                  <a:srgbClr val="8B3044"/>
                </a:solidFill>
                <a:latin typeface="Century Gothic"/>
                <a:cs typeface="Century Gothic"/>
              </a:rPr>
              <a:t> </a:t>
            </a:r>
            <a:r>
              <a:rPr sz="1200" dirty="0">
                <a:solidFill>
                  <a:srgbClr val="8B3044"/>
                </a:solidFill>
                <a:latin typeface="Century Gothic"/>
                <a:cs typeface="Century Gothic"/>
              </a:rPr>
              <a:t>art</a:t>
            </a:r>
            <a:r>
              <a:rPr sz="1200" spc="-35" dirty="0">
                <a:solidFill>
                  <a:srgbClr val="8B3044"/>
                </a:solidFill>
                <a:latin typeface="Century Gothic"/>
                <a:cs typeface="Century Gothic"/>
              </a:rPr>
              <a:t> </a:t>
            </a:r>
            <a:r>
              <a:rPr sz="1200" dirty="0">
                <a:solidFill>
                  <a:srgbClr val="8B3044"/>
                </a:solidFill>
                <a:latin typeface="Century Gothic"/>
                <a:cs typeface="Century Gothic"/>
              </a:rPr>
              <a:t>2º</a:t>
            </a:r>
            <a:r>
              <a:rPr sz="1200" spc="-35" dirty="0">
                <a:solidFill>
                  <a:srgbClr val="8B3044"/>
                </a:solidFill>
                <a:latin typeface="Century Gothic"/>
                <a:cs typeface="Century Gothic"/>
              </a:rPr>
              <a:t> </a:t>
            </a:r>
            <a:r>
              <a:rPr sz="1200" spc="-70" dirty="0">
                <a:solidFill>
                  <a:srgbClr val="8B3044"/>
                </a:solidFill>
                <a:latin typeface="Century Gothic"/>
                <a:cs typeface="Century Gothic"/>
              </a:rPr>
              <a:t>da</a:t>
            </a:r>
            <a:r>
              <a:rPr sz="1200" spc="-35" dirty="0">
                <a:solidFill>
                  <a:srgbClr val="8B3044"/>
                </a:solidFill>
                <a:latin typeface="Century Gothic"/>
                <a:cs typeface="Century Gothic"/>
              </a:rPr>
              <a:t> </a:t>
            </a:r>
            <a:r>
              <a:rPr sz="1200" spc="-10" dirty="0">
                <a:solidFill>
                  <a:srgbClr val="8B3044"/>
                </a:solidFill>
                <a:latin typeface="Century Gothic"/>
                <a:cs typeface="Century Gothic"/>
              </a:rPr>
              <a:t>Resolução </a:t>
            </a:r>
            <a:r>
              <a:rPr sz="1200" dirty="0">
                <a:solidFill>
                  <a:srgbClr val="8B3044"/>
                </a:solidFill>
                <a:latin typeface="Century Gothic"/>
                <a:cs typeface="Century Gothic"/>
              </a:rPr>
              <a:t>nº</a:t>
            </a:r>
            <a:r>
              <a:rPr sz="1200" spc="-30" dirty="0">
                <a:solidFill>
                  <a:srgbClr val="8B3044"/>
                </a:solidFill>
                <a:latin typeface="Century Gothic"/>
                <a:cs typeface="Century Gothic"/>
              </a:rPr>
              <a:t> 1055,</a:t>
            </a:r>
            <a:r>
              <a:rPr sz="1200" spc="-25" dirty="0">
                <a:solidFill>
                  <a:srgbClr val="8B3044"/>
                </a:solidFill>
                <a:latin typeface="Century Gothic"/>
                <a:cs typeface="Century Gothic"/>
              </a:rPr>
              <a:t> </a:t>
            </a:r>
            <a:r>
              <a:rPr sz="1200" dirty="0">
                <a:solidFill>
                  <a:srgbClr val="8B3044"/>
                </a:solidFill>
                <a:latin typeface="Century Gothic"/>
                <a:cs typeface="Century Gothic"/>
              </a:rPr>
              <a:t>de</a:t>
            </a:r>
            <a:r>
              <a:rPr sz="1200" spc="-25" dirty="0">
                <a:solidFill>
                  <a:srgbClr val="8B3044"/>
                </a:solidFill>
                <a:latin typeface="Century Gothic"/>
                <a:cs typeface="Century Gothic"/>
              </a:rPr>
              <a:t> </a:t>
            </a:r>
            <a:r>
              <a:rPr sz="1200" spc="85" dirty="0">
                <a:solidFill>
                  <a:srgbClr val="8B3044"/>
                </a:solidFill>
                <a:latin typeface="Century Gothic"/>
                <a:cs typeface="Century Gothic"/>
              </a:rPr>
              <a:t>09-</a:t>
            </a:r>
            <a:r>
              <a:rPr sz="1200" spc="60" dirty="0">
                <a:solidFill>
                  <a:srgbClr val="8B3044"/>
                </a:solidFill>
                <a:latin typeface="Century Gothic"/>
                <a:cs typeface="Century Gothic"/>
              </a:rPr>
              <a:t>05-</a:t>
            </a:r>
            <a:r>
              <a:rPr sz="1200" dirty="0">
                <a:solidFill>
                  <a:srgbClr val="8B3044"/>
                </a:solidFill>
                <a:latin typeface="Century Gothic"/>
                <a:cs typeface="Century Gothic"/>
              </a:rPr>
              <a:t>2014,</a:t>
            </a:r>
            <a:r>
              <a:rPr sz="1200" spc="-25" dirty="0">
                <a:solidFill>
                  <a:srgbClr val="8B3044"/>
                </a:solidFill>
                <a:latin typeface="Century Gothic"/>
                <a:cs typeface="Century Gothic"/>
              </a:rPr>
              <a:t> </a:t>
            </a:r>
            <a:r>
              <a:rPr sz="1200" spc="-10" dirty="0">
                <a:solidFill>
                  <a:srgbClr val="8B3044"/>
                </a:solidFill>
                <a:latin typeface="Century Gothic"/>
                <a:cs typeface="Century Gothic"/>
              </a:rPr>
              <a:t>publicada</a:t>
            </a:r>
            <a:r>
              <a:rPr sz="1200" spc="-25" dirty="0">
                <a:solidFill>
                  <a:srgbClr val="8B3044"/>
                </a:solidFill>
                <a:latin typeface="Century Gothic"/>
                <a:cs typeface="Century Gothic"/>
              </a:rPr>
              <a:t> </a:t>
            </a:r>
            <a:r>
              <a:rPr sz="1200" dirty="0">
                <a:solidFill>
                  <a:srgbClr val="8B3044"/>
                </a:solidFill>
                <a:latin typeface="Century Gothic"/>
                <a:cs typeface="Century Gothic"/>
              </a:rPr>
              <a:t>no</a:t>
            </a:r>
            <a:r>
              <a:rPr sz="1200" spc="-25" dirty="0">
                <a:solidFill>
                  <a:srgbClr val="8B3044"/>
                </a:solidFill>
                <a:latin typeface="Century Gothic"/>
                <a:cs typeface="Century Gothic"/>
              </a:rPr>
              <a:t> </a:t>
            </a:r>
            <a:r>
              <a:rPr sz="1200" dirty="0">
                <a:solidFill>
                  <a:srgbClr val="8B3044"/>
                </a:solidFill>
                <a:latin typeface="Century Gothic"/>
                <a:cs typeface="Century Gothic"/>
              </a:rPr>
              <a:t>D.O.U</a:t>
            </a:r>
            <a:r>
              <a:rPr sz="1200" spc="-25" dirty="0">
                <a:solidFill>
                  <a:srgbClr val="8B3044"/>
                </a:solidFill>
                <a:latin typeface="Century Gothic"/>
                <a:cs typeface="Century Gothic"/>
              </a:rPr>
              <a:t> </a:t>
            </a:r>
            <a:r>
              <a:rPr sz="1200" dirty="0">
                <a:solidFill>
                  <a:srgbClr val="8B3044"/>
                </a:solidFill>
                <a:latin typeface="Century Gothic"/>
                <a:cs typeface="Century Gothic"/>
              </a:rPr>
              <a:t>de</a:t>
            </a:r>
            <a:r>
              <a:rPr sz="1200" spc="-25" dirty="0">
                <a:solidFill>
                  <a:srgbClr val="8B3044"/>
                </a:solidFill>
                <a:latin typeface="Century Gothic"/>
                <a:cs typeface="Century Gothic"/>
              </a:rPr>
              <a:t> </a:t>
            </a:r>
            <a:r>
              <a:rPr sz="1200" spc="55" dirty="0">
                <a:solidFill>
                  <a:srgbClr val="8B3044"/>
                </a:solidFill>
                <a:latin typeface="Century Gothic"/>
                <a:cs typeface="Century Gothic"/>
              </a:rPr>
              <a:t>28-</a:t>
            </a:r>
            <a:r>
              <a:rPr sz="1200" spc="60" dirty="0">
                <a:solidFill>
                  <a:srgbClr val="8B3044"/>
                </a:solidFill>
                <a:latin typeface="Century Gothic"/>
                <a:cs typeface="Century Gothic"/>
              </a:rPr>
              <a:t>05-</a:t>
            </a:r>
            <a:r>
              <a:rPr sz="1200" dirty="0">
                <a:solidFill>
                  <a:srgbClr val="8B3044"/>
                </a:solidFill>
                <a:latin typeface="Century Gothic"/>
                <a:cs typeface="Century Gothic"/>
              </a:rPr>
              <a:t>2014</a:t>
            </a:r>
            <a:r>
              <a:rPr sz="1200" spc="-25" dirty="0">
                <a:solidFill>
                  <a:srgbClr val="8B3044"/>
                </a:solidFill>
                <a:latin typeface="Century Gothic"/>
                <a:cs typeface="Century Gothic"/>
              </a:rPr>
              <a:t> </a:t>
            </a:r>
            <a:r>
              <a:rPr sz="1200" spc="-40" dirty="0">
                <a:solidFill>
                  <a:srgbClr val="8B3044"/>
                </a:solidFill>
                <a:latin typeface="Century Gothic"/>
                <a:cs typeface="Century Gothic"/>
              </a:rPr>
              <a:t>Seção</a:t>
            </a:r>
            <a:r>
              <a:rPr sz="1200" spc="-25" dirty="0">
                <a:solidFill>
                  <a:srgbClr val="8B3044"/>
                </a:solidFill>
                <a:latin typeface="Century Gothic"/>
                <a:cs typeface="Century Gothic"/>
              </a:rPr>
              <a:t> </a:t>
            </a:r>
            <a:r>
              <a:rPr sz="1200" spc="-160" dirty="0">
                <a:solidFill>
                  <a:srgbClr val="8B3044"/>
                </a:solidFill>
                <a:latin typeface="Century Gothic"/>
                <a:cs typeface="Century Gothic"/>
              </a:rPr>
              <a:t>1,</a:t>
            </a:r>
            <a:r>
              <a:rPr sz="1200" spc="-20" dirty="0">
                <a:solidFill>
                  <a:srgbClr val="8B3044"/>
                </a:solidFill>
                <a:latin typeface="Century Gothic"/>
                <a:cs typeface="Century Gothic"/>
              </a:rPr>
              <a:t> </a:t>
            </a:r>
            <a:r>
              <a:rPr sz="1200" spc="-50" dirty="0">
                <a:solidFill>
                  <a:srgbClr val="8B3044"/>
                </a:solidFill>
                <a:latin typeface="Century Gothic"/>
                <a:cs typeface="Century Gothic"/>
              </a:rPr>
              <a:t>pág.</a:t>
            </a:r>
            <a:r>
              <a:rPr sz="1200" spc="-25" dirty="0">
                <a:solidFill>
                  <a:srgbClr val="8B3044"/>
                </a:solidFill>
                <a:latin typeface="Century Gothic"/>
                <a:cs typeface="Century Gothic"/>
              </a:rPr>
              <a:t> 173</a:t>
            </a:r>
            <a:endParaRPr sz="1200">
              <a:latin typeface="Century Gothic"/>
              <a:cs typeface="Century Gothic"/>
            </a:endParaRPr>
          </a:p>
        </p:txBody>
      </p:sp>
      <p:sp>
        <p:nvSpPr>
          <p:cNvPr id="5" name="object 5"/>
          <p:cNvSpPr txBox="1">
            <a:spLocks noGrp="1"/>
          </p:cNvSpPr>
          <p:nvPr>
            <p:ph type="title"/>
          </p:nvPr>
        </p:nvSpPr>
        <p:spPr>
          <a:xfrm>
            <a:off x="537344" y="339936"/>
            <a:ext cx="11104245" cy="923290"/>
          </a:xfrm>
          <a:prstGeom prst="rect">
            <a:avLst/>
          </a:prstGeom>
        </p:spPr>
        <p:txBody>
          <a:bodyPr vert="horz" wrap="square" lIns="0" tIns="13335" rIns="0" bIns="0" rtlCol="0">
            <a:spAutoFit/>
          </a:bodyPr>
          <a:lstStyle/>
          <a:p>
            <a:pPr marL="876300" marR="5080" indent="-864235">
              <a:lnSpc>
                <a:spcPct val="105500"/>
              </a:lnSpc>
              <a:spcBef>
                <a:spcPts val="105"/>
              </a:spcBef>
              <a:tabLst>
                <a:tab pos="876300" algn="l"/>
              </a:tabLst>
            </a:pPr>
            <a:r>
              <a:rPr spc="-20" dirty="0">
                <a:solidFill>
                  <a:srgbClr val="742738"/>
                </a:solidFill>
              </a:rPr>
              <a:t>3.3.</a:t>
            </a:r>
            <a:r>
              <a:rPr dirty="0">
                <a:solidFill>
                  <a:srgbClr val="742738"/>
                </a:solidFill>
              </a:rPr>
              <a:t>	</a:t>
            </a:r>
            <a:r>
              <a:rPr sz="3825" baseline="1089" dirty="0">
                <a:solidFill>
                  <a:srgbClr val="742738"/>
                </a:solidFill>
              </a:rPr>
              <a:t>Participação</a:t>
            </a:r>
            <a:r>
              <a:rPr sz="3825" spc="-75" baseline="1089" dirty="0">
                <a:solidFill>
                  <a:srgbClr val="742738"/>
                </a:solidFill>
              </a:rPr>
              <a:t> </a:t>
            </a:r>
            <a:r>
              <a:rPr sz="3825" baseline="1089" dirty="0">
                <a:solidFill>
                  <a:srgbClr val="742738"/>
                </a:solidFill>
              </a:rPr>
              <a:t>das</a:t>
            </a:r>
            <a:r>
              <a:rPr sz="3825" spc="-75" baseline="1089" dirty="0">
                <a:solidFill>
                  <a:srgbClr val="742738"/>
                </a:solidFill>
              </a:rPr>
              <a:t> </a:t>
            </a:r>
            <a:r>
              <a:rPr sz="3825" spc="254" baseline="1089" dirty="0">
                <a:solidFill>
                  <a:srgbClr val="742738"/>
                </a:solidFill>
              </a:rPr>
              <a:t>Estruturas</a:t>
            </a:r>
            <a:r>
              <a:rPr sz="3825" spc="-75" baseline="1089" dirty="0">
                <a:solidFill>
                  <a:srgbClr val="742738"/>
                </a:solidFill>
              </a:rPr>
              <a:t> </a:t>
            </a:r>
            <a:r>
              <a:rPr sz="3825" baseline="1089" dirty="0">
                <a:solidFill>
                  <a:srgbClr val="742738"/>
                </a:solidFill>
              </a:rPr>
              <a:t>de</a:t>
            </a:r>
            <a:r>
              <a:rPr sz="3825" spc="-75" baseline="1089" dirty="0">
                <a:solidFill>
                  <a:srgbClr val="742738"/>
                </a:solidFill>
              </a:rPr>
              <a:t> </a:t>
            </a:r>
            <a:r>
              <a:rPr sz="3825" spc="-82" baseline="1089" dirty="0">
                <a:solidFill>
                  <a:srgbClr val="742738"/>
                </a:solidFill>
              </a:rPr>
              <a:t>Governança</a:t>
            </a:r>
            <a:r>
              <a:rPr sz="3825" spc="-75" baseline="1089" dirty="0">
                <a:solidFill>
                  <a:srgbClr val="742738"/>
                </a:solidFill>
              </a:rPr>
              <a:t> </a:t>
            </a:r>
            <a:r>
              <a:rPr sz="3825" baseline="1089" dirty="0">
                <a:solidFill>
                  <a:srgbClr val="742738"/>
                </a:solidFill>
              </a:rPr>
              <a:t>no</a:t>
            </a:r>
            <a:r>
              <a:rPr sz="3825" spc="-75" baseline="1089" dirty="0">
                <a:solidFill>
                  <a:srgbClr val="742738"/>
                </a:solidFill>
              </a:rPr>
              <a:t> </a:t>
            </a:r>
            <a:r>
              <a:rPr sz="3825" spc="97" baseline="1089" dirty="0">
                <a:solidFill>
                  <a:srgbClr val="742738"/>
                </a:solidFill>
              </a:rPr>
              <a:t>Planejamento</a:t>
            </a:r>
            <a:r>
              <a:rPr sz="3825" spc="-75" baseline="1089" dirty="0">
                <a:solidFill>
                  <a:srgbClr val="742738"/>
                </a:solidFill>
              </a:rPr>
              <a:t> e </a:t>
            </a:r>
            <a:r>
              <a:rPr sz="2550" spc="-10" dirty="0">
                <a:solidFill>
                  <a:srgbClr val="742738"/>
                </a:solidFill>
              </a:rPr>
              <a:t>Gestão</a:t>
            </a:r>
            <a:endParaRPr sz="2550"/>
          </a:p>
        </p:txBody>
      </p:sp>
      <p:sp>
        <p:nvSpPr>
          <p:cNvPr id="6" name="object 6"/>
          <p:cNvSpPr/>
          <p:nvPr/>
        </p:nvSpPr>
        <p:spPr>
          <a:xfrm>
            <a:off x="0" y="1453413"/>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742738"/>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5370"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646363"/>
                </a:solidFill>
                <a:latin typeface="Century Gothic"/>
                <a:cs typeface="Century Gothic"/>
              </a:rPr>
              <a:t>24</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pic>
        <p:nvPicPr>
          <p:cNvPr id="3" name="object 3"/>
          <p:cNvPicPr/>
          <p:nvPr/>
        </p:nvPicPr>
        <p:blipFill>
          <a:blip r:embed="rId2" cstate="print"/>
          <a:stretch>
            <a:fillRect/>
          </a:stretch>
        </p:blipFill>
        <p:spPr>
          <a:xfrm>
            <a:off x="1473818" y="3555064"/>
            <a:ext cx="3671303" cy="3671307"/>
          </a:xfrm>
          <a:prstGeom prst="rect">
            <a:avLst/>
          </a:prstGeom>
        </p:spPr>
      </p:pic>
      <p:sp>
        <p:nvSpPr>
          <p:cNvPr id="4" name="object 4"/>
          <p:cNvSpPr txBox="1"/>
          <p:nvPr/>
        </p:nvSpPr>
        <p:spPr>
          <a:xfrm>
            <a:off x="410300" y="2645770"/>
            <a:ext cx="4658360" cy="604520"/>
          </a:xfrm>
          <a:prstGeom prst="rect">
            <a:avLst/>
          </a:prstGeom>
        </p:spPr>
        <p:txBody>
          <a:bodyPr vert="horz" wrap="square" lIns="0" tIns="12700" rIns="0" bIns="0" rtlCol="0">
            <a:spAutoFit/>
          </a:bodyPr>
          <a:lstStyle/>
          <a:p>
            <a:pPr marL="12700" marR="5080">
              <a:lnSpc>
                <a:spcPct val="100000"/>
              </a:lnSpc>
              <a:spcBef>
                <a:spcPts val="100"/>
              </a:spcBef>
            </a:pPr>
            <a:r>
              <a:rPr sz="1900" spc="55" dirty="0">
                <a:solidFill>
                  <a:srgbClr val="742738"/>
                </a:solidFill>
                <a:latin typeface="Century Gothic"/>
                <a:cs typeface="Century Gothic"/>
              </a:rPr>
              <a:t>Distribuição</a:t>
            </a:r>
            <a:r>
              <a:rPr sz="1900" spc="125" dirty="0">
                <a:solidFill>
                  <a:srgbClr val="742738"/>
                </a:solidFill>
                <a:latin typeface="Century Gothic"/>
                <a:cs typeface="Century Gothic"/>
              </a:rPr>
              <a:t> </a:t>
            </a:r>
            <a:r>
              <a:rPr sz="1900" spc="-30" dirty="0">
                <a:solidFill>
                  <a:srgbClr val="742738"/>
                </a:solidFill>
                <a:latin typeface="Century Gothic"/>
                <a:cs typeface="Century Gothic"/>
              </a:rPr>
              <a:t>de</a:t>
            </a:r>
            <a:r>
              <a:rPr sz="1900" spc="125" dirty="0">
                <a:solidFill>
                  <a:srgbClr val="742738"/>
                </a:solidFill>
                <a:latin typeface="Century Gothic"/>
                <a:cs typeface="Century Gothic"/>
              </a:rPr>
              <a:t> </a:t>
            </a:r>
            <a:r>
              <a:rPr sz="1900" dirty="0">
                <a:solidFill>
                  <a:srgbClr val="742738"/>
                </a:solidFill>
                <a:latin typeface="Century Gothic"/>
                <a:cs typeface="Century Gothic"/>
              </a:rPr>
              <a:t>Médicos-Veterinários</a:t>
            </a:r>
            <a:r>
              <a:rPr sz="1900" spc="125" dirty="0">
                <a:solidFill>
                  <a:srgbClr val="742738"/>
                </a:solidFill>
                <a:latin typeface="Century Gothic"/>
                <a:cs typeface="Century Gothic"/>
              </a:rPr>
              <a:t> </a:t>
            </a:r>
            <a:r>
              <a:rPr sz="1900" spc="-50" dirty="0">
                <a:solidFill>
                  <a:srgbClr val="742738"/>
                </a:solidFill>
                <a:latin typeface="Century Gothic"/>
                <a:cs typeface="Century Gothic"/>
              </a:rPr>
              <a:t>e </a:t>
            </a:r>
            <a:r>
              <a:rPr sz="1900" spc="10" dirty="0">
                <a:solidFill>
                  <a:srgbClr val="742738"/>
                </a:solidFill>
                <a:latin typeface="Century Gothic"/>
                <a:cs typeface="Century Gothic"/>
              </a:rPr>
              <a:t>Zootecnistas</a:t>
            </a:r>
            <a:r>
              <a:rPr sz="1900" spc="130" dirty="0">
                <a:solidFill>
                  <a:srgbClr val="742738"/>
                </a:solidFill>
                <a:latin typeface="Century Gothic"/>
                <a:cs typeface="Century Gothic"/>
              </a:rPr>
              <a:t> </a:t>
            </a:r>
            <a:r>
              <a:rPr sz="1900" dirty="0">
                <a:solidFill>
                  <a:srgbClr val="742738"/>
                </a:solidFill>
                <a:latin typeface="Century Gothic"/>
                <a:cs typeface="Century Gothic"/>
              </a:rPr>
              <a:t>e</a:t>
            </a:r>
            <a:r>
              <a:rPr sz="1900" spc="135" dirty="0">
                <a:solidFill>
                  <a:srgbClr val="742738"/>
                </a:solidFill>
                <a:latin typeface="Century Gothic"/>
                <a:cs typeface="Century Gothic"/>
              </a:rPr>
              <a:t> </a:t>
            </a:r>
            <a:r>
              <a:rPr sz="1900" spc="75" dirty="0">
                <a:solidFill>
                  <a:srgbClr val="742738"/>
                </a:solidFill>
                <a:latin typeface="Century Gothic"/>
                <a:cs typeface="Century Gothic"/>
              </a:rPr>
              <a:t>Empresas</a:t>
            </a:r>
            <a:endParaRPr sz="1900">
              <a:latin typeface="Century Gothic"/>
              <a:cs typeface="Century Gothic"/>
            </a:endParaRPr>
          </a:p>
        </p:txBody>
      </p:sp>
      <p:sp>
        <p:nvSpPr>
          <p:cNvPr id="5" name="object 5"/>
          <p:cNvSpPr txBox="1"/>
          <p:nvPr/>
        </p:nvSpPr>
        <p:spPr>
          <a:xfrm>
            <a:off x="2836758" y="3651984"/>
            <a:ext cx="566842" cy="487313"/>
          </a:xfrm>
          <a:prstGeom prst="rect">
            <a:avLst/>
          </a:prstGeom>
        </p:spPr>
        <p:txBody>
          <a:bodyPr vert="horz" wrap="square" lIns="0" tIns="12700" rIns="0" bIns="0" rtlCol="0">
            <a:spAutoFit/>
          </a:bodyPr>
          <a:lstStyle/>
          <a:p>
            <a:pPr marL="15240">
              <a:lnSpc>
                <a:spcPts val="2120"/>
              </a:lnSpc>
              <a:spcBef>
                <a:spcPts val="100"/>
              </a:spcBef>
            </a:pPr>
            <a:r>
              <a:rPr lang="pt-BR" sz="1800" spc="-60" dirty="0">
                <a:solidFill>
                  <a:srgbClr val="FFFFFF"/>
                </a:solidFill>
                <a:latin typeface="Century Gothic"/>
                <a:cs typeface="Century Gothic"/>
              </a:rPr>
              <a:t>149</a:t>
            </a:r>
            <a:endParaRPr sz="1800" dirty="0">
              <a:latin typeface="Century Gothic"/>
              <a:cs typeface="Century Gothic"/>
            </a:endParaRPr>
          </a:p>
          <a:p>
            <a:pPr marL="12700">
              <a:lnSpc>
                <a:spcPts val="1639"/>
              </a:lnSpc>
            </a:pPr>
            <a:r>
              <a:rPr lang="pt-BR" sz="1400" spc="-40" dirty="0">
                <a:solidFill>
                  <a:srgbClr val="FFFFFF"/>
                </a:solidFill>
                <a:latin typeface="Century Gothic"/>
                <a:cs typeface="Century Gothic"/>
              </a:rPr>
              <a:t>5,96</a:t>
            </a:r>
            <a:r>
              <a:rPr sz="1400" spc="-40" dirty="0">
                <a:solidFill>
                  <a:srgbClr val="FFFFFF"/>
                </a:solidFill>
                <a:latin typeface="Century Gothic"/>
                <a:cs typeface="Century Gothic"/>
              </a:rPr>
              <a:t>%</a:t>
            </a:r>
            <a:endParaRPr sz="1400" dirty="0">
              <a:latin typeface="Century Gothic"/>
              <a:cs typeface="Century Gothic"/>
            </a:endParaRPr>
          </a:p>
        </p:txBody>
      </p:sp>
      <p:sp>
        <p:nvSpPr>
          <p:cNvPr id="6" name="object 6"/>
          <p:cNvSpPr txBox="1"/>
          <p:nvPr/>
        </p:nvSpPr>
        <p:spPr>
          <a:xfrm>
            <a:off x="5531299" y="2645770"/>
            <a:ext cx="5673725" cy="604520"/>
          </a:xfrm>
          <a:prstGeom prst="rect">
            <a:avLst/>
          </a:prstGeom>
        </p:spPr>
        <p:txBody>
          <a:bodyPr vert="horz" wrap="square" lIns="0" tIns="12700" rIns="0" bIns="0" rtlCol="0">
            <a:spAutoFit/>
          </a:bodyPr>
          <a:lstStyle/>
          <a:p>
            <a:pPr marL="12700">
              <a:lnSpc>
                <a:spcPct val="100000"/>
              </a:lnSpc>
              <a:spcBef>
                <a:spcPts val="100"/>
              </a:spcBef>
            </a:pPr>
            <a:r>
              <a:rPr sz="1900" spc="10" dirty="0">
                <a:solidFill>
                  <a:srgbClr val="742738"/>
                </a:solidFill>
                <a:latin typeface="Century Gothic"/>
                <a:cs typeface="Century Gothic"/>
              </a:rPr>
              <a:t>Médicos-Veterinários,</a:t>
            </a:r>
            <a:r>
              <a:rPr sz="1900" spc="135" dirty="0">
                <a:solidFill>
                  <a:srgbClr val="742738"/>
                </a:solidFill>
                <a:latin typeface="Century Gothic"/>
                <a:cs typeface="Century Gothic"/>
              </a:rPr>
              <a:t> </a:t>
            </a:r>
            <a:r>
              <a:rPr sz="1900" spc="10" dirty="0">
                <a:solidFill>
                  <a:srgbClr val="742738"/>
                </a:solidFill>
                <a:latin typeface="Century Gothic"/>
                <a:cs typeface="Century Gothic"/>
              </a:rPr>
              <a:t>Zootecnistas</a:t>
            </a:r>
            <a:r>
              <a:rPr sz="1900" spc="135" dirty="0">
                <a:solidFill>
                  <a:srgbClr val="742738"/>
                </a:solidFill>
                <a:latin typeface="Century Gothic"/>
                <a:cs typeface="Century Gothic"/>
              </a:rPr>
              <a:t> </a:t>
            </a:r>
            <a:r>
              <a:rPr sz="1900" dirty="0">
                <a:solidFill>
                  <a:srgbClr val="742738"/>
                </a:solidFill>
                <a:latin typeface="Century Gothic"/>
                <a:cs typeface="Century Gothic"/>
              </a:rPr>
              <a:t>e</a:t>
            </a:r>
            <a:r>
              <a:rPr sz="1900" spc="135" dirty="0">
                <a:solidFill>
                  <a:srgbClr val="742738"/>
                </a:solidFill>
                <a:latin typeface="Century Gothic"/>
                <a:cs typeface="Century Gothic"/>
              </a:rPr>
              <a:t> </a:t>
            </a:r>
            <a:r>
              <a:rPr sz="1900" spc="75" dirty="0">
                <a:solidFill>
                  <a:srgbClr val="742738"/>
                </a:solidFill>
                <a:latin typeface="Century Gothic"/>
                <a:cs typeface="Century Gothic"/>
              </a:rPr>
              <a:t>Empresas</a:t>
            </a:r>
            <a:endParaRPr sz="1900">
              <a:latin typeface="Century Gothic"/>
              <a:cs typeface="Century Gothic"/>
            </a:endParaRPr>
          </a:p>
          <a:p>
            <a:pPr marL="12700">
              <a:lnSpc>
                <a:spcPct val="100000"/>
              </a:lnSpc>
            </a:pPr>
            <a:r>
              <a:rPr sz="1900" spc="-25" dirty="0">
                <a:solidFill>
                  <a:srgbClr val="742738"/>
                </a:solidFill>
                <a:latin typeface="Century Gothic"/>
                <a:cs typeface="Century Gothic"/>
              </a:rPr>
              <a:t>Cadastrados</a:t>
            </a:r>
            <a:r>
              <a:rPr sz="1900" spc="-80" dirty="0">
                <a:solidFill>
                  <a:srgbClr val="742738"/>
                </a:solidFill>
                <a:latin typeface="Century Gothic"/>
                <a:cs typeface="Century Gothic"/>
              </a:rPr>
              <a:t> </a:t>
            </a:r>
            <a:r>
              <a:rPr sz="1900" dirty="0">
                <a:solidFill>
                  <a:srgbClr val="742738"/>
                </a:solidFill>
                <a:latin typeface="Century Gothic"/>
                <a:cs typeface="Century Gothic"/>
              </a:rPr>
              <a:t>e</a:t>
            </a:r>
            <a:r>
              <a:rPr sz="1900" spc="-75" dirty="0">
                <a:solidFill>
                  <a:srgbClr val="742738"/>
                </a:solidFill>
                <a:latin typeface="Century Gothic"/>
                <a:cs typeface="Century Gothic"/>
              </a:rPr>
              <a:t> </a:t>
            </a:r>
            <a:r>
              <a:rPr sz="1900" spc="-10" dirty="0">
                <a:solidFill>
                  <a:srgbClr val="742738"/>
                </a:solidFill>
                <a:latin typeface="Century Gothic"/>
                <a:cs typeface="Century Gothic"/>
              </a:rPr>
              <a:t>Atuantes</a:t>
            </a:r>
            <a:endParaRPr sz="1900">
              <a:latin typeface="Century Gothic"/>
              <a:cs typeface="Century Gothic"/>
            </a:endParaRPr>
          </a:p>
        </p:txBody>
      </p:sp>
      <p:sp>
        <p:nvSpPr>
          <p:cNvPr id="7" name="object 7"/>
          <p:cNvSpPr txBox="1"/>
          <p:nvPr/>
        </p:nvSpPr>
        <p:spPr>
          <a:xfrm>
            <a:off x="8947975" y="4276534"/>
            <a:ext cx="2573020" cy="323807"/>
          </a:xfrm>
          <a:prstGeom prst="rect">
            <a:avLst/>
          </a:prstGeom>
          <a:solidFill>
            <a:srgbClr val="905260"/>
          </a:solidFill>
        </p:spPr>
        <p:txBody>
          <a:bodyPr vert="horz" wrap="square" lIns="0" tIns="46355" rIns="0" bIns="0" rtlCol="0">
            <a:spAutoFit/>
          </a:bodyPr>
          <a:lstStyle/>
          <a:p>
            <a:pPr marL="768350">
              <a:lnSpc>
                <a:spcPct val="100000"/>
              </a:lnSpc>
              <a:spcBef>
                <a:spcPts val="365"/>
              </a:spcBef>
            </a:pPr>
            <a:r>
              <a:rPr lang="pt-BR" sz="1800" spc="-20" dirty="0">
                <a:solidFill>
                  <a:srgbClr val="FFFFFF"/>
                </a:solidFill>
                <a:latin typeface="Century Gothic"/>
                <a:cs typeface="Century Gothic"/>
              </a:rPr>
              <a:t>1854</a:t>
            </a:r>
            <a:endParaRPr sz="1800" dirty="0">
              <a:latin typeface="Century Gothic"/>
              <a:cs typeface="Century Gothic"/>
            </a:endParaRPr>
          </a:p>
        </p:txBody>
      </p:sp>
      <p:sp>
        <p:nvSpPr>
          <p:cNvPr id="8" name="object 8"/>
          <p:cNvSpPr txBox="1"/>
          <p:nvPr/>
        </p:nvSpPr>
        <p:spPr>
          <a:xfrm>
            <a:off x="11520538" y="4276534"/>
            <a:ext cx="598805" cy="333424"/>
          </a:xfrm>
          <a:prstGeom prst="rect">
            <a:avLst/>
          </a:prstGeom>
          <a:solidFill>
            <a:srgbClr val="E3D4D7"/>
          </a:solidFill>
        </p:spPr>
        <p:txBody>
          <a:bodyPr vert="horz" wrap="square" lIns="0" tIns="55879" rIns="0" bIns="0" rtlCol="0">
            <a:spAutoFit/>
          </a:bodyPr>
          <a:lstStyle/>
          <a:p>
            <a:pPr marL="98425">
              <a:lnSpc>
                <a:spcPct val="100000"/>
              </a:lnSpc>
              <a:spcBef>
                <a:spcPts val="439"/>
              </a:spcBef>
            </a:pPr>
            <a:r>
              <a:rPr lang="pt-BR" sz="1800" spc="25" dirty="0">
                <a:solidFill>
                  <a:srgbClr val="742738"/>
                </a:solidFill>
                <a:latin typeface="Century Gothic"/>
                <a:cs typeface="Century Gothic"/>
              </a:rPr>
              <a:t>500</a:t>
            </a:r>
            <a:endParaRPr sz="1800" dirty="0">
              <a:latin typeface="Century Gothic"/>
              <a:cs typeface="Century Gothic"/>
            </a:endParaRPr>
          </a:p>
        </p:txBody>
      </p:sp>
      <p:sp>
        <p:nvSpPr>
          <p:cNvPr id="9" name="object 9"/>
          <p:cNvSpPr txBox="1"/>
          <p:nvPr/>
        </p:nvSpPr>
        <p:spPr>
          <a:xfrm>
            <a:off x="8947975" y="4866004"/>
            <a:ext cx="1778000" cy="323807"/>
          </a:xfrm>
          <a:prstGeom prst="rect">
            <a:avLst/>
          </a:prstGeom>
          <a:solidFill>
            <a:srgbClr val="905260"/>
          </a:solidFill>
        </p:spPr>
        <p:txBody>
          <a:bodyPr vert="horz" wrap="square" lIns="0" tIns="46355" rIns="0" bIns="0" rtlCol="0">
            <a:spAutoFit/>
          </a:bodyPr>
          <a:lstStyle/>
          <a:p>
            <a:pPr marR="158115" algn="ctr">
              <a:lnSpc>
                <a:spcPct val="100000"/>
              </a:lnSpc>
              <a:spcBef>
                <a:spcPts val="365"/>
              </a:spcBef>
            </a:pPr>
            <a:r>
              <a:rPr lang="pt-BR" spc="-25" dirty="0">
                <a:solidFill>
                  <a:srgbClr val="FFFFFF"/>
                </a:solidFill>
                <a:latin typeface="Century Gothic"/>
                <a:cs typeface="Century Gothic"/>
              </a:rPr>
              <a:t>87</a:t>
            </a:r>
            <a:endParaRPr sz="1800" dirty="0">
              <a:latin typeface="Century Gothic"/>
              <a:cs typeface="Century Gothic"/>
            </a:endParaRPr>
          </a:p>
        </p:txBody>
      </p:sp>
      <p:sp>
        <p:nvSpPr>
          <p:cNvPr id="10" name="object 10"/>
          <p:cNvSpPr txBox="1"/>
          <p:nvPr/>
        </p:nvSpPr>
        <p:spPr>
          <a:xfrm>
            <a:off x="10725569" y="4866004"/>
            <a:ext cx="1393825" cy="323807"/>
          </a:xfrm>
          <a:prstGeom prst="rect">
            <a:avLst/>
          </a:prstGeom>
          <a:solidFill>
            <a:srgbClr val="E3D4D7"/>
          </a:solidFill>
        </p:spPr>
        <p:txBody>
          <a:bodyPr vert="horz" wrap="square" lIns="0" tIns="46355" rIns="0" bIns="0" rtlCol="0">
            <a:spAutoFit/>
          </a:bodyPr>
          <a:lstStyle/>
          <a:p>
            <a:pPr marL="7620" algn="ctr">
              <a:lnSpc>
                <a:spcPct val="100000"/>
              </a:lnSpc>
              <a:spcBef>
                <a:spcPts val="365"/>
              </a:spcBef>
            </a:pPr>
            <a:r>
              <a:rPr lang="pt-BR" spc="55" dirty="0">
                <a:solidFill>
                  <a:srgbClr val="742738"/>
                </a:solidFill>
                <a:latin typeface="Century Gothic"/>
                <a:cs typeface="Century Gothic"/>
              </a:rPr>
              <a:t>62</a:t>
            </a:r>
            <a:endParaRPr sz="1800" dirty="0">
              <a:latin typeface="Century Gothic"/>
              <a:cs typeface="Century Gothic"/>
            </a:endParaRPr>
          </a:p>
        </p:txBody>
      </p:sp>
      <p:sp>
        <p:nvSpPr>
          <p:cNvPr id="11" name="object 11"/>
          <p:cNvSpPr txBox="1"/>
          <p:nvPr/>
        </p:nvSpPr>
        <p:spPr>
          <a:xfrm>
            <a:off x="6459146" y="4909164"/>
            <a:ext cx="147955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742738"/>
                </a:solidFill>
                <a:latin typeface="Century Gothic"/>
                <a:cs typeface="Century Gothic"/>
              </a:rPr>
              <a:t>Zootecnistas</a:t>
            </a:r>
            <a:endParaRPr sz="1800">
              <a:latin typeface="Century Gothic"/>
              <a:cs typeface="Century Gothic"/>
            </a:endParaRPr>
          </a:p>
        </p:txBody>
      </p:sp>
      <p:sp>
        <p:nvSpPr>
          <p:cNvPr id="12" name="object 12"/>
          <p:cNvSpPr txBox="1"/>
          <p:nvPr/>
        </p:nvSpPr>
        <p:spPr>
          <a:xfrm>
            <a:off x="8174364" y="4279900"/>
            <a:ext cx="717950" cy="289823"/>
          </a:xfrm>
          <a:prstGeom prst="rect">
            <a:avLst/>
          </a:prstGeom>
        </p:spPr>
        <p:txBody>
          <a:bodyPr vert="horz" wrap="square" lIns="0" tIns="12700" rIns="0" bIns="0" rtlCol="0">
            <a:spAutoFit/>
          </a:bodyPr>
          <a:lstStyle/>
          <a:p>
            <a:pPr marL="12700">
              <a:lnSpc>
                <a:spcPct val="100000"/>
              </a:lnSpc>
              <a:spcBef>
                <a:spcPts val="100"/>
              </a:spcBef>
            </a:pPr>
            <a:r>
              <a:rPr lang="pt-BR" sz="1800" spc="-114" dirty="0">
                <a:solidFill>
                  <a:srgbClr val="742738"/>
                </a:solidFill>
                <a:latin typeface="Century Gothic"/>
                <a:cs typeface="Century Gothic"/>
              </a:rPr>
              <a:t>78,75</a:t>
            </a:r>
            <a:r>
              <a:rPr sz="1800" spc="-114" dirty="0">
                <a:solidFill>
                  <a:srgbClr val="742738"/>
                </a:solidFill>
                <a:latin typeface="Century Gothic"/>
                <a:cs typeface="Century Gothic"/>
              </a:rPr>
              <a:t>%</a:t>
            </a:r>
            <a:endParaRPr sz="1800" dirty="0">
              <a:latin typeface="Century Gothic"/>
              <a:cs typeface="Century Gothic"/>
            </a:endParaRPr>
          </a:p>
        </p:txBody>
      </p:sp>
      <p:sp>
        <p:nvSpPr>
          <p:cNvPr id="13" name="object 13"/>
          <p:cNvSpPr txBox="1"/>
          <p:nvPr/>
        </p:nvSpPr>
        <p:spPr>
          <a:xfrm>
            <a:off x="8152589" y="4909164"/>
            <a:ext cx="739115" cy="289823"/>
          </a:xfrm>
          <a:prstGeom prst="rect">
            <a:avLst/>
          </a:prstGeom>
        </p:spPr>
        <p:txBody>
          <a:bodyPr vert="horz" wrap="square" lIns="0" tIns="12700" rIns="0" bIns="0" rtlCol="0">
            <a:spAutoFit/>
          </a:bodyPr>
          <a:lstStyle/>
          <a:p>
            <a:pPr marL="12700">
              <a:lnSpc>
                <a:spcPct val="100000"/>
              </a:lnSpc>
              <a:spcBef>
                <a:spcPts val="100"/>
              </a:spcBef>
            </a:pPr>
            <a:r>
              <a:rPr lang="pt-BR" spc="-50" dirty="0">
                <a:solidFill>
                  <a:srgbClr val="742738"/>
                </a:solidFill>
                <a:latin typeface="Century Gothic"/>
                <a:cs typeface="Century Gothic"/>
              </a:rPr>
              <a:t>58,38</a:t>
            </a:r>
            <a:r>
              <a:rPr sz="1800" spc="-50" dirty="0">
                <a:solidFill>
                  <a:srgbClr val="742738"/>
                </a:solidFill>
                <a:latin typeface="Century Gothic"/>
                <a:cs typeface="Century Gothic"/>
              </a:rPr>
              <a:t>%</a:t>
            </a:r>
            <a:endParaRPr sz="1800" dirty="0">
              <a:latin typeface="Century Gothic"/>
              <a:cs typeface="Century Gothic"/>
            </a:endParaRPr>
          </a:p>
        </p:txBody>
      </p:sp>
      <p:sp>
        <p:nvSpPr>
          <p:cNvPr id="14" name="object 14"/>
          <p:cNvSpPr/>
          <p:nvPr/>
        </p:nvSpPr>
        <p:spPr>
          <a:xfrm>
            <a:off x="8045999" y="4276549"/>
            <a:ext cx="0" cy="986155"/>
          </a:xfrm>
          <a:custGeom>
            <a:avLst/>
            <a:gdLst/>
            <a:ahLst/>
            <a:cxnLst/>
            <a:rect l="l" t="t" r="r" b="b"/>
            <a:pathLst>
              <a:path h="986154">
                <a:moveTo>
                  <a:pt x="0" y="0"/>
                </a:moveTo>
                <a:lnTo>
                  <a:pt x="0" y="985634"/>
                </a:lnTo>
              </a:path>
            </a:pathLst>
          </a:custGeom>
          <a:ln w="12700">
            <a:solidFill>
              <a:srgbClr val="B9939C"/>
            </a:solidFill>
          </a:ln>
        </p:spPr>
        <p:txBody>
          <a:bodyPr wrap="square" lIns="0" tIns="0" rIns="0" bIns="0" rtlCol="0"/>
          <a:lstStyle/>
          <a:p>
            <a:endParaRPr/>
          </a:p>
        </p:txBody>
      </p:sp>
      <p:sp>
        <p:nvSpPr>
          <p:cNvPr id="15" name="object 15"/>
          <p:cNvSpPr txBox="1"/>
          <p:nvPr/>
        </p:nvSpPr>
        <p:spPr>
          <a:xfrm>
            <a:off x="8073157" y="3602259"/>
            <a:ext cx="831850" cy="452120"/>
          </a:xfrm>
          <a:prstGeom prst="rect">
            <a:avLst/>
          </a:prstGeom>
        </p:spPr>
        <p:txBody>
          <a:bodyPr vert="horz" wrap="square" lIns="0" tIns="12700" rIns="0" bIns="0" rtlCol="0">
            <a:spAutoFit/>
          </a:bodyPr>
          <a:lstStyle/>
          <a:p>
            <a:pPr algn="ctr">
              <a:lnSpc>
                <a:spcPct val="100000"/>
              </a:lnSpc>
              <a:spcBef>
                <a:spcPts val="100"/>
              </a:spcBef>
            </a:pPr>
            <a:r>
              <a:rPr sz="1400" spc="15" dirty="0">
                <a:solidFill>
                  <a:srgbClr val="742738"/>
                </a:solidFill>
                <a:latin typeface="Century Gothic"/>
                <a:cs typeface="Century Gothic"/>
              </a:rPr>
              <a:t>%</a:t>
            </a:r>
            <a:endParaRPr sz="1400">
              <a:latin typeface="Century Gothic"/>
              <a:cs typeface="Century Gothic"/>
            </a:endParaRPr>
          </a:p>
          <a:p>
            <a:pPr algn="ctr">
              <a:lnSpc>
                <a:spcPct val="100000"/>
              </a:lnSpc>
            </a:pPr>
            <a:r>
              <a:rPr sz="1400" spc="-10" dirty="0">
                <a:solidFill>
                  <a:srgbClr val="742738"/>
                </a:solidFill>
                <a:latin typeface="Century Gothic"/>
                <a:cs typeface="Century Gothic"/>
              </a:rPr>
              <a:t>Atuantes</a:t>
            </a:r>
            <a:endParaRPr sz="1400">
              <a:latin typeface="Century Gothic"/>
              <a:cs typeface="Century Gothic"/>
            </a:endParaRPr>
          </a:p>
        </p:txBody>
      </p:sp>
      <p:sp>
        <p:nvSpPr>
          <p:cNvPr id="16" name="object 16"/>
          <p:cNvSpPr txBox="1"/>
          <p:nvPr/>
        </p:nvSpPr>
        <p:spPr>
          <a:xfrm>
            <a:off x="5518155" y="4319605"/>
            <a:ext cx="242125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42738"/>
                </a:solidFill>
                <a:latin typeface="Century Gothic"/>
                <a:cs typeface="Century Gothic"/>
              </a:rPr>
              <a:t>Médicos-</a:t>
            </a:r>
            <a:r>
              <a:rPr sz="1800" spc="-10" dirty="0">
                <a:solidFill>
                  <a:srgbClr val="742738"/>
                </a:solidFill>
                <a:latin typeface="Century Gothic"/>
                <a:cs typeface="Century Gothic"/>
              </a:rPr>
              <a:t>Veterinários</a:t>
            </a:r>
            <a:endParaRPr sz="1800">
              <a:latin typeface="Century Gothic"/>
              <a:cs typeface="Century Gothic"/>
            </a:endParaRPr>
          </a:p>
        </p:txBody>
      </p:sp>
      <p:sp>
        <p:nvSpPr>
          <p:cNvPr id="17" name="object 17"/>
          <p:cNvSpPr txBox="1">
            <a:spLocks noGrp="1"/>
          </p:cNvSpPr>
          <p:nvPr>
            <p:ph type="title"/>
          </p:nvPr>
        </p:nvSpPr>
        <p:spPr>
          <a:xfrm>
            <a:off x="500773" y="358825"/>
            <a:ext cx="7186930" cy="482600"/>
          </a:xfrm>
          <a:prstGeom prst="rect">
            <a:avLst/>
          </a:prstGeom>
        </p:spPr>
        <p:txBody>
          <a:bodyPr vert="horz" wrap="square" lIns="0" tIns="12700" rIns="0" bIns="0" rtlCol="0">
            <a:spAutoFit/>
          </a:bodyPr>
          <a:lstStyle/>
          <a:p>
            <a:pPr marL="12700">
              <a:lnSpc>
                <a:spcPct val="100000"/>
              </a:lnSpc>
              <a:spcBef>
                <a:spcPts val="100"/>
              </a:spcBef>
              <a:tabLst>
                <a:tab pos="916940" algn="l"/>
              </a:tabLst>
            </a:pPr>
            <a:r>
              <a:rPr spc="95" dirty="0">
                <a:solidFill>
                  <a:srgbClr val="742738"/>
                </a:solidFill>
              </a:rPr>
              <a:t>3.4.</a:t>
            </a:r>
            <a:r>
              <a:rPr dirty="0">
                <a:solidFill>
                  <a:srgbClr val="742738"/>
                </a:solidFill>
              </a:rPr>
              <a:t>	</a:t>
            </a:r>
            <a:r>
              <a:rPr sz="3900" spc="254" baseline="1068" dirty="0">
                <a:solidFill>
                  <a:srgbClr val="742738"/>
                </a:solidFill>
              </a:rPr>
              <a:t>Resultados</a:t>
            </a:r>
            <a:r>
              <a:rPr sz="3900" spc="-142" baseline="1068" dirty="0">
                <a:solidFill>
                  <a:srgbClr val="742738"/>
                </a:solidFill>
              </a:rPr>
              <a:t> </a:t>
            </a:r>
            <a:r>
              <a:rPr sz="3900" spc="-337" baseline="1068" dirty="0">
                <a:solidFill>
                  <a:srgbClr val="742738"/>
                </a:solidFill>
              </a:rPr>
              <a:t>e</a:t>
            </a:r>
            <a:r>
              <a:rPr sz="3900" spc="-60" baseline="1068" dirty="0">
                <a:solidFill>
                  <a:srgbClr val="742738"/>
                </a:solidFill>
              </a:rPr>
              <a:t> </a:t>
            </a:r>
            <a:r>
              <a:rPr sz="3900" spc="-15" baseline="1068" dirty="0">
                <a:solidFill>
                  <a:srgbClr val="742738"/>
                </a:solidFill>
              </a:rPr>
              <a:t>Desempenho</a:t>
            </a:r>
            <a:r>
              <a:rPr sz="3900" spc="-97" baseline="1068" dirty="0">
                <a:solidFill>
                  <a:srgbClr val="742738"/>
                </a:solidFill>
              </a:rPr>
              <a:t> </a:t>
            </a:r>
            <a:r>
              <a:rPr sz="3900" spc="-135" baseline="1068" dirty="0">
                <a:solidFill>
                  <a:srgbClr val="742738"/>
                </a:solidFill>
              </a:rPr>
              <a:t>da</a:t>
            </a:r>
            <a:r>
              <a:rPr sz="3900" spc="-97" baseline="1068" dirty="0">
                <a:solidFill>
                  <a:srgbClr val="742738"/>
                </a:solidFill>
              </a:rPr>
              <a:t> </a:t>
            </a:r>
            <a:r>
              <a:rPr sz="3900" spc="-15" baseline="1068" dirty="0">
                <a:solidFill>
                  <a:srgbClr val="742738"/>
                </a:solidFill>
              </a:rPr>
              <a:t>Gestão</a:t>
            </a:r>
            <a:endParaRPr sz="3900" baseline="1068"/>
          </a:p>
        </p:txBody>
      </p:sp>
      <p:sp>
        <p:nvSpPr>
          <p:cNvPr id="18" name="object 18"/>
          <p:cNvSpPr/>
          <p:nvPr/>
        </p:nvSpPr>
        <p:spPr>
          <a:xfrm>
            <a:off x="0" y="1446352"/>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742738"/>
          </a:solidFill>
        </p:spPr>
        <p:txBody>
          <a:bodyPr wrap="square" lIns="0" tIns="0" rIns="0" bIns="0" rtlCol="0"/>
          <a:lstStyle/>
          <a:p>
            <a:endParaRPr/>
          </a:p>
        </p:txBody>
      </p:sp>
      <p:sp>
        <p:nvSpPr>
          <p:cNvPr id="19" name="object 19"/>
          <p:cNvSpPr/>
          <p:nvPr/>
        </p:nvSpPr>
        <p:spPr>
          <a:xfrm>
            <a:off x="1554289" y="8215629"/>
            <a:ext cx="252729" cy="252729"/>
          </a:xfrm>
          <a:custGeom>
            <a:avLst/>
            <a:gdLst/>
            <a:ahLst/>
            <a:cxnLst/>
            <a:rect l="l" t="t" r="r" b="b"/>
            <a:pathLst>
              <a:path w="252730" h="252729">
                <a:moveTo>
                  <a:pt x="252679" y="0"/>
                </a:moveTo>
                <a:lnTo>
                  <a:pt x="0" y="0"/>
                </a:lnTo>
                <a:lnTo>
                  <a:pt x="0" y="252679"/>
                </a:lnTo>
                <a:lnTo>
                  <a:pt x="252679" y="252679"/>
                </a:lnTo>
                <a:lnTo>
                  <a:pt x="252679" y="0"/>
                </a:lnTo>
                <a:close/>
              </a:path>
            </a:pathLst>
          </a:custGeom>
          <a:solidFill>
            <a:srgbClr val="742738"/>
          </a:solidFill>
        </p:spPr>
        <p:txBody>
          <a:bodyPr wrap="square" lIns="0" tIns="0" rIns="0" bIns="0" rtlCol="0"/>
          <a:lstStyle/>
          <a:p>
            <a:endParaRPr/>
          </a:p>
        </p:txBody>
      </p:sp>
      <p:sp>
        <p:nvSpPr>
          <p:cNvPr id="20" name="object 20"/>
          <p:cNvSpPr/>
          <p:nvPr/>
        </p:nvSpPr>
        <p:spPr>
          <a:xfrm>
            <a:off x="1554289" y="8622423"/>
            <a:ext cx="252729" cy="252729"/>
          </a:xfrm>
          <a:custGeom>
            <a:avLst/>
            <a:gdLst/>
            <a:ahLst/>
            <a:cxnLst/>
            <a:rect l="l" t="t" r="r" b="b"/>
            <a:pathLst>
              <a:path w="252730" h="252729">
                <a:moveTo>
                  <a:pt x="252679" y="0"/>
                </a:moveTo>
                <a:lnTo>
                  <a:pt x="0" y="0"/>
                </a:lnTo>
                <a:lnTo>
                  <a:pt x="0" y="252679"/>
                </a:lnTo>
                <a:lnTo>
                  <a:pt x="252679" y="252679"/>
                </a:lnTo>
                <a:lnTo>
                  <a:pt x="252679" y="0"/>
                </a:lnTo>
                <a:close/>
              </a:path>
            </a:pathLst>
          </a:custGeom>
          <a:solidFill>
            <a:srgbClr val="9E6874"/>
          </a:solidFill>
        </p:spPr>
        <p:txBody>
          <a:bodyPr wrap="square" lIns="0" tIns="0" rIns="0" bIns="0" rtlCol="0"/>
          <a:lstStyle/>
          <a:p>
            <a:endParaRPr/>
          </a:p>
        </p:txBody>
      </p:sp>
      <p:sp>
        <p:nvSpPr>
          <p:cNvPr id="21" name="object 21"/>
          <p:cNvSpPr txBox="1"/>
          <p:nvPr/>
        </p:nvSpPr>
        <p:spPr>
          <a:xfrm>
            <a:off x="1501664" y="7282610"/>
            <a:ext cx="3571240" cy="1524713"/>
          </a:xfrm>
          <a:prstGeom prst="rect">
            <a:avLst/>
          </a:prstGeom>
        </p:spPr>
        <p:txBody>
          <a:bodyPr vert="horz" wrap="square" lIns="0" tIns="51435" rIns="0" bIns="0" rtlCol="0">
            <a:spAutoFit/>
          </a:bodyPr>
          <a:lstStyle/>
          <a:p>
            <a:pPr marL="882015" marR="68580" indent="-806450">
              <a:lnSpc>
                <a:spcPct val="89400"/>
              </a:lnSpc>
              <a:spcBef>
                <a:spcPts val="405"/>
              </a:spcBef>
            </a:pPr>
            <a:r>
              <a:rPr sz="3600" b="1" baseline="-26620" dirty="0">
                <a:solidFill>
                  <a:srgbClr val="742738"/>
                </a:solidFill>
                <a:latin typeface="Leelawadee"/>
                <a:cs typeface="Leelawadee"/>
              </a:rPr>
              <a:t>2</a:t>
            </a:r>
            <a:r>
              <a:rPr lang="pt-BR" sz="3600" b="1" baseline="-26620" dirty="0">
                <a:solidFill>
                  <a:srgbClr val="742738"/>
                </a:solidFill>
                <a:latin typeface="Leelawadee"/>
                <a:cs typeface="Leelawadee"/>
              </a:rPr>
              <a:t>503</a:t>
            </a:r>
            <a:r>
              <a:rPr sz="3600" b="1" spc="359" baseline="-26620" dirty="0">
                <a:solidFill>
                  <a:srgbClr val="742738"/>
                </a:solidFill>
                <a:latin typeface="Leelawadee"/>
                <a:cs typeface="Leelawadee"/>
              </a:rPr>
              <a:t> </a:t>
            </a:r>
            <a:r>
              <a:rPr sz="1400" dirty="0">
                <a:solidFill>
                  <a:srgbClr val="742738"/>
                </a:solidFill>
                <a:latin typeface="Century Gothic"/>
                <a:cs typeface="Century Gothic"/>
              </a:rPr>
              <a:t>Total</a:t>
            </a:r>
            <a:r>
              <a:rPr sz="1400" spc="1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10" dirty="0">
                <a:solidFill>
                  <a:srgbClr val="742738"/>
                </a:solidFill>
                <a:latin typeface="Century Gothic"/>
                <a:cs typeface="Century Gothic"/>
              </a:rPr>
              <a:t> </a:t>
            </a:r>
            <a:r>
              <a:rPr sz="1400" dirty="0">
                <a:solidFill>
                  <a:srgbClr val="742738"/>
                </a:solidFill>
                <a:latin typeface="Century Gothic"/>
                <a:cs typeface="Century Gothic"/>
              </a:rPr>
              <a:t>Médicos-</a:t>
            </a:r>
            <a:r>
              <a:rPr sz="1400" spc="-10" dirty="0">
                <a:solidFill>
                  <a:srgbClr val="742738"/>
                </a:solidFill>
                <a:latin typeface="Century Gothic"/>
                <a:cs typeface="Century Gothic"/>
              </a:rPr>
              <a:t>Veterinários </a:t>
            </a:r>
            <a:r>
              <a:rPr sz="1400" spc="-80" dirty="0">
                <a:solidFill>
                  <a:srgbClr val="742738"/>
                </a:solidFill>
                <a:latin typeface="Century Gothic"/>
                <a:cs typeface="Century Gothic"/>
              </a:rPr>
              <a:t>e</a:t>
            </a:r>
            <a:r>
              <a:rPr sz="1400" spc="185" dirty="0">
                <a:solidFill>
                  <a:srgbClr val="742738"/>
                </a:solidFill>
                <a:latin typeface="Century Gothic"/>
                <a:cs typeface="Century Gothic"/>
              </a:rPr>
              <a:t> </a:t>
            </a:r>
            <a:r>
              <a:rPr sz="1400" dirty="0">
                <a:solidFill>
                  <a:srgbClr val="742738"/>
                </a:solidFill>
                <a:latin typeface="Century Gothic"/>
                <a:cs typeface="Century Gothic"/>
              </a:rPr>
              <a:t>Zootecnistas</a:t>
            </a:r>
            <a:r>
              <a:rPr sz="1400" spc="190" dirty="0">
                <a:solidFill>
                  <a:srgbClr val="742738"/>
                </a:solidFill>
                <a:latin typeface="Century Gothic"/>
                <a:cs typeface="Century Gothic"/>
              </a:rPr>
              <a:t> </a:t>
            </a:r>
            <a:r>
              <a:rPr sz="1400" spc="-10" dirty="0">
                <a:solidFill>
                  <a:srgbClr val="742738"/>
                </a:solidFill>
                <a:latin typeface="Century Gothic"/>
                <a:cs typeface="Century Gothic"/>
              </a:rPr>
              <a:t>cadastrados</a:t>
            </a:r>
            <a:endParaRPr sz="1400" dirty="0">
              <a:latin typeface="Century Gothic"/>
              <a:cs typeface="Century Gothic"/>
            </a:endParaRPr>
          </a:p>
          <a:p>
            <a:pPr marL="414020" marR="1285875">
              <a:lnSpc>
                <a:spcPct val="190700"/>
              </a:lnSpc>
              <a:spcBef>
                <a:spcPts val="1450"/>
              </a:spcBef>
            </a:pPr>
            <a:r>
              <a:rPr sz="1400" dirty="0">
                <a:solidFill>
                  <a:srgbClr val="742738"/>
                </a:solidFill>
                <a:latin typeface="Century Gothic"/>
                <a:cs typeface="Century Gothic"/>
              </a:rPr>
              <a:t>Médicos-</a:t>
            </a:r>
            <a:r>
              <a:rPr sz="1400" spc="-10" dirty="0">
                <a:solidFill>
                  <a:srgbClr val="742738"/>
                </a:solidFill>
                <a:latin typeface="Century Gothic"/>
                <a:cs typeface="Century Gothic"/>
              </a:rPr>
              <a:t>Veterinários Zootecnistas</a:t>
            </a:r>
            <a:endParaRPr sz="1400" dirty="0">
              <a:latin typeface="Century Gothic"/>
              <a:cs typeface="Century Gothic"/>
            </a:endParaRPr>
          </a:p>
        </p:txBody>
      </p:sp>
      <p:sp>
        <p:nvSpPr>
          <p:cNvPr id="22" name="object 22"/>
          <p:cNvSpPr txBox="1"/>
          <p:nvPr/>
        </p:nvSpPr>
        <p:spPr>
          <a:xfrm>
            <a:off x="6619680" y="5806518"/>
            <a:ext cx="1084580" cy="238760"/>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742738"/>
                </a:solidFill>
                <a:latin typeface="Century Gothic"/>
                <a:cs typeface="Century Gothic"/>
              </a:rPr>
              <a:t>LEGENDAS:</a:t>
            </a:r>
            <a:endParaRPr sz="1400">
              <a:latin typeface="Century Gothic"/>
              <a:cs typeface="Century Gothic"/>
            </a:endParaRPr>
          </a:p>
        </p:txBody>
      </p:sp>
      <p:sp>
        <p:nvSpPr>
          <p:cNvPr id="23" name="object 23"/>
          <p:cNvSpPr txBox="1"/>
          <p:nvPr/>
        </p:nvSpPr>
        <p:spPr>
          <a:xfrm>
            <a:off x="8174363" y="5788738"/>
            <a:ext cx="83185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742738"/>
                </a:solidFill>
                <a:latin typeface="Century Gothic"/>
                <a:cs typeface="Century Gothic"/>
              </a:rPr>
              <a:t>Atuantes</a:t>
            </a:r>
            <a:endParaRPr sz="1400">
              <a:latin typeface="Century Gothic"/>
              <a:cs typeface="Century Gothic"/>
            </a:endParaRPr>
          </a:p>
        </p:txBody>
      </p:sp>
      <p:sp>
        <p:nvSpPr>
          <p:cNvPr id="24" name="object 24"/>
          <p:cNvSpPr txBox="1"/>
          <p:nvPr/>
        </p:nvSpPr>
        <p:spPr>
          <a:xfrm>
            <a:off x="9876621" y="5797806"/>
            <a:ext cx="121793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742738"/>
                </a:solidFill>
                <a:latin typeface="Century Gothic"/>
                <a:cs typeface="Century Gothic"/>
              </a:rPr>
              <a:t>Não</a:t>
            </a:r>
            <a:r>
              <a:rPr sz="1400" spc="-85" dirty="0">
                <a:solidFill>
                  <a:srgbClr val="742738"/>
                </a:solidFill>
                <a:latin typeface="Century Gothic"/>
                <a:cs typeface="Century Gothic"/>
              </a:rPr>
              <a:t> </a:t>
            </a:r>
            <a:r>
              <a:rPr sz="1400" spc="-10" dirty="0">
                <a:solidFill>
                  <a:srgbClr val="742738"/>
                </a:solidFill>
                <a:latin typeface="Century Gothic"/>
                <a:cs typeface="Century Gothic"/>
              </a:rPr>
              <a:t>atuantes</a:t>
            </a:r>
            <a:endParaRPr sz="1400">
              <a:latin typeface="Century Gothic"/>
              <a:cs typeface="Century Gothic"/>
            </a:endParaRPr>
          </a:p>
        </p:txBody>
      </p:sp>
      <p:sp>
        <p:nvSpPr>
          <p:cNvPr id="25" name="object 25"/>
          <p:cNvSpPr/>
          <p:nvPr/>
        </p:nvSpPr>
        <p:spPr>
          <a:xfrm>
            <a:off x="7865948" y="5817133"/>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742738"/>
          </a:solidFill>
        </p:spPr>
        <p:txBody>
          <a:bodyPr wrap="square" lIns="0" tIns="0" rIns="0" bIns="0" rtlCol="0"/>
          <a:lstStyle/>
          <a:p>
            <a:endParaRPr/>
          </a:p>
        </p:txBody>
      </p:sp>
      <p:sp>
        <p:nvSpPr>
          <p:cNvPr id="26" name="object 26"/>
          <p:cNvSpPr/>
          <p:nvPr/>
        </p:nvSpPr>
        <p:spPr>
          <a:xfrm>
            <a:off x="9522066" y="5817133"/>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E3D4D7"/>
          </a:solidFill>
        </p:spPr>
        <p:txBody>
          <a:bodyPr wrap="square" lIns="0" tIns="0" rIns="0" bIns="0" rtlCol="0"/>
          <a:lstStyle/>
          <a:p>
            <a:endParaRPr/>
          </a:p>
        </p:txBody>
      </p:sp>
      <p:sp>
        <p:nvSpPr>
          <p:cNvPr id="27" name="object 27"/>
          <p:cNvSpPr txBox="1"/>
          <p:nvPr/>
        </p:nvSpPr>
        <p:spPr>
          <a:xfrm>
            <a:off x="3869206" y="5019984"/>
            <a:ext cx="677393" cy="487313"/>
          </a:xfrm>
          <a:prstGeom prst="rect">
            <a:avLst/>
          </a:prstGeom>
        </p:spPr>
        <p:txBody>
          <a:bodyPr vert="horz" wrap="square" lIns="0" tIns="12700" rIns="0" bIns="0" rtlCol="0">
            <a:spAutoFit/>
          </a:bodyPr>
          <a:lstStyle/>
          <a:p>
            <a:pPr marL="12700">
              <a:lnSpc>
                <a:spcPts val="2120"/>
              </a:lnSpc>
              <a:spcBef>
                <a:spcPts val="100"/>
              </a:spcBef>
            </a:pPr>
            <a:r>
              <a:rPr sz="1800" spc="95" dirty="0">
                <a:solidFill>
                  <a:srgbClr val="FFFFFF"/>
                </a:solidFill>
                <a:latin typeface="Century Gothic"/>
                <a:cs typeface="Century Gothic"/>
              </a:rPr>
              <a:t>2</a:t>
            </a:r>
            <a:r>
              <a:rPr lang="pt-BR" sz="1800" spc="95" dirty="0">
                <a:solidFill>
                  <a:srgbClr val="FFFFFF"/>
                </a:solidFill>
                <a:latin typeface="Century Gothic"/>
                <a:cs typeface="Century Gothic"/>
              </a:rPr>
              <a:t>354</a:t>
            </a:r>
            <a:endParaRPr sz="1800" dirty="0">
              <a:latin typeface="Century Gothic"/>
              <a:cs typeface="Century Gothic"/>
            </a:endParaRPr>
          </a:p>
          <a:p>
            <a:pPr marL="48260">
              <a:lnSpc>
                <a:spcPts val="1639"/>
              </a:lnSpc>
            </a:pPr>
            <a:r>
              <a:rPr sz="1400" spc="-10" dirty="0">
                <a:solidFill>
                  <a:srgbClr val="FFFFFF"/>
                </a:solidFill>
                <a:latin typeface="Century Gothic"/>
                <a:cs typeface="Century Gothic"/>
              </a:rPr>
              <a:t>9</a:t>
            </a:r>
            <a:r>
              <a:rPr lang="pt-BR" sz="1400" spc="-10" dirty="0">
                <a:solidFill>
                  <a:srgbClr val="FFFFFF"/>
                </a:solidFill>
                <a:latin typeface="Century Gothic"/>
                <a:cs typeface="Century Gothic"/>
              </a:rPr>
              <a:t>4,04</a:t>
            </a:r>
            <a:r>
              <a:rPr sz="1400" spc="-10" dirty="0">
                <a:solidFill>
                  <a:srgbClr val="FFFFFF"/>
                </a:solidFill>
                <a:latin typeface="Century Gothic"/>
                <a:cs typeface="Century Gothic"/>
              </a:rPr>
              <a:t>%</a:t>
            </a:r>
            <a:endParaRPr sz="1400" dirty="0">
              <a:latin typeface="Century Gothic"/>
              <a:cs typeface="Century Gothic"/>
            </a:endParaRPr>
          </a:p>
        </p:txBody>
      </p:sp>
      <p:sp>
        <p:nvSpPr>
          <p:cNvPr id="28" name="object 28"/>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0169" y="9609766"/>
            <a:ext cx="56356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25</a:t>
            </a:r>
            <a:endParaRPr sz="1200">
              <a:latin typeface="Century Gothic"/>
              <a:cs typeface="Century Gothic"/>
            </a:endParaRPr>
          </a:p>
        </p:txBody>
      </p:sp>
      <p:sp>
        <p:nvSpPr>
          <p:cNvPr id="3" name="object 3"/>
          <p:cNvSpPr txBox="1"/>
          <p:nvPr/>
        </p:nvSpPr>
        <p:spPr>
          <a:xfrm>
            <a:off x="402556" y="3268467"/>
            <a:ext cx="3282315" cy="2252980"/>
          </a:xfrm>
          <a:prstGeom prst="rect">
            <a:avLst/>
          </a:prstGeom>
        </p:spPr>
        <p:txBody>
          <a:bodyPr vert="horz" wrap="square" lIns="0" tIns="12700" rIns="0" bIns="0" rtlCol="0">
            <a:spAutoFit/>
          </a:bodyPr>
          <a:lstStyle/>
          <a:p>
            <a:pPr marL="979169" marR="5080" indent="-967105" algn="r">
              <a:lnSpc>
                <a:spcPct val="100000"/>
              </a:lnSpc>
              <a:spcBef>
                <a:spcPts val="100"/>
              </a:spcBef>
            </a:pPr>
            <a:r>
              <a:rPr sz="1500" dirty="0">
                <a:solidFill>
                  <a:srgbClr val="742738"/>
                </a:solidFill>
                <a:latin typeface="Century Gothic"/>
                <a:cs typeface="Century Gothic"/>
              </a:rPr>
              <a:t>Inscrições</a:t>
            </a:r>
            <a:r>
              <a:rPr sz="1500" spc="65" dirty="0">
                <a:solidFill>
                  <a:srgbClr val="742738"/>
                </a:solidFill>
                <a:latin typeface="Century Gothic"/>
                <a:cs typeface="Century Gothic"/>
              </a:rPr>
              <a:t> </a:t>
            </a:r>
            <a:r>
              <a:rPr sz="1500" spc="50" dirty="0">
                <a:solidFill>
                  <a:srgbClr val="742738"/>
                </a:solidFill>
                <a:latin typeface="Century Gothic"/>
                <a:cs typeface="Century Gothic"/>
              </a:rPr>
              <a:t>primárias</a:t>
            </a:r>
            <a:r>
              <a:rPr sz="1500" spc="65" dirty="0">
                <a:solidFill>
                  <a:srgbClr val="742738"/>
                </a:solidFill>
                <a:latin typeface="Century Gothic"/>
                <a:cs typeface="Century Gothic"/>
              </a:rPr>
              <a:t> </a:t>
            </a:r>
            <a:r>
              <a:rPr sz="1500" dirty="0">
                <a:solidFill>
                  <a:srgbClr val="742738"/>
                </a:solidFill>
                <a:latin typeface="Century Gothic"/>
                <a:cs typeface="Century Gothic"/>
              </a:rPr>
              <a:t>e</a:t>
            </a:r>
            <a:r>
              <a:rPr sz="1500" spc="65" dirty="0">
                <a:solidFill>
                  <a:srgbClr val="742738"/>
                </a:solidFill>
                <a:latin typeface="Century Gothic"/>
                <a:cs typeface="Century Gothic"/>
              </a:rPr>
              <a:t> </a:t>
            </a:r>
            <a:r>
              <a:rPr sz="1500" spc="-10" dirty="0">
                <a:solidFill>
                  <a:srgbClr val="742738"/>
                </a:solidFill>
                <a:latin typeface="Century Gothic"/>
                <a:cs typeface="Century Gothic"/>
              </a:rPr>
              <a:t>secundárias de</a:t>
            </a:r>
            <a:r>
              <a:rPr sz="1500" spc="-20" dirty="0">
                <a:solidFill>
                  <a:srgbClr val="742738"/>
                </a:solidFill>
                <a:latin typeface="Century Gothic"/>
                <a:cs typeface="Century Gothic"/>
              </a:rPr>
              <a:t> </a:t>
            </a:r>
            <a:r>
              <a:rPr sz="1500" dirty="0">
                <a:solidFill>
                  <a:srgbClr val="742738"/>
                </a:solidFill>
                <a:latin typeface="Century Gothic"/>
                <a:cs typeface="Century Gothic"/>
              </a:rPr>
              <a:t>Médicos-</a:t>
            </a:r>
            <a:r>
              <a:rPr sz="1500" spc="-10" dirty="0">
                <a:solidFill>
                  <a:srgbClr val="742738"/>
                </a:solidFill>
                <a:latin typeface="Century Gothic"/>
                <a:cs typeface="Century Gothic"/>
              </a:rPr>
              <a:t>Veterinários</a:t>
            </a:r>
            <a:endParaRPr sz="1500" dirty="0">
              <a:latin typeface="Century Gothic"/>
              <a:cs typeface="Century Gothic"/>
            </a:endParaRPr>
          </a:p>
          <a:p>
            <a:pPr marR="5080" algn="r">
              <a:lnSpc>
                <a:spcPct val="100000"/>
              </a:lnSpc>
              <a:spcBef>
                <a:spcPts val="1040"/>
              </a:spcBef>
            </a:pPr>
            <a:r>
              <a:rPr sz="1500" dirty="0">
                <a:solidFill>
                  <a:srgbClr val="742738"/>
                </a:solidFill>
                <a:latin typeface="Century Gothic"/>
                <a:cs typeface="Century Gothic"/>
              </a:rPr>
              <a:t>Inscrições</a:t>
            </a:r>
            <a:r>
              <a:rPr sz="1500" spc="170" dirty="0">
                <a:solidFill>
                  <a:srgbClr val="742738"/>
                </a:solidFill>
                <a:latin typeface="Century Gothic"/>
                <a:cs typeface="Century Gothic"/>
              </a:rPr>
              <a:t> </a:t>
            </a:r>
            <a:r>
              <a:rPr sz="1500" dirty="0">
                <a:solidFill>
                  <a:srgbClr val="742738"/>
                </a:solidFill>
                <a:latin typeface="Century Gothic"/>
                <a:cs typeface="Century Gothic"/>
              </a:rPr>
              <a:t>primária</a:t>
            </a:r>
            <a:r>
              <a:rPr sz="1500" spc="170" dirty="0">
                <a:solidFill>
                  <a:srgbClr val="742738"/>
                </a:solidFill>
                <a:latin typeface="Century Gothic"/>
                <a:cs typeface="Century Gothic"/>
              </a:rPr>
              <a:t> </a:t>
            </a:r>
            <a:r>
              <a:rPr sz="1500" dirty="0">
                <a:solidFill>
                  <a:srgbClr val="742738"/>
                </a:solidFill>
                <a:latin typeface="Century Gothic"/>
                <a:cs typeface="Century Gothic"/>
              </a:rPr>
              <a:t>e</a:t>
            </a:r>
            <a:r>
              <a:rPr sz="1500" spc="170" dirty="0">
                <a:solidFill>
                  <a:srgbClr val="742738"/>
                </a:solidFill>
                <a:latin typeface="Century Gothic"/>
                <a:cs typeface="Century Gothic"/>
              </a:rPr>
              <a:t> </a:t>
            </a:r>
            <a:r>
              <a:rPr sz="1500" spc="-10" dirty="0">
                <a:solidFill>
                  <a:srgbClr val="742738"/>
                </a:solidFill>
                <a:latin typeface="Century Gothic"/>
                <a:cs typeface="Century Gothic"/>
              </a:rPr>
              <a:t>secundárias</a:t>
            </a:r>
            <a:endParaRPr sz="1500" dirty="0">
              <a:latin typeface="Century Gothic"/>
              <a:cs typeface="Century Gothic"/>
            </a:endParaRPr>
          </a:p>
          <a:p>
            <a:pPr marR="5080" algn="r">
              <a:lnSpc>
                <a:spcPct val="100000"/>
              </a:lnSpc>
            </a:pPr>
            <a:r>
              <a:rPr sz="1500" spc="-10" dirty="0">
                <a:solidFill>
                  <a:srgbClr val="742738"/>
                </a:solidFill>
                <a:latin typeface="Century Gothic"/>
                <a:cs typeface="Century Gothic"/>
              </a:rPr>
              <a:t>de</a:t>
            </a:r>
            <a:r>
              <a:rPr sz="1500" spc="-85" dirty="0">
                <a:solidFill>
                  <a:srgbClr val="742738"/>
                </a:solidFill>
                <a:latin typeface="Century Gothic"/>
                <a:cs typeface="Century Gothic"/>
              </a:rPr>
              <a:t> </a:t>
            </a:r>
            <a:r>
              <a:rPr sz="1500" spc="-10" dirty="0">
                <a:solidFill>
                  <a:srgbClr val="742738"/>
                </a:solidFill>
                <a:latin typeface="Century Gothic"/>
                <a:cs typeface="Century Gothic"/>
              </a:rPr>
              <a:t>Zootecnistas</a:t>
            </a:r>
            <a:endParaRPr sz="1500" dirty="0">
              <a:latin typeface="Century Gothic"/>
              <a:cs typeface="Century Gothic"/>
            </a:endParaRPr>
          </a:p>
          <a:p>
            <a:pPr marL="1273175" marR="5080" indent="335280" algn="r">
              <a:lnSpc>
                <a:spcPct val="100000"/>
              </a:lnSpc>
              <a:spcBef>
                <a:spcPts val="1005"/>
              </a:spcBef>
            </a:pPr>
            <a:r>
              <a:rPr sz="1500" spc="10" dirty="0">
                <a:solidFill>
                  <a:srgbClr val="742738"/>
                </a:solidFill>
                <a:latin typeface="Century Gothic"/>
                <a:cs typeface="Century Gothic"/>
              </a:rPr>
              <a:t>Transferências</a:t>
            </a:r>
            <a:r>
              <a:rPr sz="1500" spc="225" dirty="0">
                <a:solidFill>
                  <a:srgbClr val="742738"/>
                </a:solidFill>
                <a:latin typeface="Century Gothic"/>
                <a:cs typeface="Century Gothic"/>
              </a:rPr>
              <a:t> </a:t>
            </a:r>
            <a:r>
              <a:rPr sz="1500" spc="-25" dirty="0">
                <a:solidFill>
                  <a:srgbClr val="742738"/>
                </a:solidFill>
                <a:latin typeface="Century Gothic"/>
                <a:cs typeface="Century Gothic"/>
              </a:rPr>
              <a:t>de </a:t>
            </a:r>
            <a:r>
              <a:rPr sz="1500" dirty="0">
                <a:solidFill>
                  <a:srgbClr val="742738"/>
                </a:solidFill>
                <a:latin typeface="Century Gothic"/>
                <a:cs typeface="Century Gothic"/>
              </a:rPr>
              <a:t>Médicos-</a:t>
            </a:r>
            <a:r>
              <a:rPr sz="1500" spc="-10" dirty="0">
                <a:solidFill>
                  <a:srgbClr val="742738"/>
                </a:solidFill>
                <a:latin typeface="Century Gothic"/>
                <a:cs typeface="Century Gothic"/>
              </a:rPr>
              <a:t>Veterinários</a:t>
            </a:r>
            <a:endParaRPr sz="1500" dirty="0">
              <a:latin typeface="Century Gothic"/>
              <a:cs typeface="Century Gothic"/>
            </a:endParaRPr>
          </a:p>
          <a:p>
            <a:pPr marL="979169" marR="5080" indent="-299720" algn="r">
              <a:lnSpc>
                <a:spcPct val="100000"/>
              </a:lnSpc>
              <a:spcBef>
                <a:spcPts val="1090"/>
              </a:spcBef>
            </a:pPr>
            <a:r>
              <a:rPr sz="1500" spc="-20" dirty="0">
                <a:solidFill>
                  <a:srgbClr val="742738"/>
                </a:solidFill>
                <a:latin typeface="Century Gothic"/>
                <a:cs typeface="Century Gothic"/>
              </a:rPr>
              <a:t>Cancelamento</a:t>
            </a:r>
            <a:r>
              <a:rPr sz="1500" spc="-60" dirty="0">
                <a:solidFill>
                  <a:srgbClr val="742738"/>
                </a:solidFill>
                <a:latin typeface="Century Gothic"/>
                <a:cs typeface="Century Gothic"/>
              </a:rPr>
              <a:t> </a:t>
            </a:r>
            <a:r>
              <a:rPr sz="1500" spc="-10" dirty="0">
                <a:solidFill>
                  <a:srgbClr val="742738"/>
                </a:solidFill>
                <a:latin typeface="Century Gothic"/>
                <a:cs typeface="Century Gothic"/>
              </a:rPr>
              <a:t>de</a:t>
            </a:r>
            <a:r>
              <a:rPr sz="1500" spc="-60" dirty="0">
                <a:solidFill>
                  <a:srgbClr val="742738"/>
                </a:solidFill>
                <a:latin typeface="Century Gothic"/>
                <a:cs typeface="Century Gothic"/>
              </a:rPr>
              <a:t> </a:t>
            </a:r>
            <a:r>
              <a:rPr sz="1500" spc="-10" dirty="0">
                <a:solidFill>
                  <a:srgbClr val="742738"/>
                </a:solidFill>
                <a:latin typeface="Century Gothic"/>
                <a:cs typeface="Century Gothic"/>
              </a:rPr>
              <a:t>inscrição de</a:t>
            </a:r>
            <a:r>
              <a:rPr sz="1500" spc="-20" dirty="0">
                <a:solidFill>
                  <a:srgbClr val="742738"/>
                </a:solidFill>
                <a:latin typeface="Century Gothic"/>
                <a:cs typeface="Century Gothic"/>
              </a:rPr>
              <a:t> </a:t>
            </a:r>
            <a:r>
              <a:rPr sz="1500" dirty="0">
                <a:solidFill>
                  <a:srgbClr val="742738"/>
                </a:solidFill>
                <a:latin typeface="Century Gothic"/>
                <a:cs typeface="Century Gothic"/>
              </a:rPr>
              <a:t>Médicos-</a:t>
            </a:r>
            <a:r>
              <a:rPr sz="1500" spc="-10" dirty="0">
                <a:solidFill>
                  <a:srgbClr val="742738"/>
                </a:solidFill>
                <a:latin typeface="Century Gothic"/>
                <a:cs typeface="Century Gothic"/>
              </a:rPr>
              <a:t>Veterinários</a:t>
            </a:r>
            <a:endParaRPr sz="1500" dirty="0">
              <a:latin typeface="Century Gothic"/>
              <a:cs typeface="Century Gothic"/>
            </a:endParaRPr>
          </a:p>
        </p:txBody>
      </p:sp>
      <p:sp>
        <p:nvSpPr>
          <p:cNvPr id="4" name="object 4"/>
          <p:cNvSpPr txBox="1"/>
          <p:nvPr/>
        </p:nvSpPr>
        <p:spPr>
          <a:xfrm>
            <a:off x="3788028" y="3301453"/>
            <a:ext cx="8416290" cy="323807"/>
          </a:xfrm>
          <a:prstGeom prst="rect">
            <a:avLst/>
          </a:prstGeom>
          <a:solidFill>
            <a:srgbClr val="905260"/>
          </a:solidFill>
        </p:spPr>
        <p:txBody>
          <a:bodyPr vert="horz" wrap="square" lIns="0" tIns="46355" rIns="0" bIns="0" rtlCol="0">
            <a:spAutoFit/>
          </a:bodyPr>
          <a:lstStyle/>
          <a:p>
            <a:pPr marR="6985" algn="ctr">
              <a:lnSpc>
                <a:spcPct val="100000"/>
              </a:lnSpc>
              <a:spcBef>
                <a:spcPts val="365"/>
              </a:spcBef>
            </a:pPr>
            <a:r>
              <a:rPr sz="1800" spc="-25" dirty="0">
                <a:solidFill>
                  <a:srgbClr val="FFFFFF"/>
                </a:solidFill>
                <a:latin typeface="Century Gothic"/>
                <a:cs typeface="Century Gothic"/>
              </a:rPr>
              <a:t>2</a:t>
            </a:r>
            <a:r>
              <a:rPr lang="pt-BR" sz="1800" spc="-25" dirty="0">
                <a:solidFill>
                  <a:srgbClr val="FFFFFF"/>
                </a:solidFill>
                <a:latin typeface="Century Gothic"/>
                <a:cs typeface="Century Gothic"/>
              </a:rPr>
              <a:t>33</a:t>
            </a:r>
            <a:endParaRPr sz="1800" dirty="0">
              <a:latin typeface="Century Gothic"/>
              <a:cs typeface="Century Gothic"/>
            </a:endParaRPr>
          </a:p>
        </p:txBody>
      </p:sp>
      <p:sp>
        <p:nvSpPr>
          <p:cNvPr id="5" name="object 5"/>
          <p:cNvSpPr txBox="1"/>
          <p:nvPr/>
        </p:nvSpPr>
        <p:spPr>
          <a:xfrm>
            <a:off x="3798138" y="3890924"/>
            <a:ext cx="510463" cy="349455"/>
          </a:xfrm>
          <a:prstGeom prst="rect">
            <a:avLst/>
          </a:prstGeom>
          <a:solidFill>
            <a:srgbClr val="905260"/>
          </a:solidFill>
        </p:spPr>
        <p:txBody>
          <a:bodyPr vert="horz" wrap="square" lIns="0" tIns="71755" rIns="0" bIns="0" rtlCol="0">
            <a:spAutoFit/>
          </a:bodyPr>
          <a:lstStyle/>
          <a:p>
            <a:pPr marL="22860">
              <a:lnSpc>
                <a:spcPct val="100000"/>
              </a:lnSpc>
              <a:spcBef>
                <a:spcPts val="565"/>
              </a:spcBef>
            </a:pPr>
            <a:r>
              <a:rPr lang="pt-BR" spc="90" dirty="0">
                <a:solidFill>
                  <a:srgbClr val="FFFFFF"/>
                </a:solidFill>
                <a:latin typeface="Century Gothic"/>
                <a:cs typeface="Century Gothic"/>
              </a:rPr>
              <a:t>19</a:t>
            </a:r>
            <a:endParaRPr sz="1800" dirty="0">
              <a:latin typeface="Century Gothic"/>
              <a:cs typeface="Century Gothic"/>
            </a:endParaRPr>
          </a:p>
        </p:txBody>
      </p:sp>
      <p:sp>
        <p:nvSpPr>
          <p:cNvPr id="6" name="object 6"/>
          <p:cNvSpPr txBox="1"/>
          <p:nvPr/>
        </p:nvSpPr>
        <p:spPr>
          <a:xfrm>
            <a:off x="3788028" y="4475924"/>
            <a:ext cx="368935" cy="323807"/>
          </a:xfrm>
          <a:prstGeom prst="rect">
            <a:avLst/>
          </a:prstGeom>
          <a:solidFill>
            <a:srgbClr val="905260"/>
          </a:solidFill>
        </p:spPr>
        <p:txBody>
          <a:bodyPr vert="horz" wrap="square" lIns="0" tIns="46355" rIns="0" bIns="0" rtlCol="0">
            <a:spAutoFit/>
          </a:bodyPr>
          <a:lstStyle/>
          <a:p>
            <a:pPr marL="59055">
              <a:lnSpc>
                <a:spcPct val="100000"/>
              </a:lnSpc>
              <a:spcBef>
                <a:spcPts val="365"/>
              </a:spcBef>
            </a:pPr>
            <a:r>
              <a:rPr sz="1800" spc="-25" dirty="0">
                <a:solidFill>
                  <a:srgbClr val="FFFFFF"/>
                </a:solidFill>
                <a:latin typeface="Century Gothic"/>
                <a:cs typeface="Century Gothic"/>
              </a:rPr>
              <a:t>1</a:t>
            </a:r>
            <a:r>
              <a:rPr lang="pt-BR" sz="1800" spc="-25" dirty="0">
                <a:solidFill>
                  <a:srgbClr val="FFFFFF"/>
                </a:solidFill>
                <a:latin typeface="Century Gothic"/>
                <a:cs typeface="Century Gothic"/>
              </a:rPr>
              <a:t>3</a:t>
            </a:r>
            <a:endParaRPr sz="1800" dirty="0">
              <a:latin typeface="Century Gothic"/>
              <a:cs typeface="Century Gothic"/>
            </a:endParaRPr>
          </a:p>
        </p:txBody>
      </p:sp>
      <p:sp>
        <p:nvSpPr>
          <p:cNvPr id="7" name="object 7"/>
          <p:cNvSpPr txBox="1"/>
          <p:nvPr/>
        </p:nvSpPr>
        <p:spPr>
          <a:xfrm>
            <a:off x="3788028" y="5071478"/>
            <a:ext cx="399415" cy="396240"/>
          </a:xfrm>
          <a:prstGeom prst="rect">
            <a:avLst/>
          </a:prstGeom>
          <a:solidFill>
            <a:srgbClr val="905260"/>
          </a:solidFill>
        </p:spPr>
        <p:txBody>
          <a:bodyPr vert="horz" wrap="square" lIns="0" tIns="46355" rIns="0" bIns="0" rtlCol="0">
            <a:spAutoFit/>
          </a:bodyPr>
          <a:lstStyle/>
          <a:p>
            <a:pPr marL="68580">
              <a:lnSpc>
                <a:spcPct val="100000"/>
              </a:lnSpc>
              <a:spcBef>
                <a:spcPts val="365"/>
              </a:spcBef>
            </a:pPr>
            <a:r>
              <a:rPr sz="1800" spc="-25" dirty="0">
                <a:solidFill>
                  <a:srgbClr val="FFFFFF"/>
                </a:solidFill>
                <a:latin typeface="Century Gothic"/>
                <a:cs typeface="Century Gothic"/>
              </a:rPr>
              <a:t>13</a:t>
            </a:r>
            <a:endParaRPr sz="1800">
              <a:latin typeface="Century Gothic"/>
              <a:cs typeface="Century Gothic"/>
            </a:endParaRPr>
          </a:p>
        </p:txBody>
      </p:sp>
      <p:sp>
        <p:nvSpPr>
          <p:cNvPr id="8" name="object 8"/>
          <p:cNvSpPr txBox="1"/>
          <p:nvPr/>
        </p:nvSpPr>
        <p:spPr>
          <a:xfrm>
            <a:off x="3788028" y="5656478"/>
            <a:ext cx="2519045" cy="323807"/>
          </a:xfrm>
          <a:prstGeom prst="rect">
            <a:avLst/>
          </a:prstGeom>
          <a:solidFill>
            <a:srgbClr val="905260"/>
          </a:solidFill>
        </p:spPr>
        <p:txBody>
          <a:bodyPr vert="horz" wrap="square" lIns="0" tIns="46355" rIns="0" bIns="0" rtlCol="0">
            <a:spAutoFit/>
          </a:bodyPr>
          <a:lstStyle/>
          <a:p>
            <a:pPr algn="ctr">
              <a:lnSpc>
                <a:spcPct val="100000"/>
              </a:lnSpc>
              <a:spcBef>
                <a:spcPts val="365"/>
              </a:spcBef>
            </a:pPr>
            <a:r>
              <a:rPr sz="1800" spc="55" dirty="0">
                <a:solidFill>
                  <a:srgbClr val="FFFFFF"/>
                </a:solidFill>
                <a:latin typeface="Century Gothic"/>
                <a:cs typeface="Century Gothic"/>
              </a:rPr>
              <a:t>8</a:t>
            </a:r>
            <a:r>
              <a:rPr lang="pt-BR" sz="1800" spc="55" dirty="0">
                <a:solidFill>
                  <a:srgbClr val="FFFFFF"/>
                </a:solidFill>
                <a:latin typeface="Century Gothic"/>
                <a:cs typeface="Century Gothic"/>
              </a:rPr>
              <a:t>9</a:t>
            </a:r>
            <a:endParaRPr sz="1800" dirty="0">
              <a:latin typeface="Century Gothic"/>
              <a:cs typeface="Century Gothic"/>
            </a:endParaRPr>
          </a:p>
        </p:txBody>
      </p:sp>
      <p:sp>
        <p:nvSpPr>
          <p:cNvPr id="9" name="object 9"/>
          <p:cNvSpPr txBox="1"/>
          <p:nvPr/>
        </p:nvSpPr>
        <p:spPr>
          <a:xfrm>
            <a:off x="3785996" y="6238481"/>
            <a:ext cx="522605" cy="396240"/>
          </a:xfrm>
          <a:prstGeom prst="rect">
            <a:avLst/>
          </a:prstGeom>
          <a:solidFill>
            <a:srgbClr val="905260"/>
          </a:solidFill>
        </p:spPr>
        <p:txBody>
          <a:bodyPr vert="horz" wrap="square" lIns="0" tIns="46355" rIns="0" bIns="0" rtlCol="0">
            <a:spAutoFit/>
          </a:bodyPr>
          <a:lstStyle/>
          <a:p>
            <a:pPr marL="121285">
              <a:lnSpc>
                <a:spcPct val="100000"/>
              </a:lnSpc>
              <a:spcBef>
                <a:spcPts val="365"/>
              </a:spcBef>
            </a:pPr>
            <a:r>
              <a:rPr sz="1800" spc="-25" dirty="0">
                <a:solidFill>
                  <a:srgbClr val="FFFFFF"/>
                </a:solidFill>
                <a:latin typeface="Century Gothic"/>
                <a:cs typeface="Century Gothic"/>
              </a:rPr>
              <a:t>17</a:t>
            </a:r>
            <a:endParaRPr sz="1800">
              <a:latin typeface="Century Gothic"/>
              <a:cs typeface="Century Gothic"/>
            </a:endParaRPr>
          </a:p>
        </p:txBody>
      </p:sp>
      <p:sp>
        <p:nvSpPr>
          <p:cNvPr id="10" name="object 10"/>
          <p:cNvSpPr txBox="1"/>
          <p:nvPr/>
        </p:nvSpPr>
        <p:spPr>
          <a:xfrm>
            <a:off x="414799" y="2093707"/>
            <a:ext cx="2811780" cy="360680"/>
          </a:xfrm>
          <a:prstGeom prst="rect">
            <a:avLst/>
          </a:prstGeom>
        </p:spPr>
        <p:txBody>
          <a:bodyPr vert="horz" wrap="square" lIns="0" tIns="12700" rIns="0" bIns="0" rtlCol="0">
            <a:spAutoFit/>
          </a:bodyPr>
          <a:lstStyle/>
          <a:p>
            <a:pPr marL="12700">
              <a:lnSpc>
                <a:spcPct val="100000"/>
              </a:lnSpc>
              <a:spcBef>
                <a:spcPts val="100"/>
              </a:spcBef>
            </a:pPr>
            <a:r>
              <a:rPr sz="2200" spc="-25" dirty="0">
                <a:solidFill>
                  <a:srgbClr val="742738"/>
                </a:solidFill>
                <a:latin typeface="Century Gothic"/>
                <a:cs typeface="Century Gothic"/>
              </a:rPr>
              <a:t>Gestão</a:t>
            </a:r>
            <a:r>
              <a:rPr sz="2200" spc="-130" dirty="0">
                <a:solidFill>
                  <a:srgbClr val="742738"/>
                </a:solidFill>
                <a:latin typeface="Century Gothic"/>
                <a:cs typeface="Century Gothic"/>
              </a:rPr>
              <a:t> </a:t>
            </a:r>
            <a:r>
              <a:rPr sz="2200" dirty="0">
                <a:solidFill>
                  <a:srgbClr val="742738"/>
                </a:solidFill>
                <a:latin typeface="Century Gothic"/>
                <a:cs typeface="Century Gothic"/>
              </a:rPr>
              <a:t>de</a:t>
            </a:r>
            <a:r>
              <a:rPr sz="2200" spc="-145" dirty="0">
                <a:solidFill>
                  <a:srgbClr val="742738"/>
                </a:solidFill>
                <a:latin typeface="Century Gothic"/>
                <a:cs typeface="Century Gothic"/>
              </a:rPr>
              <a:t> </a:t>
            </a:r>
            <a:r>
              <a:rPr sz="2200" spc="100" dirty="0">
                <a:solidFill>
                  <a:srgbClr val="742738"/>
                </a:solidFill>
                <a:latin typeface="Century Gothic"/>
                <a:cs typeface="Century Gothic"/>
              </a:rPr>
              <a:t>Registros</a:t>
            </a:r>
            <a:endParaRPr sz="2200">
              <a:latin typeface="Century Gothic"/>
              <a:cs typeface="Century Gothic"/>
            </a:endParaRPr>
          </a:p>
        </p:txBody>
      </p:sp>
      <p:sp>
        <p:nvSpPr>
          <p:cNvPr id="11" name="object 11"/>
          <p:cNvSpPr txBox="1">
            <a:spLocks noGrp="1"/>
          </p:cNvSpPr>
          <p:nvPr>
            <p:ph type="title"/>
          </p:nvPr>
        </p:nvSpPr>
        <p:spPr>
          <a:xfrm>
            <a:off x="496578" y="373283"/>
            <a:ext cx="7186930" cy="482600"/>
          </a:xfrm>
          <a:prstGeom prst="rect">
            <a:avLst/>
          </a:prstGeom>
        </p:spPr>
        <p:txBody>
          <a:bodyPr vert="horz" wrap="square" lIns="0" tIns="12700" rIns="0" bIns="0" rtlCol="0">
            <a:spAutoFit/>
          </a:bodyPr>
          <a:lstStyle/>
          <a:p>
            <a:pPr marL="12700">
              <a:lnSpc>
                <a:spcPct val="100000"/>
              </a:lnSpc>
              <a:spcBef>
                <a:spcPts val="100"/>
              </a:spcBef>
              <a:tabLst>
                <a:tab pos="916940" algn="l"/>
              </a:tabLst>
            </a:pPr>
            <a:r>
              <a:rPr spc="95" dirty="0">
                <a:solidFill>
                  <a:srgbClr val="742738"/>
                </a:solidFill>
              </a:rPr>
              <a:t>3.4.</a:t>
            </a:r>
            <a:r>
              <a:rPr dirty="0">
                <a:solidFill>
                  <a:srgbClr val="742738"/>
                </a:solidFill>
              </a:rPr>
              <a:t>	</a:t>
            </a:r>
            <a:r>
              <a:rPr sz="3900" spc="254" baseline="1068" dirty="0">
                <a:solidFill>
                  <a:srgbClr val="742738"/>
                </a:solidFill>
              </a:rPr>
              <a:t>Resultados</a:t>
            </a:r>
            <a:r>
              <a:rPr sz="3900" spc="-142" baseline="1068" dirty="0">
                <a:solidFill>
                  <a:srgbClr val="742738"/>
                </a:solidFill>
              </a:rPr>
              <a:t> </a:t>
            </a:r>
            <a:r>
              <a:rPr sz="3900" spc="-337" baseline="1068" dirty="0">
                <a:solidFill>
                  <a:srgbClr val="742738"/>
                </a:solidFill>
              </a:rPr>
              <a:t>e</a:t>
            </a:r>
            <a:r>
              <a:rPr sz="3900" spc="-60" baseline="1068" dirty="0">
                <a:solidFill>
                  <a:srgbClr val="742738"/>
                </a:solidFill>
              </a:rPr>
              <a:t> </a:t>
            </a:r>
            <a:r>
              <a:rPr sz="3900" spc="-15" baseline="1068" dirty="0">
                <a:solidFill>
                  <a:srgbClr val="742738"/>
                </a:solidFill>
              </a:rPr>
              <a:t>Desempenho</a:t>
            </a:r>
            <a:r>
              <a:rPr sz="3900" spc="-97" baseline="1068" dirty="0">
                <a:solidFill>
                  <a:srgbClr val="742738"/>
                </a:solidFill>
              </a:rPr>
              <a:t> </a:t>
            </a:r>
            <a:r>
              <a:rPr sz="3900" spc="-135" baseline="1068" dirty="0">
                <a:solidFill>
                  <a:srgbClr val="742738"/>
                </a:solidFill>
              </a:rPr>
              <a:t>da</a:t>
            </a:r>
            <a:r>
              <a:rPr sz="3900" spc="-97" baseline="1068" dirty="0">
                <a:solidFill>
                  <a:srgbClr val="742738"/>
                </a:solidFill>
              </a:rPr>
              <a:t> </a:t>
            </a:r>
            <a:r>
              <a:rPr sz="3900" spc="-15" baseline="1068" dirty="0">
                <a:solidFill>
                  <a:srgbClr val="742738"/>
                </a:solidFill>
              </a:rPr>
              <a:t>Gestão</a:t>
            </a:r>
            <a:endParaRPr sz="3900" baseline="1068"/>
          </a:p>
        </p:txBody>
      </p:sp>
      <p:sp>
        <p:nvSpPr>
          <p:cNvPr id="12" name="object 12"/>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13" name="object 13"/>
          <p:cNvSpPr txBox="1"/>
          <p:nvPr/>
        </p:nvSpPr>
        <p:spPr>
          <a:xfrm>
            <a:off x="717642" y="5729609"/>
            <a:ext cx="2967355"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742738"/>
                </a:solidFill>
                <a:latin typeface="Century Gothic"/>
                <a:cs typeface="Century Gothic"/>
              </a:rPr>
              <a:t>Inscrições</a:t>
            </a:r>
            <a:r>
              <a:rPr sz="1500" spc="165" dirty="0">
                <a:solidFill>
                  <a:srgbClr val="742738"/>
                </a:solidFill>
                <a:latin typeface="Century Gothic"/>
                <a:cs typeface="Century Gothic"/>
              </a:rPr>
              <a:t> </a:t>
            </a:r>
            <a:r>
              <a:rPr sz="1500" spc="-10" dirty="0">
                <a:solidFill>
                  <a:srgbClr val="742738"/>
                </a:solidFill>
                <a:latin typeface="Century Gothic"/>
                <a:cs typeface="Century Gothic"/>
              </a:rPr>
              <a:t>de</a:t>
            </a:r>
            <a:r>
              <a:rPr sz="1500" spc="165" dirty="0">
                <a:solidFill>
                  <a:srgbClr val="742738"/>
                </a:solidFill>
                <a:latin typeface="Century Gothic"/>
                <a:cs typeface="Century Gothic"/>
              </a:rPr>
              <a:t> </a:t>
            </a:r>
            <a:r>
              <a:rPr sz="1500" dirty="0">
                <a:solidFill>
                  <a:srgbClr val="742738"/>
                </a:solidFill>
                <a:latin typeface="Century Gothic"/>
                <a:cs typeface="Century Gothic"/>
              </a:rPr>
              <a:t>Pessoas</a:t>
            </a:r>
            <a:r>
              <a:rPr sz="1500" spc="165" dirty="0">
                <a:solidFill>
                  <a:srgbClr val="742738"/>
                </a:solidFill>
                <a:latin typeface="Century Gothic"/>
                <a:cs typeface="Century Gothic"/>
              </a:rPr>
              <a:t> </a:t>
            </a:r>
            <a:r>
              <a:rPr sz="1500" spc="-10" dirty="0">
                <a:solidFill>
                  <a:srgbClr val="742738"/>
                </a:solidFill>
                <a:latin typeface="Century Gothic"/>
                <a:cs typeface="Century Gothic"/>
              </a:rPr>
              <a:t>Jurídicas</a:t>
            </a:r>
            <a:endParaRPr sz="1500" dirty="0">
              <a:latin typeface="Century Gothic"/>
              <a:cs typeface="Century Gothic"/>
            </a:endParaRPr>
          </a:p>
        </p:txBody>
      </p:sp>
      <p:sp>
        <p:nvSpPr>
          <p:cNvPr id="14" name="object 14"/>
          <p:cNvSpPr txBox="1"/>
          <p:nvPr/>
        </p:nvSpPr>
        <p:spPr>
          <a:xfrm>
            <a:off x="1069877" y="6205478"/>
            <a:ext cx="2614930" cy="482600"/>
          </a:xfrm>
          <a:prstGeom prst="rect">
            <a:avLst/>
          </a:prstGeom>
        </p:spPr>
        <p:txBody>
          <a:bodyPr vert="horz" wrap="square" lIns="0" tIns="12700" rIns="0" bIns="0" rtlCol="0">
            <a:spAutoFit/>
          </a:bodyPr>
          <a:lstStyle/>
          <a:p>
            <a:pPr marL="631825" marR="5080" indent="-619125">
              <a:lnSpc>
                <a:spcPct val="100000"/>
              </a:lnSpc>
              <a:spcBef>
                <a:spcPts val="100"/>
              </a:spcBef>
            </a:pPr>
            <a:r>
              <a:rPr sz="1500" spc="-20" dirty="0">
                <a:solidFill>
                  <a:srgbClr val="742738"/>
                </a:solidFill>
                <a:latin typeface="Century Gothic"/>
                <a:cs typeface="Century Gothic"/>
              </a:rPr>
              <a:t>Cancelamento</a:t>
            </a:r>
            <a:r>
              <a:rPr sz="1500" spc="-60" dirty="0">
                <a:solidFill>
                  <a:srgbClr val="742738"/>
                </a:solidFill>
                <a:latin typeface="Century Gothic"/>
                <a:cs typeface="Century Gothic"/>
              </a:rPr>
              <a:t> </a:t>
            </a:r>
            <a:r>
              <a:rPr sz="1500" spc="-10" dirty="0">
                <a:solidFill>
                  <a:srgbClr val="742738"/>
                </a:solidFill>
                <a:latin typeface="Century Gothic"/>
                <a:cs typeface="Century Gothic"/>
              </a:rPr>
              <a:t>de</a:t>
            </a:r>
            <a:r>
              <a:rPr sz="1500" spc="-60" dirty="0">
                <a:solidFill>
                  <a:srgbClr val="742738"/>
                </a:solidFill>
                <a:latin typeface="Century Gothic"/>
                <a:cs typeface="Century Gothic"/>
              </a:rPr>
              <a:t> </a:t>
            </a:r>
            <a:r>
              <a:rPr sz="1500" spc="-10" dirty="0">
                <a:solidFill>
                  <a:srgbClr val="742738"/>
                </a:solidFill>
                <a:latin typeface="Century Gothic"/>
                <a:cs typeface="Century Gothic"/>
              </a:rPr>
              <a:t>inscrição de</a:t>
            </a:r>
            <a:r>
              <a:rPr sz="1500" spc="110" dirty="0">
                <a:solidFill>
                  <a:srgbClr val="742738"/>
                </a:solidFill>
                <a:latin typeface="Century Gothic"/>
                <a:cs typeface="Century Gothic"/>
              </a:rPr>
              <a:t> </a:t>
            </a:r>
            <a:r>
              <a:rPr sz="1500" dirty="0">
                <a:solidFill>
                  <a:srgbClr val="742738"/>
                </a:solidFill>
                <a:latin typeface="Century Gothic"/>
                <a:cs typeface="Century Gothic"/>
              </a:rPr>
              <a:t>PessoaS</a:t>
            </a:r>
            <a:r>
              <a:rPr sz="1500" spc="114" dirty="0">
                <a:solidFill>
                  <a:srgbClr val="742738"/>
                </a:solidFill>
                <a:latin typeface="Century Gothic"/>
                <a:cs typeface="Century Gothic"/>
              </a:rPr>
              <a:t> </a:t>
            </a:r>
            <a:r>
              <a:rPr sz="1500" spc="-10" dirty="0">
                <a:solidFill>
                  <a:srgbClr val="742738"/>
                </a:solidFill>
                <a:latin typeface="Century Gothic"/>
                <a:cs typeface="Century Gothic"/>
              </a:rPr>
              <a:t>Jurídicas</a:t>
            </a:r>
            <a:endParaRPr sz="1500" dirty="0">
              <a:latin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092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26</a:t>
            </a:r>
            <a:r>
              <a:rPr sz="1200" spc="385" dirty="0">
                <a:solidFill>
                  <a:srgbClr val="646363"/>
                </a:solidFill>
                <a:latin typeface="Century Gothic"/>
                <a:cs typeface="Century Gothic"/>
              </a:rPr>
              <a:t> </a:t>
            </a:r>
            <a:r>
              <a:rPr sz="1200" spc="-465" dirty="0">
                <a:solidFill>
                  <a:srgbClr val="646363"/>
                </a:solidFill>
                <a:latin typeface="Century Gothic"/>
                <a:cs typeface="Century Gothic"/>
              </a:rPr>
              <a:t>|</a:t>
            </a:r>
            <a:r>
              <a:rPr sz="1200" spc="21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410300" y="2482551"/>
            <a:ext cx="4788535"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742738"/>
                </a:solidFill>
                <a:latin typeface="Century Gothic"/>
                <a:cs typeface="Century Gothic"/>
              </a:rPr>
              <a:t>Atividades</a:t>
            </a:r>
            <a:r>
              <a:rPr sz="2200" spc="-30" dirty="0">
                <a:solidFill>
                  <a:srgbClr val="742738"/>
                </a:solidFill>
                <a:latin typeface="Century Gothic"/>
                <a:cs typeface="Century Gothic"/>
              </a:rPr>
              <a:t> </a:t>
            </a:r>
            <a:r>
              <a:rPr sz="2200" dirty="0">
                <a:solidFill>
                  <a:srgbClr val="742738"/>
                </a:solidFill>
                <a:latin typeface="Century Gothic"/>
                <a:cs typeface="Century Gothic"/>
              </a:rPr>
              <a:t>do</a:t>
            </a:r>
            <a:r>
              <a:rPr sz="2200" spc="-25" dirty="0">
                <a:solidFill>
                  <a:srgbClr val="742738"/>
                </a:solidFill>
                <a:latin typeface="Century Gothic"/>
                <a:cs typeface="Century Gothic"/>
              </a:rPr>
              <a:t> </a:t>
            </a:r>
            <a:r>
              <a:rPr sz="2200" spc="65" dirty="0">
                <a:solidFill>
                  <a:srgbClr val="742738"/>
                </a:solidFill>
                <a:latin typeface="Century Gothic"/>
                <a:cs typeface="Century Gothic"/>
              </a:rPr>
              <a:t>setor</a:t>
            </a:r>
            <a:r>
              <a:rPr sz="2200" spc="-25" dirty="0">
                <a:solidFill>
                  <a:srgbClr val="742738"/>
                </a:solidFill>
                <a:latin typeface="Century Gothic"/>
                <a:cs typeface="Century Gothic"/>
              </a:rPr>
              <a:t> </a:t>
            </a:r>
            <a:r>
              <a:rPr sz="2200" dirty="0">
                <a:solidFill>
                  <a:srgbClr val="742738"/>
                </a:solidFill>
                <a:latin typeface="Century Gothic"/>
                <a:cs typeface="Century Gothic"/>
              </a:rPr>
              <a:t>de</a:t>
            </a:r>
            <a:r>
              <a:rPr sz="2200" spc="-25" dirty="0">
                <a:solidFill>
                  <a:srgbClr val="742738"/>
                </a:solidFill>
                <a:latin typeface="Century Gothic"/>
                <a:cs typeface="Century Gothic"/>
              </a:rPr>
              <a:t> </a:t>
            </a:r>
            <a:r>
              <a:rPr sz="2200" spc="-10" dirty="0">
                <a:solidFill>
                  <a:srgbClr val="742738"/>
                </a:solidFill>
                <a:latin typeface="Century Gothic"/>
                <a:cs typeface="Century Gothic"/>
              </a:rPr>
              <a:t>fiscalização</a:t>
            </a:r>
            <a:endParaRPr sz="2200" dirty="0">
              <a:latin typeface="Century Gothic"/>
              <a:cs typeface="Century Gothic"/>
            </a:endParaRPr>
          </a:p>
        </p:txBody>
      </p:sp>
      <p:sp>
        <p:nvSpPr>
          <p:cNvPr id="4" name="object 4"/>
          <p:cNvSpPr txBox="1"/>
          <p:nvPr/>
        </p:nvSpPr>
        <p:spPr>
          <a:xfrm>
            <a:off x="456806" y="3492271"/>
            <a:ext cx="1318260" cy="519430"/>
          </a:xfrm>
          <a:prstGeom prst="rect">
            <a:avLst/>
          </a:prstGeom>
          <a:solidFill>
            <a:srgbClr val="742738"/>
          </a:solidFill>
          <a:ln w="12700">
            <a:solidFill>
              <a:srgbClr val="C20D0E"/>
            </a:solidFill>
          </a:ln>
        </p:spPr>
        <p:txBody>
          <a:bodyPr vert="horz" wrap="square" lIns="0" tIns="67310" rIns="0" bIns="0" rtlCol="0">
            <a:spAutoFit/>
          </a:bodyPr>
          <a:lstStyle/>
          <a:p>
            <a:pPr marL="482600">
              <a:lnSpc>
                <a:spcPct val="100000"/>
              </a:lnSpc>
              <a:spcBef>
                <a:spcPts val="530"/>
              </a:spcBef>
            </a:pPr>
            <a:r>
              <a:rPr sz="2400" spc="45" dirty="0">
                <a:solidFill>
                  <a:srgbClr val="FFFFFF"/>
                </a:solidFill>
                <a:latin typeface="Century Gothic"/>
                <a:cs typeface="Century Gothic"/>
              </a:rPr>
              <a:t>1030</a:t>
            </a:r>
            <a:endParaRPr sz="2400">
              <a:latin typeface="Century Gothic"/>
              <a:cs typeface="Century Gothic"/>
            </a:endParaRPr>
          </a:p>
        </p:txBody>
      </p:sp>
      <p:sp>
        <p:nvSpPr>
          <p:cNvPr id="5" name="object 5"/>
          <p:cNvSpPr txBox="1"/>
          <p:nvPr/>
        </p:nvSpPr>
        <p:spPr>
          <a:xfrm>
            <a:off x="1868481" y="3554718"/>
            <a:ext cx="6878320"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742738"/>
                </a:solidFill>
                <a:latin typeface="Century Gothic"/>
                <a:cs typeface="Century Gothic"/>
              </a:rPr>
              <a:t>Fiscalização</a:t>
            </a:r>
            <a:r>
              <a:rPr sz="2200" spc="-40" dirty="0">
                <a:solidFill>
                  <a:srgbClr val="742738"/>
                </a:solidFill>
                <a:latin typeface="Century Gothic"/>
                <a:cs typeface="Century Gothic"/>
              </a:rPr>
              <a:t> </a:t>
            </a:r>
            <a:r>
              <a:rPr sz="2200" spc="85" dirty="0">
                <a:solidFill>
                  <a:srgbClr val="742738"/>
                </a:solidFill>
                <a:latin typeface="Century Gothic"/>
                <a:cs typeface="Century Gothic"/>
              </a:rPr>
              <a:t>em</a:t>
            </a:r>
            <a:r>
              <a:rPr sz="2200" spc="-35" dirty="0">
                <a:solidFill>
                  <a:srgbClr val="742738"/>
                </a:solidFill>
                <a:latin typeface="Century Gothic"/>
                <a:cs typeface="Century Gothic"/>
              </a:rPr>
              <a:t> </a:t>
            </a:r>
            <a:r>
              <a:rPr sz="2200" spc="55" dirty="0">
                <a:solidFill>
                  <a:srgbClr val="742738"/>
                </a:solidFill>
                <a:latin typeface="Century Gothic"/>
                <a:cs typeface="Century Gothic"/>
              </a:rPr>
              <a:t>empresas</a:t>
            </a:r>
            <a:r>
              <a:rPr sz="2200" spc="-40" dirty="0">
                <a:solidFill>
                  <a:srgbClr val="742738"/>
                </a:solidFill>
                <a:latin typeface="Century Gothic"/>
                <a:cs typeface="Century Gothic"/>
              </a:rPr>
              <a:t> </a:t>
            </a:r>
            <a:r>
              <a:rPr sz="2200" dirty="0">
                <a:solidFill>
                  <a:srgbClr val="742738"/>
                </a:solidFill>
                <a:latin typeface="Century Gothic"/>
                <a:cs typeface="Century Gothic"/>
              </a:rPr>
              <a:t>na</a:t>
            </a:r>
            <a:r>
              <a:rPr sz="2200" spc="-35" dirty="0">
                <a:solidFill>
                  <a:srgbClr val="742738"/>
                </a:solidFill>
                <a:latin typeface="Century Gothic"/>
                <a:cs typeface="Century Gothic"/>
              </a:rPr>
              <a:t> </a:t>
            </a:r>
            <a:r>
              <a:rPr sz="2200" spc="-10" dirty="0">
                <a:solidFill>
                  <a:srgbClr val="742738"/>
                </a:solidFill>
                <a:latin typeface="Century Gothic"/>
                <a:cs typeface="Century Gothic"/>
              </a:rPr>
              <a:t>capital</a:t>
            </a:r>
            <a:r>
              <a:rPr sz="2200" spc="-35" dirty="0">
                <a:solidFill>
                  <a:srgbClr val="742738"/>
                </a:solidFill>
                <a:latin typeface="Century Gothic"/>
                <a:cs typeface="Century Gothic"/>
              </a:rPr>
              <a:t> </a:t>
            </a:r>
            <a:r>
              <a:rPr sz="2200" dirty="0">
                <a:solidFill>
                  <a:srgbClr val="742738"/>
                </a:solidFill>
                <a:latin typeface="Century Gothic"/>
                <a:cs typeface="Century Gothic"/>
              </a:rPr>
              <a:t>e</a:t>
            </a:r>
            <a:r>
              <a:rPr sz="2200" spc="-40" dirty="0">
                <a:solidFill>
                  <a:srgbClr val="742738"/>
                </a:solidFill>
                <a:latin typeface="Century Gothic"/>
                <a:cs typeface="Century Gothic"/>
              </a:rPr>
              <a:t> </a:t>
            </a:r>
            <a:r>
              <a:rPr sz="2200" dirty="0">
                <a:solidFill>
                  <a:srgbClr val="742738"/>
                </a:solidFill>
                <a:latin typeface="Century Gothic"/>
                <a:cs typeface="Century Gothic"/>
              </a:rPr>
              <a:t>no</a:t>
            </a:r>
            <a:r>
              <a:rPr sz="2200" spc="-35" dirty="0">
                <a:solidFill>
                  <a:srgbClr val="742738"/>
                </a:solidFill>
                <a:latin typeface="Century Gothic"/>
                <a:cs typeface="Century Gothic"/>
              </a:rPr>
              <a:t> </a:t>
            </a:r>
            <a:r>
              <a:rPr sz="2200" spc="85" dirty="0">
                <a:solidFill>
                  <a:srgbClr val="742738"/>
                </a:solidFill>
                <a:latin typeface="Century Gothic"/>
                <a:cs typeface="Century Gothic"/>
              </a:rPr>
              <a:t>interior</a:t>
            </a:r>
            <a:endParaRPr sz="2200">
              <a:latin typeface="Century Gothic"/>
              <a:cs typeface="Century Gothic"/>
            </a:endParaRPr>
          </a:p>
        </p:txBody>
      </p:sp>
      <p:sp>
        <p:nvSpPr>
          <p:cNvPr id="6" name="object 6"/>
          <p:cNvSpPr txBox="1">
            <a:spLocks noGrp="1"/>
          </p:cNvSpPr>
          <p:nvPr>
            <p:ph type="title"/>
          </p:nvPr>
        </p:nvSpPr>
        <p:spPr>
          <a:xfrm>
            <a:off x="500773" y="358825"/>
            <a:ext cx="7186930" cy="482600"/>
          </a:xfrm>
          <a:prstGeom prst="rect">
            <a:avLst/>
          </a:prstGeom>
        </p:spPr>
        <p:txBody>
          <a:bodyPr vert="horz" wrap="square" lIns="0" tIns="12700" rIns="0" bIns="0" rtlCol="0">
            <a:spAutoFit/>
          </a:bodyPr>
          <a:lstStyle/>
          <a:p>
            <a:pPr marL="12700">
              <a:lnSpc>
                <a:spcPct val="100000"/>
              </a:lnSpc>
              <a:spcBef>
                <a:spcPts val="100"/>
              </a:spcBef>
              <a:tabLst>
                <a:tab pos="916940" algn="l"/>
              </a:tabLst>
            </a:pPr>
            <a:r>
              <a:rPr spc="95" dirty="0">
                <a:solidFill>
                  <a:srgbClr val="742738"/>
                </a:solidFill>
              </a:rPr>
              <a:t>3.4.</a:t>
            </a:r>
            <a:r>
              <a:rPr dirty="0">
                <a:solidFill>
                  <a:srgbClr val="742738"/>
                </a:solidFill>
              </a:rPr>
              <a:t>	</a:t>
            </a:r>
            <a:r>
              <a:rPr sz="3900" spc="254" baseline="1068" dirty="0">
                <a:solidFill>
                  <a:srgbClr val="742738"/>
                </a:solidFill>
              </a:rPr>
              <a:t>Resultados</a:t>
            </a:r>
            <a:r>
              <a:rPr sz="3900" spc="-142" baseline="1068" dirty="0">
                <a:solidFill>
                  <a:srgbClr val="742738"/>
                </a:solidFill>
              </a:rPr>
              <a:t> </a:t>
            </a:r>
            <a:r>
              <a:rPr sz="3900" spc="-337" baseline="1068" dirty="0">
                <a:solidFill>
                  <a:srgbClr val="742738"/>
                </a:solidFill>
              </a:rPr>
              <a:t>e</a:t>
            </a:r>
            <a:r>
              <a:rPr sz="3900" spc="-60" baseline="1068" dirty="0">
                <a:solidFill>
                  <a:srgbClr val="742738"/>
                </a:solidFill>
              </a:rPr>
              <a:t> </a:t>
            </a:r>
            <a:r>
              <a:rPr sz="3900" spc="-15" baseline="1068" dirty="0">
                <a:solidFill>
                  <a:srgbClr val="742738"/>
                </a:solidFill>
              </a:rPr>
              <a:t>Desempenho</a:t>
            </a:r>
            <a:r>
              <a:rPr sz="3900" spc="-97" baseline="1068" dirty="0">
                <a:solidFill>
                  <a:srgbClr val="742738"/>
                </a:solidFill>
              </a:rPr>
              <a:t> </a:t>
            </a:r>
            <a:r>
              <a:rPr sz="3900" spc="-135" baseline="1068" dirty="0">
                <a:solidFill>
                  <a:srgbClr val="742738"/>
                </a:solidFill>
              </a:rPr>
              <a:t>da</a:t>
            </a:r>
            <a:r>
              <a:rPr sz="3900" spc="-97" baseline="1068" dirty="0">
                <a:solidFill>
                  <a:srgbClr val="742738"/>
                </a:solidFill>
              </a:rPr>
              <a:t> </a:t>
            </a:r>
            <a:r>
              <a:rPr sz="3900" spc="-15" baseline="1068" dirty="0">
                <a:solidFill>
                  <a:srgbClr val="742738"/>
                </a:solidFill>
              </a:rPr>
              <a:t>Gestão</a:t>
            </a:r>
            <a:endParaRPr sz="3900" baseline="1068"/>
          </a:p>
        </p:txBody>
      </p:sp>
      <p:sp>
        <p:nvSpPr>
          <p:cNvPr id="7" name="object 7"/>
          <p:cNvSpPr/>
          <p:nvPr/>
        </p:nvSpPr>
        <p:spPr>
          <a:xfrm>
            <a:off x="0" y="1446352"/>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742738"/>
          </a:solidFill>
        </p:spPr>
        <p:txBody>
          <a:bodyPr wrap="square" lIns="0" tIns="0" rIns="0" bIns="0" rtlCol="0"/>
          <a:lstStyle/>
          <a:p>
            <a:endParaRPr/>
          </a:p>
        </p:txBody>
      </p:sp>
      <p:grpSp>
        <p:nvGrpSpPr>
          <p:cNvPr id="8" name="object 8"/>
          <p:cNvGrpSpPr/>
          <p:nvPr/>
        </p:nvGrpSpPr>
        <p:grpSpPr>
          <a:xfrm>
            <a:off x="1959000" y="7023150"/>
            <a:ext cx="4235450" cy="1047115"/>
            <a:chOff x="1959000" y="7023150"/>
            <a:chExt cx="4235450" cy="1047115"/>
          </a:xfrm>
        </p:grpSpPr>
        <p:sp>
          <p:nvSpPr>
            <p:cNvPr id="9" name="object 9"/>
            <p:cNvSpPr/>
            <p:nvPr/>
          </p:nvSpPr>
          <p:spPr>
            <a:xfrm>
              <a:off x="1959000" y="7231549"/>
              <a:ext cx="3053715" cy="0"/>
            </a:xfrm>
            <a:custGeom>
              <a:avLst/>
              <a:gdLst/>
              <a:ahLst/>
              <a:cxnLst/>
              <a:rect l="l" t="t" r="r" b="b"/>
              <a:pathLst>
                <a:path w="3053715">
                  <a:moveTo>
                    <a:pt x="0" y="0"/>
                  </a:moveTo>
                  <a:lnTo>
                    <a:pt x="3053130" y="0"/>
                  </a:lnTo>
                </a:path>
              </a:pathLst>
            </a:custGeom>
            <a:ln w="12700">
              <a:solidFill>
                <a:srgbClr val="5D514C"/>
              </a:solidFill>
            </a:ln>
          </p:spPr>
          <p:txBody>
            <a:bodyPr wrap="square" lIns="0" tIns="0" rIns="0" bIns="0" rtlCol="0"/>
            <a:lstStyle/>
            <a:p>
              <a:endParaRPr/>
            </a:p>
          </p:txBody>
        </p:sp>
        <p:sp>
          <p:nvSpPr>
            <p:cNvPr id="10" name="object 10"/>
            <p:cNvSpPr/>
            <p:nvPr/>
          </p:nvSpPr>
          <p:spPr>
            <a:xfrm>
              <a:off x="5012131" y="7023150"/>
              <a:ext cx="1182370" cy="1047115"/>
            </a:xfrm>
            <a:custGeom>
              <a:avLst/>
              <a:gdLst/>
              <a:ahLst/>
              <a:cxnLst/>
              <a:rect l="l" t="t" r="r" b="b"/>
              <a:pathLst>
                <a:path w="1182370" h="1047115">
                  <a:moveTo>
                    <a:pt x="1182065" y="0"/>
                  </a:moveTo>
                  <a:lnTo>
                    <a:pt x="0" y="0"/>
                  </a:lnTo>
                  <a:lnTo>
                    <a:pt x="0" y="1046518"/>
                  </a:lnTo>
                  <a:lnTo>
                    <a:pt x="1182065" y="1046518"/>
                  </a:lnTo>
                  <a:lnTo>
                    <a:pt x="1182065" y="0"/>
                  </a:lnTo>
                  <a:close/>
                </a:path>
              </a:pathLst>
            </a:custGeom>
            <a:solidFill>
              <a:srgbClr val="9E6874"/>
            </a:solidFill>
          </p:spPr>
          <p:txBody>
            <a:bodyPr wrap="square" lIns="0" tIns="0" rIns="0" bIns="0" rtlCol="0"/>
            <a:lstStyle/>
            <a:p>
              <a:endParaRPr/>
            </a:p>
          </p:txBody>
        </p:sp>
      </p:grpSp>
      <p:sp>
        <p:nvSpPr>
          <p:cNvPr id="11" name="object 11"/>
          <p:cNvSpPr txBox="1"/>
          <p:nvPr/>
        </p:nvSpPr>
        <p:spPr>
          <a:xfrm>
            <a:off x="1511772" y="4568065"/>
            <a:ext cx="378460" cy="238760"/>
          </a:xfrm>
          <a:prstGeom prst="rect">
            <a:avLst/>
          </a:prstGeom>
        </p:spPr>
        <p:txBody>
          <a:bodyPr vert="horz" wrap="square" lIns="0" tIns="12700" rIns="0" bIns="0" rtlCol="0">
            <a:spAutoFit/>
          </a:bodyPr>
          <a:lstStyle/>
          <a:p>
            <a:pPr marL="12700">
              <a:lnSpc>
                <a:spcPct val="100000"/>
              </a:lnSpc>
              <a:spcBef>
                <a:spcPts val="100"/>
              </a:spcBef>
            </a:pPr>
            <a:r>
              <a:rPr sz="1400" spc="120" dirty="0">
                <a:solidFill>
                  <a:srgbClr val="9D9D9C"/>
                </a:solidFill>
                <a:latin typeface="Century Gothic"/>
                <a:cs typeface="Century Gothic"/>
              </a:rPr>
              <a:t>400</a:t>
            </a:r>
            <a:endParaRPr sz="1400">
              <a:latin typeface="Century Gothic"/>
              <a:cs typeface="Century Gothic"/>
            </a:endParaRPr>
          </a:p>
        </p:txBody>
      </p:sp>
      <p:sp>
        <p:nvSpPr>
          <p:cNvPr id="12" name="object 12"/>
          <p:cNvSpPr txBox="1"/>
          <p:nvPr/>
        </p:nvSpPr>
        <p:spPr>
          <a:xfrm>
            <a:off x="1528663" y="6252898"/>
            <a:ext cx="361950" cy="238760"/>
          </a:xfrm>
          <a:prstGeom prst="rect">
            <a:avLst/>
          </a:prstGeom>
        </p:spPr>
        <p:txBody>
          <a:bodyPr vert="horz" wrap="square" lIns="0" tIns="12700" rIns="0" bIns="0" rtlCol="0">
            <a:spAutoFit/>
          </a:bodyPr>
          <a:lstStyle/>
          <a:p>
            <a:pPr marL="12700">
              <a:lnSpc>
                <a:spcPct val="100000"/>
              </a:lnSpc>
              <a:spcBef>
                <a:spcPts val="100"/>
              </a:spcBef>
            </a:pPr>
            <a:r>
              <a:rPr sz="1400" spc="75" dirty="0">
                <a:solidFill>
                  <a:srgbClr val="9D9D9C"/>
                </a:solidFill>
                <a:latin typeface="Century Gothic"/>
                <a:cs typeface="Century Gothic"/>
              </a:rPr>
              <a:t>200</a:t>
            </a:r>
            <a:endParaRPr sz="1400">
              <a:latin typeface="Century Gothic"/>
              <a:cs typeface="Century Gothic"/>
            </a:endParaRPr>
          </a:p>
        </p:txBody>
      </p:sp>
      <p:sp>
        <p:nvSpPr>
          <p:cNvPr id="13" name="object 13"/>
          <p:cNvSpPr txBox="1"/>
          <p:nvPr/>
        </p:nvSpPr>
        <p:spPr>
          <a:xfrm>
            <a:off x="1565112" y="7095314"/>
            <a:ext cx="325120"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9D9D9C"/>
                </a:solidFill>
                <a:latin typeface="Century Gothic"/>
                <a:cs typeface="Century Gothic"/>
              </a:rPr>
              <a:t>100</a:t>
            </a:r>
            <a:endParaRPr sz="1400">
              <a:latin typeface="Century Gothic"/>
              <a:cs typeface="Century Gothic"/>
            </a:endParaRPr>
          </a:p>
        </p:txBody>
      </p:sp>
      <p:sp>
        <p:nvSpPr>
          <p:cNvPr id="14" name="object 14"/>
          <p:cNvSpPr txBox="1"/>
          <p:nvPr/>
        </p:nvSpPr>
        <p:spPr>
          <a:xfrm>
            <a:off x="1747001" y="7937730"/>
            <a:ext cx="143510" cy="238760"/>
          </a:xfrm>
          <a:prstGeom prst="rect">
            <a:avLst/>
          </a:prstGeom>
        </p:spPr>
        <p:txBody>
          <a:bodyPr vert="horz" wrap="square" lIns="0" tIns="12700" rIns="0" bIns="0" rtlCol="0">
            <a:spAutoFit/>
          </a:bodyPr>
          <a:lstStyle/>
          <a:p>
            <a:pPr marL="12700">
              <a:lnSpc>
                <a:spcPct val="100000"/>
              </a:lnSpc>
              <a:spcBef>
                <a:spcPts val="100"/>
              </a:spcBef>
            </a:pPr>
            <a:r>
              <a:rPr sz="1400" spc="95" dirty="0">
                <a:solidFill>
                  <a:srgbClr val="9D9D9C"/>
                </a:solidFill>
                <a:latin typeface="Century Gothic"/>
                <a:cs typeface="Century Gothic"/>
              </a:rPr>
              <a:t>0</a:t>
            </a:r>
            <a:endParaRPr sz="1400">
              <a:latin typeface="Century Gothic"/>
              <a:cs typeface="Century Gothic"/>
            </a:endParaRPr>
          </a:p>
        </p:txBody>
      </p:sp>
      <p:sp>
        <p:nvSpPr>
          <p:cNvPr id="15" name="object 15"/>
          <p:cNvSpPr txBox="1"/>
          <p:nvPr/>
        </p:nvSpPr>
        <p:spPr>
          <a:xfrm>
            <a:off x="2685785" y="8320889"/>
            <a:ext cx="1567815" cy="878840"/>
          </a:xfrm>
          <a:prstGeom prst="rect">
            <a:avLst/>
          </a:prstGeom>
        </p:spPr>
        <p:txBody>
          <a:bodyPr vert="horz" wrap="square" lIns="0" tIns="12700" rIns="0" bIns="0" rtlCol="0">
            <a:spAutoFit/>
          </a:bodyPr>
          <a:lstStyle/>
          <a:p>
            <a:pPr marL="12700" marR="5080" indent="-46990" algn="ctr">
              <a:lnSpc>
                <a:spcPct val="100000"/>
              </a:lnSpc>
              <a:spcBef>
                <a:spcPts val="100"/>
              </a:spcBef>
            </a:pPr>
            <a:r>
              <a:rPr sz="1400" spc="-10" dirty="0">
                <a:solidFill>
                  <a:srgbClr val="742738"/>
                </a:solidFill>
                <a:latin typeface="Century Gothic"/>
                <a:cs typeface="Century Gothic"/>
              </a:rPr>
              <a:t>Notificação</a:t>
            </a:r>
            <a:r>
              <a:rPr sz="1400" spc="-80" dirty="0">
                <a:solidFill>
                  <a:srgbClr val="742738"/>
                </a:solidFill>
                <a:latin typeface="Century Gothic"/>
                <a:cs typeface="Century Gothic"/>
              </a:rPr>
              <a:t> </a:t>
            </a:r>
            <a:r>
              <a:rPr sz="1400" spc="-25" dirty="0">
                <a:solidFill>
                  <a:srgbClr val="742738"/>
                </a:solidFill>
                <a:latin typeface="Century Gothic"/>
                <a:cs typeface="Century Gothic"/>
              </a:rPr>
              <a:t>de </a:t>
            </a:r>
            <a:r>
              <a:rPr sz="1400" dirty="0">
                <a:solidFill>
                  <a:srgbClr val="742738"/>
                </a:solidFill>
                <a:latin typeface="Century Gothic"/>
                <a:cs typeface="Century Gothic"/>
              </a:rPr>
              <a:t>Pessoas</a:t>
            </a:r>
            <a:r>
              <a:rPr sz="1400" spc="295" dirty="0">
                <a:solidFill>
                  <a:srgbClr val="742738"/>
                </a:solidFill>
                <a:latin typeface="Century Gothic"/>
                <a:cs typeface="Century Gothic"/>
              </a:rPr>
              <a:t> </a:t>
            </a:r>
            <a:r>
              <a:rPr sz="1400" spc="-10" dirty="0">
                <a:solidFill>
                  <a:srgbClr val="742738"/>
                </a:solidFill>
                <a:latin typeface="Century Gothic"/>
                <a:cs typeface="Century Gothic"/>
              </a:rPr>
              <a:t>Jurídicas </a:t>
            </a:r>
            <a:r>
              <a:rPr sz="1400" dirty="0">
                <a:solidFill>
                  <a:srgbClr val="742738"/>
                </a:solidFill>
                <a:latin typeface="Century Gothic"/>
                <a:cs typeface="Century Gothic"/>
              </a:rPr>
              <a:t>por</a:t>
            </a:r>
            <a:r>
              <a:rPr sz="1400" spc="25" dirty="0">
                <a:solidFill>
                  <a:srgbClr val="742738"/>
                </a:solidFill>
                <a:latin typeface="Century Gothic"/>
                <a:cs typeface="Century Gothic"/>
              </a:rPr>
              <a:t> </a:t>
            </a:r>
            <a:r>
              <a:rPr sz="1400" dirty="0">
                <a:solidFill>
                  <a:srgbClr val="742738"/>
                </a:solidFill>
                <a:latin typeface="Century Gothic"/>
                <a:cs typeface="Century Gothic"/>
              </a:rPr>
              <a:t>Ausência</a:t>
            </a:r>
            <a:r>
              <a:rPr sz="1400" spc="25" dirty="0">
                <a:solidFill>
                  <a:srgbClr val="742738"/>
                </a:solidFill>
                <a:latin typeface="Century Gothic"/>
                <a:cs typeface="Century Gothic"/>
              </a:rPr>
              <a:t> </a:t>
            </a:r>
            <a:r>
              <a:rPr sz="1400" spc="-25" dirty="0">
                <a:solidFill>
                  <a:srgbClr val="742738"/>
                </a:solidFill>
                <a:latin typeface="Century Gothic"/>
                <a:cs typeface="Century Gothic"/>
              </a:rPr>
              <a:t>de </a:t>
            </a:r>
            <a:r>
              <a:rPr sz="1400" spc="50" dirty="0">
                <a:solidFill>
                  <a:srgbClr val="742738"/>
                </a:solidFill>
                <a:latin typeface="Century Gothic"/>
                <a:cs typeface="Century Gothic"/>
              </a:rPr>
              <a:t>Registro</a:t>
            </a:r>
            <a:endParaRPr sz="1400">
              <a:latin typeface="Century Gothic"/>
              <a:cs typeface="Century Gothic"/>
            </a:endParaRPr>
          </a:p>
        </p:txBody>
      </p:sp>
      <p:sp>
        <p:nvSpPr>
          <p:cNvPr id="16" name="object 16"/>
          <p:cNvSpPr/>
          <p:nvPr/>
        </p:nvSpPr>
        <p:spPr>
          <a:xfrm>
            <a:off x="2859087" y="7647647"/>
            <a:ext cx="1182370" cy="422275"/>
          </a:xfrm>
          <a:custGeom>
            <a:avLst/>
            <a:gdLst/>
            <a:ahLst/>
            <a:cxnLst/>
            <a:rect l="l" t="t" r="r" b="b"/>
            <a:pathLst>
              <a:path w="1182370" h="422275">
                <a:moveTo>
                  <a:pt x="1182065" y="0"/>
                </a:moveTo>
                <a:lnTo>
                  <a:pt x="0" y="0"/>
                </a:lnTo>
                <a:lnTo>
                  <a:pt x="0" y="422020"/>
                </a:lnTo>
                <a:lnTo>
                  <a:pt x="1182065" y="422020"/>
                </a:lnTo>
                <a:lnTo>
                  <a:pt x="1182065" y="0"/>
                </a:lnTo>
                <a:close/>
              </a:path>
            </a:pathLst>
          </a:custGeom>
          <a:solidFill>
            <a:srgbClr val="B9939C"/>
          </a:solidFill>
        </p:spPr>
        <p:txBody>
          <a:bodyPr wrap="square" lIns="0" tIns="0" rIns="0" bIns="0" rtlCol="0"/>
          <a:lstStyle/>
          <a:p>
            <a:endParaRPr/>
          </a:p>
        </p:txBody>
      </p:sp>
      <p:sp>
        <p:nvSpPr>
          <p:cNvPr id="17" name="object 17"/>
          <p:cNvSpPr txBox="1"/>
          <p:nvPr/>
        </p:nvSpPr>
        <p:spPr>
          <a:xfrm>
            <a:off x="4814464" y="8320853"/>
            <a:ext cx="1567815" cy="1092200"/>
          </a:xfrm>
          <a:prstGeom prst="rect">
            <a:avLst/>
          </a:prstGeom>
        </p:spPr>
        <p:txBody>
          <a:bodyPr vert="horz" wrap="square" lIns="0" tIns="12700" rIns="0" bIns="0" rtlCol="0">
            <a:spAutoFit/>
          </a:bodyPr>
          <a:lstStyle/>
          <a:p>
            <a:pPr marL="12700" marR="5080" indent="-635" algn="ctr">
              <a:lnSpc>
                <a:spcPct val="100000"/>
              </a:lnSpc>
              <a:spcBef>
                <a:spcPts val="100"/>
              </a:spcBef>
            </a:pPr>
            <a:r>
              <a:rPr sz="1400" spc="-10" dirty="0">
                <a:solidFill>
                  <a:srgbClr val="742738"/>
                </a:solidFill>
                <a:latin typeface="Century Gothic"/>
                <a:cs typeface="Century Gothic"/>
              </a:rPr>
              <a:t>Notificação</a:t>
            </a:r>
            <a:r>
              <a:rPr sz="1400" spc="-80" dirty="0">
                <a:solidFill>
                  <a:srgbClr val="742738"/>
                </a:solidFill>
                <a:latin typeface="Century Gothic"/>
                <a:cs typeface="Century Gothic"/>
              </a:rPr>
              <a:t> </a:t>
            </a:r>
            <a:r>
              <a:rPr sz="1400" spc="-25" dirty="0">
                <a:solidFill>
                  <a:srgbClr val="742738"/>
                </a:solidFill>
                <a:latin typeface="Century Gothic"/>
                <a:cs typeface="Century Gothic"/>
              </a:rPr>
              <a:t>de </a:t>
            </a:r>
            <a:r>
              <a:rPr sz="1400" dirty="0">
                <a:solidFill>
                  <a:srgbClr val="742738"/>
                </a:solidFill>
                <a:latin typeface="Century Gothic"/>
                <a:cs typeface="Century Gothic"/>
              </a:rPr>
              <a:t>Pessoas</a:t>
            </a:r>
            <a:r>
              <a:rPr sz="1400" spc="295" dirty="0">
                <a:solidFill>
                  <a:srgbClr val="742738"/>
                </a:solidFill>
                <a:latin typeface="Century Gothic"/>
                <a:cs typeface="Century Gothic"/>
              </a:rPr>
              <a:t> </a:t>
            </a:r>
            <a:r>
              <a:rPr sz="1400" spc="-10" dirty="0">
                <a:solidFill>
                  <a:srgbClr val="742738"/>
                </a:solidFill>
                <a:latin typeface="Century Gothic"/>
                <a:cs typeface="Century Gothic"/>
              </a:rPr>
              <a:t>Jurídicas </a:t>
            </a:r>
            <a:r>
              <a:rPr sz="1400" dirty="0">
                <a:solidFill>
                  <a:srgbClr val="742738"/>
                </a:solidFill>
                <a:latin typeface="Century Gothic"/>
                <a:cs typeface="Century Gothic"/>
              </a:rPr>
              <a:t>por</a:t>
            </a:r>
            <a:r>
              <a:rPr sz="1400" spc="25" dirty="0">
                <a:solidFill>
                  <a:srgbClr val="742738"/>
                </a:solidFill>
                <a:latin typeface="Century Gothic"/>
                <a:cs typeface="Century Gothic"/>
              </a:rPr>
              <a:t> </a:t>
            </a:r>
            <a:r>
              <a:rPr sz="1400" dirty="0">
                <a:solidFill>
                  <a:srgbClr val="742738"/>
                </a:solidFill>
                <a:latin typeface="Century Gothic"/>
                <a:cs typeface="Century Gothic"/>
              </a:rPr>
              <a:t>Ausência</a:t>
            </a:r>
            <a:r>
              <a:rPr sz="1400" spc="25" dirty="0">
                <a:solidFill>
                  <a:srgbClr val="742738"/>
                </a:solidFill>
                <a:latin typeface="Century Gothic"/>
                <a:cs typeface="Century Gothic"/>
              </a:rPr>
              <a:t> </a:t>
            </a:r>
            <a:r>
              <a:rPr sz="1400" spc="-25" dirty="0">
                <a:solidFill>
                  <a:srgbClr val="742738"/>
                </a:solidFill>
                <a:latin typeface="Century Gothic"/>
                <a:cs typeface="Century Gothic"/>
              </a:rPr>
              <a:t>de </a:t>
            </a:r>
            <a:r>
              <a:rPr sz="1400" spc="-10" dirty="0">
                <a:solidFill>
                  <a:srgbClr val="742738"/>
                </a:solidFill>
                <a:latin typeface="Century Gothic"/>
                <a:cs typeface="Century Gothic"/>
              </a:rPr>
              <a:t>Responsável Técnico</a:t>
            </a:r>
            <a:endParaRPr sz="1400">
              <a:latin typeface="Century Gothic"/>
              <a:cs typeface="Century Gothic"/>
            </a:endParaRPr>
          </a:p>
        </p:txBody>
      </p:sp>
      <p:sp>
        <p:nvSpPr>
          <p:cNvPr id="18" name="object 18"/>
          <p:cNvSpPr/>
          <p:nvPr/>
        </p:nvSpPr>
        <p:spPr>
          <a:xfrm>
            <a:off x="7175487" y="7639177"/>
            <a:ext cx="1182370" cy="430530"/>
          </a:xfrm>
          <a:custGeom>
            <a:avLst/>
            <a:gdLst/>
            <a:ahLst/>
            <a:cxnLst/>
            <a:rect l="l" t="t" r="r" b="b"/>
            <a:pathLst>
              <a:path w="1182370" h="430529">
                <a:moveTo>
                  <a:pt x="1182065" y="0"/>
                </a:moveTo>
                <a:lnTo>
                  <a:pt x="0" y="0"/>
                </a:lnTo>
                <a:lnTo>
                  <a:pt x="0" y="430491"/>
                </a:lnTo>
                <a:lnTo>
                  <a:pt x="1182065" y="430491"/>
                </a:lnTo>
                <a:lnTo>
                  <a:pt x="1182065" y="0"/>
                </a:lnTo>
                <a:close/>
              </a:path>
            </a:pathLst>
          </a:custGeom>
          <a:solidFill>
            <a:srgbClr val="AC7D88"/>
          </a:solidFill>
        </p:spPr>
        <p:txBody>
          <a:bodyPr wrap="square" lIns="0" tIns="0" rIns="0" bIns="0" rtlCol="0"/>
          <a:lstStyle/>
          <a:p>
            <a:endParaRPr/>
          </a:p>
        </p:txBody>
      </p:sp>
      <p:graphicFrame>
        <p:nvGraphicFramePr>
          <p:cNvPr id="19" name="object 19"/>
          <p:cNvGraphicFramePr>
            <a:graphicFrameLocks noGrp="1"/>
          </p:cNvGraphicFramePr>
          <p:nvPr/>
        </p:nvGraphicFramePr>
        <p:xfrm>
          <a:off x="1959000" y="4692893"/>
          <a:ext cx="9443719" cy="3375660"/>
        </p:xfrm>
        <a:graphic>
          <a:graphicData uri="http://schemas.openxmlformats.org/drawingml/2006/table">
            <a:tbl>
              <a:tblPr firstRow="1" bandRow="1">
                <a:tableStyleId>{2D5ABB26-0587-4C30-8999-92F81FD0307C}</a:tableStyleId>
              </a:tblPr>
              <a:tblGrid>
                <a:gridCol w="4235450">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1181734">
                  <a:extLst>
                    <a:ext uri="{9D8B030D-6E8A-4147-A177-3AD203B41FA5}">
                      <a16:colId xmlns:a16="http://schemas.microsoft.com/office/drawing/2014/main" val="20002"/>
                    </a:ext>
                  </a:extLst>
                </a:gridCol>
                <a:gridCol w="887095">
                  <a:extLst>
                    <a:ext uri="{9D8B030D-6E8A-4147-A177-3AD203B41FA5}">
                      <a16:colId xmlns:a16="http://schemas.microsoft.com/office/drawing/2014/main" val="20003"/>
                    </a:ext>
                  </a:extLst>
                </a:gridCol>
              </a:tblGrid>
              <a:tr h="843915">
                <a:tc gridSpan="2">
                  <a:txBody>
                    <a:bodyPr/>
                    <a:lstStyle/>
                    <a:p>
                      <a:pPr>
                        <a:lnSpc>
                          <a:spcPct val="100000"/>
                        </a:lnSpc>
                      </a:pPr>
                      <a:endParaRPr sz="1600">
                        <a:latin typeface="Times New Roman"/>
                        <a:cs typeface="Times New Roman"/>
                      </a:endParaRPr>
                    </a:p>
                  </a:txBody>
                  <a:tcPr marL="0" marR="0" marT="0" marB="0">
                    <a:lnT w="12700">
                      <a:solidFill>
                        <a:srgbClr val="5D514C"/>
                      </a:solidFill>
                      <a:prstDash val="solid"/>
                    </a:lnT>
                    <a:lnB w="12700">
                      <a:solidFill>
                        <a:srgbClr val="5D514C"/>
                      </a:solidFill>
                      <a:prstDash val="solid"/>
                    </a:lnB>
                  </a:tcPr>
                </a:tc>
                <a:tc hMerge="1">
                  <a:txBody>
                    <a:bodyPr/>
                    <a:lstStyle/>
                    <a:p>
                      <a:endParaRPr/>
                    </a:p>
                  </a:txBody>
                  <a:tcPr marL="0" marR="0" marT="0" marB="0"/>
                </a:tc>
                <a:tc rowSpan="4">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1764"/>
                        </a:spcBef>
                      </a:pPr>
                      <a:endParaRPr sz="1600">
                        <a:latin typeface="Times New Roman"/>
                        <a:cs typeface="Times New Roman"/>
                      </a:endParaRPr>
                    </a:p>
                    <a:p>
                      <a:pPr algn="ctr">
                        <a:lnSpc>
                          <a:spcPct val="100000"/>
                        </a:lnSpc>
                        <a:spcBef>
                          <a:spcPts val="5"/>
                        </a:spcBef>
                      </a:pPr>
                      <a:r>
                        <a:rPr sz="1600" spc="-25" dirty="0">
                          <a:solidFill>
                            <a:srgbClr val="FFFFFF"/>
                          </a:solidFill>
                          <a:latin typeface="Century Gothic"/>
                          <a:cs typeface="Century Gothic"/>
                        </a:rPr>
                        <a:t>397</a:t>
                      </a:r>
                      <a:endParaRPr sz="1600">
                        <a:latin typeface="Century Gothic"/>
                        <a:cs typeface="Century Gothic"/>
                      </a:endParaRPr>
                    </a:p>
                  </a:txBody>
                  <a:tcPr marL="0" marR="0" marT="0" marB="0">
                    <a:lnT w="12700">
                      <a:solidFill>
                        <a:srgbClr val="5D514C"/>
                      </a:solidFill>
                      <a:prstDash val="solid"/>
                    </a:lnT>
                    <a:lnB w="12700">
                      <a:solidFill>
                        <a:srgbClr val="5D514C"/>
                      </a:solidFill>
                      <a:prstDash val="solid"/>
                    </a:lnB>
                    <a:solidFill>
                      <a:srgbClr val="905260"/>
                    </a:solidFill>
                  </a:tcPr>
                </a:tc>
                <a:tc>
                  <a:txBody>
                    <a:bodyPr/>
                    <a:lstStyle/>
                    <a:p>
                      <a:pPr>
                        <a:lnSpc>
                          <a:spcPct val="100000"/>
                        </a:lnSpc>
                      </a:pPr>
                      <a:endParaRPr sz="1600" dirty="0">
                        <a:latin typeface="Times New Roman"/>
                        <a:cs typeface="Times New Roman"/>
                      </a:endParaRPr>
                    </a:p>
                  </a:txBody>
                  <a:tcPr marL="0" marR="0" marT="0" marB="0">
                    <a:lnT w="12700">
                      <a:solidFill>
                        <a:srgbClr val="5D514C"/>
                      </a:solidFill>
                      <a:prstDash val="solid"/>
                    </a:lnT>
                    <a:lnB w="12700">
                      <a:solidFill>
                        <a:srgbClr val="5D514C"/>
                      </a:solidFill>
                      <a:prstDash val="solid"/>
                    </a:lnB>
                  </a:tcPr>
                </a:tc>
                <a:extLst>
                  <a:ext uri="{0D108BD9-81ED-4DB2-BD59-A6C34878D82A}">
                    <a16:rowId xmlns:a16="http://schemas.microsoft.com/office/drawing/2014/main" val="10000"/>
                  </a:ext>
                </a:extLst>
              </a:tr>
              <a:tr h="843915">
                <a:tc gridSpan="2">
                  <a:txBody>
                    <a:bodyPr/>
                    <a:lstStyle/>
                    <a:p>
                      <a:pPr>
                        <a:lnSpc>
                          <a:spcPct val="100000"/>
                        </a:lnSpc>
                      </a:pPr>
                      <a:endParaRPr sz="1600">
                        <a:latin typeface="Times New Roman"/>
                        <a:cs typeface="Times New Roman"/>
                      </a:endParaRPr>
                    </a:p>
                  </a:txBody>
                  <a:tcPr marL="0" marR="0" marT="0" marB="0">
                    <a:lnT w="12700">
                      <a:solidFill>
                        <a:srgbClr val="5D514C"/>
                      </a:solidFill>
                      <a:prstDash val="solid"/>
                    </a:lnT>
                    <a:lnB w="12700">
                      <a:solidFill>
                        <a:srgbClr val="5D514C"/>
                      </a:solidFill>
                      <a:prstDash val="solid"/>
                    </a:lnB>
                  </a:tcPr>
                </a:tc>
                <a:tc hMerge="1">
                  <a:txBody>
                    <a:bodyPr/>
                    <a:lstStyle/>
                    <a:p>
                      <a:endParaRPr/>
                    </a:p>
                  </a:txBody>
                  <a:tcPr marL="0" marR="0" marT="0" marB="0"/>
                </a:tc>
                <a:tc vMerge="1">
                  <a:txBody>
                    <a:bodyPr/>
                    <a:lstStyle/>
                    <a:p>
                      <a:endParaRPr/>
                    </a:p>
                  </a:txBody>
                  <a:tcPr marL="0" marR="0" marT="0" marB="0">
                    <a:lnT w="12700">
                      <a:solidFill>
                        <a:srgbClr val="5D514C"/>
                      </a:solidFill>
                      <a:prstDash val="solid"/>
                    </a:lnT>
                    <a:lnB w="12700">
                      <a:solidFill>
                        <a:srgbClr val="5D514C"/>
                      </a:solidFill>
                      <a:prstDash val="solid"/>
                    </a:lnB>
                    <a:solidFill>
                      <a:srgbClr val="905260"/>
                    </a:solidFill>
                  </a:tcPr>
                </a:tc>
                <a:tc>
                  <a:txBody>
                    <a:bodyPr/>
                    <a:lstStyle/>
                    <a:p>
                      <a:pPr>
                        <a:lnSpc>
                          <a:spcPct val="100000"/>
                        </a:lnSpc>
                      </a:pPr>
                      <a:endParaRPr sz="1600">
                        <a:latin typeface="Times New Roman"/>
                        <a:cs typeface="Times New Roman"/>
                      </a:endParaRPr>
                    </a:p>
                  </a:txBody>
                  <a:tcPr marL="0" marR="0" marT="0" marB="0">
                    <a:lnT w="12700">
                      <a:solidFill>
                        <a:srgbClr val="5D514C"/>
                      </a:solidFill>
                      <a:prstDash val="solid"/>
                    </a:lnT>
                    <a:lnB w="12700">
                      <a:solidFill>
                        <a:srgbClr val="5D514C"/>
                      </a:solidFill>
                      <a:prstDash val="solid"/>
                    </a:lnB>
                  </a:tcPr>
                </a:tc>
                <a:extLst>
                  <a:ext uri="{0D108BD9-81ED-4DB2-BD59-A6C34878D82A}">
                    <a16:rowId xmlns:a16="http://schemas.microsoft.com/office/drawing/2014/main" val="10001"/>
                  </a:ext>
                </a:extLst>
              </a:tr>
              <a:tr h="84391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1225"/>
                        </a:spcBef>
                      </a:pPr>
                      <a:endParaRPr sz="1600">
                        <a:latin typeface="Times New Roman"/>
                        <a:cs typeface="Times New Roman"/>
                      </a:endParaRPr>
                    </a:p>
                    <a:p>
                      <a:pPr marL="3484879">
                        <a:lnSpc>
                          <a:spcPct val="100000"/>
                        </a:lnSpc>
                        <a:spcBef>
                          <a:spcPts val="5"/>
                        </a:spcBef>
                      </a:pPr>
                      <a:r>
                        <a:rPr sz="1600" spc="-25" dirty="0">
                          <a:solidFill>
                            <a:srgbClr val="FFFFFF"/>
                          </a:solidFill>
                          <a:latin typeface="Century Gothic"/>
                          <a:cs typeface="Century Gothic"/>
                        </a:rPr>
                        <a:t>124</a:t>
                      </a:r>
                      <a:endParaRPr sz="1600">
                        <a:latin typeface="Century Gothic"/>
                        <a:cs typeface="Century Gothic"/>
                      </a:endParaRPr>
                    </a:p>
                    <a:p>
                      <a:pPr marL="1365885">
                        <a:lnSpc>
                          <a:spcPct val="100000"/>
                        </a:lnSpc>
                        <a:spcBef>
                          <a:spcPts val="535"/>
                        </a:spcBef>
                      </a:pPr>
                      <a:r>
                        <a:rPr sz="1600" spc="60" dirty="0">
                          <a:solidFill>
                            <a:srgbClr val="FFFFFF"/>
                          </a:solidFill>
                          <a:latin typeface="Century Gothic"/>
                          <a:cs typeface="Century Gothic"/>
                        </a:rPr>
                        <a:t>50</a:t>
                      </a:r>
                      <a:endParaRPr sz="1600">
                        <a:latin typeface="Century Gothic"/>
                        <a:cs typeface="Century Gothic"/>
                      </a:endParaRPr>
                    </a:p>
                  </a:txBody>
                  <a:tcPr marL="0" marR="0" marT="0" marB="0">
                    <a:lnT w="12700">
                      <a:solidFill>
                        <a:srgbClr val="5D514C"/>
                      </a:solidFill>
                      <a:prstDash val="solid"/>
                    </a:lnT>
                    <a:lnB w="12700">
                      <a:solidFill>
                        <a:srgbClr val="5D514C"/>
                      </a:solidFill>
                      <a:prstDash val="solid"/>
                    </a:lnB>
                  </a:tcPr>
                </a:tc>
                <a:tc>
                  <a:txBody>
                    <a:bodyPr/>
                    <a:lstStyle/>
                    <a:p>
                      <a:pPr>
                        <a:lnSpc>
                          <a:spcPct val="100000"/>
                        </a:lnSpc>
                      </a:pPr>
                      <a:endParaRPr sz="1600">
                        <a:latin typeface="Times New Roman"/>
                        <a:cs typeface="Times New Roman"/>
                      </a:endParaRPr>
                    </a:p>
                  </a:txBody>
                  <a:tcPr marL="0" marR="0" marT="0" marB="0">
                    <a:lnT w="12700">
                      <a:solidFill>
                        <a:srgbClr val="5D514C"/>
                      </a:solidFill>
                      <a:prstDash val="solid"/>
                    </a:lnT>
                    <a:lnB w="12700">
                      <a:solidFill>
                        <a:srgbClr val="5D514C"/>
                      </a:solidFill>
                      <a:prstDash val="solid"/>
                    </a:lnB>
                  </a:tcPr>
                </a:tc>
                <a:tc vMerge="1">
                  <a:txBody>
                    <a:bodyPr/>
                    <a:lstStyle/>
                    <a:p>
                      <a:endParaRPr/>
                    </a:p>
                  </a:txBody>
                  <a:tcPr marL="0" marR="0" marT="0" marB="0">
                    <a:lnT w="12700">
                      <a:solidFill>
                        <a:srgbClr val="5D514C"/>
                      </a:solidFill>
                      <a:prstDash val="solid"/>
                    </a:lnT>
                    <a:lnB w="12700">
                      <a:solidFill>
                        <a:srgbClr val="5D514C"/>
                      </a:solidFill>
                      <a:prstDash val="solid"/>
                    </a:lnB>
                    <a:solidFill>
                      <a:srgbClr val="905260"/>
                    </a:solidFill>
                  </a:tcPr>
                </a:tc>
                <a:tc>
                  <a:txBody>
                    <a:bodyPr/>
                    <a:lstStyle/>
                    <a:p>
                      <a:pPr>
                        <a:lnSpc>
                          <a:spcPct val="100000"/>
                        </a:lnSpc>
                      </a:pPr>
                      <a:endParaRPr sz="1600">
                        <a:latin typeface="Times New Roman"/>
                        <a:cs typeface="Times New Roman"/>
                      </a:endParaRPr>
                    </a:p>
                  </a:txBody>
                  <a:tcPr marL="0" marR="0" marT="0" marB="0">
                    <a:lnT w="12700">
                      <a:solidFill>
                        <a:srgbClr val="5D514C"/>
                      </a:solidFill>
                      <a:prstDash val="solid"/>
                    </a:lnT>
                    <a:lnB w="12700">
                      <a:solidFill>
                        <a:srgbClr val="5D514C"/>
                      </a:solidFill>
                      <a:prstDash val="solid"/>
                    </a:lnB>
                  </a:tcPr>
                </a:tc>
                <a:extLst>
                  <a:ext uri="{0D108BD9-81ED-4DB2-BD59-A6C34878D82A}">
                    <a16:rowId xmlns:a16="http://schemas.microsoft.com/office/drawing/2014/main" val="10002"/>
                  </a:ext>
                </a:extLst>
              </a:tr>
              <a:tr h="843915">
                <a:tc vMerge="1">
                  <a:txBody>
                    <a:bodyPr/>
                    <a:lstStyle/>
                    <a:p>
                      <a:endParaRPr/>
                    </a:p>
                  </a:txBody>
                  <a:tcPr marL="0" marR="0" marT="0" marB="0">
                    <a:lnT w="12700">
                      <a:solidFill>
                        <a:srgbClr val="5D514C"/>
                      </a:solidFill>
                      <a:prstDash val="solid"/>
                    </a:lnT>
                    <a:lnB w="12700">
                      <a:solidFill>
                        <a:srgbClr val="5D514C"/>
                      </a:solidFill>
                      <a:prstDash val="solid"/>
                    </a:lnB>
                  </a:tcPr>
                </a:tc>
                <a:tc>
                  <a:txBody>
                    <a:bodyPr/>
                    <a:lstStyle/>
                    <a:p>
                      <a:pPr>
                        <a:lnSpc>
                          <a:spcPct val="100000"/>
                        </a:lnSpc>
                      </a:pPr>
                      <a:endParaRPr sz="1600">
                        <a:latin typeface="Times New Roman"/>
                        <a:cs typeface="Times New Roman"/>
                      </a:endParaRPr>
                    </a:p>
                    <a:p>
                      <a:pPr>
                        <a:lnSpc>
                          <a:spcPct val="100000"/>
                        </a:lnSpc>
                        <a:spcBef>
                          <a:spcPts val="275"/>
                        </a:spcBef>
                      </a:pPr>
                      <a:endParaRPr sz="1600">
                        <a:latin typeface="Times New Roman"/>
                        <a:cs typeface="Times New Roman"/>
                      </a:endParaRPr>
                    </a:p>
                    <a:p>
                      <a:pPr marL="5080" algn="ctr">
                        <a:lnSpc>
                          <a:spcPct val="100000"/>
                        </a:lnSpc>
                      </a:pPr>
                      <a:r>
                        <a:rPr sz="1600" spc="-25" dirty="0">
                          <a:solidFill>
                            <a:srgbClr val="FFFFFF"/>
                          </a:solidFill>
                          <a:latin typeface="Century Gothic"/>
                          <a:cs typeface="Century Gothic"/>
                        </a:rPr>
                        <a:t>51</a:t>
                      </a:r>
                      <a:endParaRPr sz="1600">
                        <a:latin typeface="Century Gothic"/>
                        <a:cs typeface="Century Gothic"/>
                      </a:endParaRPr>
                    </a:p>
                  </a:txBody>
                  <a:tcPr marL="0" marR="0" marT="0" marB="0">
                    <a:lnT w="12700">
                      <a:solidFill>
                        <a:srgbClr val="5D514C"/>
                      </a:solidFill>
                      <a:prstDash val="solid"/>
                    </a:lnT>
                    <a:lnB w="12700">
                      <a:solidFill>
                        <a:srgbClr val="5D514C"/>
                      </a:solidFill>
                      <a:prstDash val="solid"/>
                    </a:lnB>
                  </a:tcPr>
                </a:tc>
                <a:tc vMerge="1">
                  <a:txBody>
                    <a:bodyPr/>
                    <a:lstStyle/>
                    <a:p>
                      <a:endParaRPr/>
                    </a:p>
                  </a:txBody>
                  <a:tcPr marL="0" marR="0" marT="0" marB="0">
                    <a:lnT w="12700">
                      <a:solidFill>
                        <a:srgbClr val="5D514C"/>
                      </a:solidFill>
                      <a:prstDash val="solid"/>
                    </a:lnT>
                    <a:lnB w="12700">
                      <a:solidFill>
                        <a:srgbClr val="5D514C"/>
                      </a:solidFill>
                      <a:prstDash val="solid"/>
                    </a:lnB>
                    <a:solidFill>
                      <a:srgbClr val="905260"/>
                    </a:solidFill>
                  </a:tcPr>
                </a:tc>
                <a:tc>
                  <a:txBody>
                    <a:bodyPr/>
                    <a:lstStyle/>
                    <a:p>
                      <a:pPr>
                        <a:lnSpc>
                          <a:spcPct val="100000"/>
                        </a:lnSpc>
                      </a:pPr>
                      <a:endParaRPr sz="1600" dirty="0">
                        <a:latin typeface="Times New Roman"/>
                        <a:cs typeface="Times New Roman"/>
                      </a:endParaRPr>
                    </a:p>
                  </a:txBody>
                  <a:tcPr marL="0" marR="0" marT="0" marB="0">
                    <a:lnT w="12700">
                      <a:solidFill>
                        <a:srgbClr val="5D514C"/>
                      </a:solidFill>
                      <a:prstDash val="solid"/>
                    </a:lnT>
                    <a:lnB w="12700">
                      <a:solidFill>
                        <a:srgbClr val="5D514C"/>
                      </a:solidFill>
                      <a:prstDash val="solid"/>
                    </a:lnB>
                  </a:tcPr>
                </a:tc>
                <a:extLst>
                  <a:ext uri="{0D108BD9-81ED-4DB2-BD59-A6C34878D82A}">
                    <a16:rowId xmlns:a16="http://schemas.microsoft.com/office/drawing/2014/main" val="10003"/>
                  </a:ext>
                </a:extLst>
              </a:tr>
            </a:tbl>
          </a:graphicData>
        </a:graphic>
      </p:graphicFrame>
      <p:sp>
        <p:nvSpPr>
          <p:cNvPr id="20" name="object 20"/>
          <p:cNvSpPr txBox="1"/>
          <p:nvPr/>
        </p:nvSpPr>
        <p:spPr>
          <a:xfrm>
            <a:off x="7021914" y="8320853"/>
            <a:ext cx="1478915" cy="1092200"/>
          </a:xfrm>
          <a:prstGeom prst="rect">
            <a:avLst/>
          </a:prstGeom>
        </p:spPr>
        <p:txBody>
          <a:bodyPr vert="horz" wrap="square" lIns="0" tIns="12700" rIns="0" bIns="0" rtlCol="0">
            <a:spAutoFit/>
          </a:bodyPr>
          <a:lstStyle/>
          <a:p>
            <a:pPr marL="12700" marR="5080" algn="ctr">
              <a:lnSpc>
                <a:spcPct val="100000"/>
              </a:lnSpc>
              <a:spcBef>
                <a:spcPts val="100"/>
              </a:spcBef>
            </a:pPr>
            <a:r>
              <a:rPr sz="1400" dirty="0">
                <a:solidFill>
                  <a:srgbClr val="742738"/>
                </a:solidFill>
                <a:latin typeface="Century Gothic"/>
                <a:cs typeface="Century Gothic"/>
              </a:rPr>
              <a:t>Autos</a:t>
            </a:r>
            <a:r>
              <a:rPr sz="1400" spc="5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50" dirty="0">
                <a:solidFill>
                  <a:srgbClr val="742738"/>
                </a:solidFill>
                <a:latin typeface="Century Gothic"/>
                <a:cs typeface="Century Gothic"/>
              </a:rPr>
              <a:t> </a:t>
            </a:r>
            <a:r>
              <a:rPr sz="1400" spc="60" dirty="0">
                <a:solidFill>
                  <a:srgbClr val="742738"/>
                </a:solidFill>
                <a:latin typeface="Century Gothic"/>
                <a:cs typeface="Century Gothic"/>
              </a:rPr>
              <a:t>multas </a:t>
            </a:r>
            <a:r>
              <a:rPr sz="1400" dirty="0">
                <a:solidFill>
                  <a:srgbClr val="742738"/>
                </a:solidFill>
                <a:latin typeface="Century Gothic"/>
                <a:cs typeface="Century Gothic"/>
              </a:rPr>
              <a:t>por</a:t>
            </a:r>
            <a:r>
              <a:rPr sz="1400" spc="25" dirty="0">
                <a:solidFill>
                  <a:srgbClr val="742738"/>
                </a:solidFill>
                <a:latin typeface="Century Gothic"/>
                <a:cs typeface="Century Gothic"/>
              </a:rPr>
              <a:t> </a:t>
            </a:r>
            <a:r>
              <a:rPr sz="1400" dirty="0">
                <a:solidFill>
                  <a:srgbClr val="742738"/>
                </a:solidFill>
                <a:latin typeface="Century Gothic"/>
                <a:cs typeface="Century Gothic"/>
              </a:rPr>
              <a:t>Ausência</a:t>
            </a:r>
            <a:r>
              <a:rPr sz="1400" spc="25" dirty="0">
                <a:solidFill>
                  <a:srgbClr val="742738"/>
                </a:solidFill>
                <a:latin typeface="Century Gothic"/>
                <a:cs typeface="Century Gothic"/>
              </a:rPr>
              <a:t> </a:t>
            </a:r>
            <a:r>
              <a:rPr sz="1400" spc="-25" dirty="0">
                <a:solidFill>
                  <a:srgbClr val="742738"/>
                </a:solidFill>
                <a:latin typeface="Century Gothic"/>
                <a:cs typeface="Century Gothic"/>
              </a:rPr>
              <a:t>de </a:t>
            </a:r>
            <a:r>
              <a:rPr sz="1400" spc="60" dirty="0">
                <a:solidFill>
                  <a:srgbClr val="742738"/>
                </a:solidFill>
                <a:latin typeface="Century Gothic"/>
                <a:cs typeface="Century Gothic"/>
              </a:rPr>
              <a:t>Registro</a:t>
            </a:r>
            <a:r>
              <a:rPr sz="1400" spc="-5" dirty="0">
                <a:solidFill>
                  <a:srgbClr val="742738"/>
                </a:solidFill>
                <a:latin typeface="Century Gothic"/>
                <a:cs typeface="Century Gothic"/>
              </a:rPr>
              <a:t> </a:t>
            </a:r>
            <a:r>
              <a:rPr sz="1400" spc="-80" dirty="0">
                <a:solidFill>
                  <a:srgbClr val="742738"/>
                </a:solidFill>
                <a:latin typeface="Century Gothic"/>
                <a:cs typeface="Century Gothic"/>
              </a:rPr>
              <a:t>e</a:t>
            </a:r>
            <a:r>
              <a:rPr sz="1400" spc="-5" dirty="0">
                <a:solidFill>
                  <a:srgbClr val="742738"/>
                </a:solidFill>
                <a:latin typeface="Century Gothic"/>
                <a:cs typeface="Century Gothic"/>
              </a:rPr>
              <a:t> </a:t>
            </a:r>
            <a:r>
              <a:rPr sz="1400" spc="-25" dirty="0">
                <a:solidFill>
                  <a:srgbClr val="742738"/>
                </a:solidFill>
                <a:latin typeface="Century Gothic"/>
                <a:cs typeface="Century Gothic"/>
              </a:rPr>
              <a:t>de </a:t>
            </a:r>
            <a:r>
              <a:rPr sz="1400" spc="-10" dirty="0">
                <a:solidFill>
                  <a:srgbClr val="742738"/>
                </a:solidFill>
                <a:latin typeface="Century Gothic"/>
                <a:cs typeface="Century Gothic"/>
              </a:rPr>
              <a:t>Responsável Técnico</a:t>
            </a:r>
            <a:endParaRPr sz="1400">
              <a:latin typeface="Century Gothic"/>
              <a:cs typeface="Century Gothic"/>
            </a:endParaRPr>
          </a:p>
        </p:txBody>
      </p:sp>
      <p:sp>
        <p:nvSpPr>
          <p:cNvPr id="21" name="object 21"/>
          <p:cNvSpPr txBox="1"/>
          <p:nvPr/>
        </p:nvSpPr>
        <p:spPr>
          <a:xfrm>
            <a:off x="9045436" y="8320853"/>
            <a:ext cx="1748789" cy="1092200"/>
          </a:xfrm>
          <a:prstGeom prst="rect">
            <a:avLst/>
          </a:prstGeom>
        </p:spPr>
        <p:txBody>
          <a:bodyPr vert="horz" wrap="square" lIns="0" tIns="12700" rIns="0" bIns="0" rtlCol="0">
            <a:spAutoFit/>
          </a:bodyPr>
          <a:lstStyle/>
          <a:p>
            <a:pPr marL="12065" marR="5080" algn="ctr">
              <a:lnSpc>
                <a:spcPct val="100000"/>
              </a:lnSpc>
              <a:spcBef>
                <a:spcPts val="100"/>
              </a:spcBef>
            </a:pPr>
            <a:r>
              <a:rPr sz="1400" spc="75" dirty="0">
                <a:solidFill>
                  <a:srgbClr val="742738"/>
                </a:solidFill>
                <a:latin typeface="Century Gothic"/>
                <a:cs typeface="Century Gothic"/>
              </a:rPr>
              <a:t>Emissão</a:t>
            </a:r>
            <a:r>
              <a:rPr sz="1400" spc="-4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40" dirty="0">
                <a:solidFill>
                  <a:srgbClr val="742738"/>
                </a:solidFill>
                <a:latin typeface="Century Gothic"/>
                <a:cs typeface="Century Gothic"/>
              </a:rPr>
              <a:t> </a:t>
            </a:r>
            <a:r>
              <a:rPr sz="1400" spc="60" dirty="0">
                <a:solidFill>
                  <a:srgbClr val="742738"/>
                </a:solidFill>
                <a:latin typeface="Century Gothic"/>
                <a:cs typeface="Century Gothic"/>
              </a:rPr>
              <a:t>Termos </a:t>
            </a:r>
            <a:r>
              <a:rPr sz="1400" spc="-3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10" dirty="0">
                <a:solidFill>
                  <a:srgbClr val="742738"/>
                </a:solidFill>
                <a:latin typeface="Century Gothic"/>
                <a:cs typeface="Century Gothic"/>
              </a:rPr>
              <a:t>fiscalização</a:t>
            </a:r>
            <a:r>
              <a:rPr sz="1400" spc="-20" dirty="0">
                <a:solidFill>
                  <a:srgbClr val="742738"/>
                </a:solidFill>
                <a:latin typeface="Century Gothic"/>
                <a:cs typeface="Century Gothic"/>
              </a:rPr>
              <a:t> </a:t>
            </a:r>
            <a:r>
              <a:rPr sz="1400" spc="-25" dirty="0">
                <a:solidFill>
                  <a:srgbClr val="742738"/>
                </a:solidFill>
                <a:latin typeface="Century Gothic"/>
                <a:cs typeface="Century Gothic"/>
              </a:rPr>
              <a:t>de </a:t>
            </a:r>
            <a:r>
              <a:rPr sz="1400" spc="-10" dirty="0">
                <a:solidFill>
                  <a:srgbClr val="742738"/>
                </a:solidFill>
                <a:latin typeface="Century Gothic"/>
                <a:cs typeface="Century Gothic"/>
              </a:rPr>
              <a:t>empresas </a:t>
            </a:r>
            <a:r>
              <a:rPr sz="1400" dirty="0">
                <a:solidFill>
                  <a:srgbClr val="742738"/>
                </a:solidFill>
                <a:latin typeface="Century Gothic"/>
                <a:cs typeface="Century Gothic"/>
              </a:rPr>
              <a:t>cumpridoras</a:t>
            </a:r>
            <a:r>
              <a:rPr sz="1400" spc="335" dirty="0">
                <a:solidFill>
                  <a:srgbClr val="742738"/>
                </a:solidFill>
                <a:latin typeface="Century Gothic"/>
                <a:cs typeface="Century Gothic"/>
              </a:rPr>
              <a:t> </a:t>
            </a:r>
            <a:r>
              <a:rPr sz="1400" spc="-25" dirty="0">
                <a:solidFill>
                  <a:srgbClr val="742738"/>
                </a:solidFill>
                <a:latin typeface="Century Gothic"/>
                <a:cs typeface="Century Gothic"/>
              </a:rPr>
              <a:t>da </a:t>
            </a:r>
            <a:r>
              <a:rPr sz="1400" spc="-10" dirty="0">
                <a:solidFill>
                  <a:srgbClr val="742738"/>
                </a:solidFill>
                <a:latin typeface="Century Gothic"/>
                <a:cs typeface="Century Gothic"/>
              </a:rPr>
              <a:t>legislação</a:t>
            </a:r>
            <a:endParaRPr sz="1400">
              <a:latin typeface="Century Gothic"/>
              <a:cs typeface="Century Gothic"/>
            </a:endParaRPr>
          </a:p>
        </p:txBody>
      </p:sp>
      <p:sp>
        <p:nvSpPr>
          <p:cNvPr id="22" name="object 22"/>
          <p:cNvSpPr txBox="1"/>
          <p:nvPr/>
        </p:nvSpPr>
        <p:spPr>
          <a:xfrm>
            <a:off x="1528763" y="5410444"/>
            <a:ext cx="361315" cy="238760"/>
          </a:xfrm>
          <a:prstGeom prst="rect">
            <a:avLst/>
          </a:prstGeom>
        </p:spPr>
        <p:txBody>
          <a:bodyPr vert="horz" wrap="square" lIns="0" tIns="12700" rIns="0" bIns="0" rtlCol="0">
            <a:spAutoFit/>
          </a:bodyPr>
          <a:lstStyle/>
          <a:p>
            <a:pPr marL="12700">
              <a:lnSpc>
                <a:spcPct val="100000"/>
              </a:lnSpc>
              <a:spcBef>
                <a:spcPts val="100"/>
              </a:spcBef>
            </a:pPr>
            <a:r>
              <a:rPr sz="1400" spc="75" dirty="0">
                <a:solidFill>
                  <a:srgbClr val="9D9D9C"/>
                </a:solidFill>
                <a:latin typeface="Century Gothic"/>
                <a:cs typeface="Century Gothic"/>
              </a:rPr>
              <a:t>300</a:t>
            </a:r>
            <a:endParaRPr sz="1400">
              <a:latin typeface="Century Gothic"/>
              <a:cs typeface="Century Gothic"/>
            </a:endParaRPr>
          </a:p>
        </p:txBody>
      </p:sp>
      <p:sp>
        <p:nvSpPr>
          <p:cNvPr id="23" name="object 23"/>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46970" y="9609766"/>
            <a:ext cx="5638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27</a:t>
            </a:r>
            <a:endParaRPr sz="1200">
              <a:latin typeface="Century Gothic"/>
              <a:cs typeface="Century Gothic"/>
            </a:endParaRPr>
          </a:p>
        </p:txBody>
      </p:sp>
      <p:sp>
        <p:nvSpPr>
          <p:cNvPr id="3" name="object 3"/>
          <p:cNvSpPr txBox="1">
            <a:spLocks noGrp="1"/>
          </p:cNvSpPr>
          <p:nvPr>
            <p:ph type="title"/>
          </p:nvPr>
        </p:nvSpPr>
        <p:spPr>
          <a:xfrm>
            <a:off x="496578" y="373283"/>
            <a:ext cx="7186930" cy="482600"/>
          </a:xfrm>
          <a:prstGeom prst="rect">
            <a:avLst/>
          </a:prstGeom>
        </p:spPr>
        <p:txBody>
          <a:bodyPr vert="horz" wrap="square" lIns="0" tIns="12700" rIns="0" bIns="0" rtlCol="0">
            <a:spAutoFit/>
          </a:bodyPr>
          <a:lstStyle/>
          <a:p>
            <a:pPr marL="12700">
              <a:lnSpc>
                <a:spcPct val="100000"/>
              </a:lnSpc>
              <a:spcBef>
                <a:spcPts val="100"/>
              </a:spcBef>
              <a:tabLst>
                <a:tab pos="916940" algn="l"/>
              </a:tabLst>
            </a:pPr>
            <a:r>
              <a:rPr spc="95" dirty="0">
                <a:solidFill>
                  <a:srgbClr val="742738"/>
                </a:solidFill>
              </a:rPr>
              <a:t>3.4.</a:t>
            </a:r>
            <a:r>
              <a:rPr dirty="0">
                <a:solidFill>
                  <a:srgbClr val="742738"/>
                </a:solidFill>
              </a:rPr>
              <a:t>	</a:t>
            </a:r>
            <a:r>
              <a:rPr sz="3900" spc="254" baseline="1068" dirty="0">
                <a:solidFill>
                  <a:srgbClr val="742738"/>
                </a:solidFill>
              </a:rPr>
              <a:t>Resultados</a:t>
            </a:r>
            <a:r>
              <a:rPr sz="3900" spc="-142" baseline="1068" dirty="0">
                <a:solidFill>
                  <a:srgbClr val="742738"/>
                </a:solidFill>
              </a:rPr>
              <a:t> </a:t>
            </a:r>
            <a:r>
              <a:rPr sz="3900" spc="-337" baseline="1068" dirty="0">
                <a:solidFill>
                  <a:srgbClr val="742738"/>
                </a:solidFill>
              </a:rPr>
              <a:t>e</a:t>
            </a:r>
            <a:r>
              <a:rPr sz="3900" spc="-60" baseline="1068" dirty="0">
                <a:solidFill>
                  <a:srgbClr val="742738"/>
                </a:solidFill>
              </a:rPr>
              <a:t> </a:t>
            </a:r>
            <a:r>
              <a:rPr sz="3900" spc="-15" baseline="1068" dirty="0">
                <a:solidFill>
                  <a:srgbClr val="742738"/>
                </a:solidFill>
              </a:rPr>
              <a:t>Desempenho</a:t>
            </a:r>
            <a:r>
              <a:rPr sz="3900" spc="-97" baseline="1068" dirty="0">
                <a:solidFill>
                  <a:srgbClr val="742738"/>
                </a:solidFill>
              </a:rPr>
              <a:t> </a:t>
            </a:r>
            <a:r>
              <a:rPr sz="3900" spc="-135" baseline="1068" dirty="0">
                <a:solidFill>
                  <a:srgbClr val="742738"/>
                </a:solidFill>
              </a:rPr>
              <a:t>da</a:t>
            </a:r>
            <a:r>
              <a:rPr sz="3900" spc="-97" baseline="1068" dirty="0">
                <a:solidFill>
                  <a:srgbClr val="742738"/>
                </a:solidFill>
              </a:rPr>
              <a:t> </a:t>
            </a:r>
            <a:r>
              <a:rPr sz="3900" spc="-15" baseline="1068" dirty="0">
                <a:solidFill>
                  <a:srgbClr val="742738"/>
                </a:solidFill>
              </a:rPr>
              <a:t>Gestão</a:t>
            </a:r>
            <a:endParaRPr sz="3900" baseline="1068" dirty="0"/>
          </a:p>
        </p:txBody>
      </p:sp>
      <p:sp>
        <p:nvSpPr>
          <p:cNvPr id="4" name="object 4"/>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5" name="object 5"/>
          <p:cNvSpPr txBox="1"/>
          <p:nvPr/>
        </p:nvSpPr>
        <p:spPr>
          <a:xfrm>
            <a:off x="410300" y="2482551"/>
            <a:ext cx="4498975"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742738"/>
                </a:solidFill>
                <a:latin typeface="Century Gothic"/>
                <a:cs typeface="Century Gothic"/>
              </a:rPr>
              <a:t>Atividades</a:t>
            </a:r>
            <a:r>
              <a:rPr sz="2200" spc="-30" dirty="0">
                <a:solidFill>
                  <a:srgbClr val="742738"/>
                </a:solidFill>
                <a:latin typeface="Century Gothic"/>
                <a:cs typeface="Century Gothic"/>
              </a:rPr>
              <a:t> </a:t>
            </a:r>
            <a:r>
              <a:rPr sz="2200" dirty="0">
                <a:solidFill>
                  <a:srgbClr val="742738"/>
                </a:solidFill>
                <a:latin typeface="Century Gothic"/>
                <a:cs typeface="Century Gothic"/>
              </a:rPr>
              <a:t>do</a:t>
            </a:r>
            <a:r>
              <a:rPr sz="2200" spc="-25" dirty="0">
                <a:solidFill>
                  <a:srgbClr val="742738"/>
                </a:solidFill>
                <a:latin typeface="Century Gothic"/>
                <a:cs typeface="Century Gothic"/>
              </a:rPr>
              <a:t> </a:t>
            </a:r>
            <a:r>
              <a:rPr sz="2200" spc="65" dirty="0">
                <a:solidFill>
                  <a:srgbClr val="742738"/>
                </a:solidFill>
                <a:latin typeface="Century Gothic"/>
                <a:cs typeface="Century Gothic"/>
              </a:rPr>
              <a:t>setor</a:t>
            </a:r>
            <a:r>
              <a:rPr sz="2200" spc="-25" dirty="0">
                <a:solidFill>
                  <a:srgbClr val="742738"/>
                </a:solidFill>
                <a:latin typeface="Century Gothic"/>
                <a:cs typeface="Century Gothic"/>
              </a:rPr>
              <a:t> </a:t>
            </a:r>
            <a:r>
              <a:rPr sz="2200" dirty="0">
                <a:solidFill>
                  <a:srgbClr val="742738"/>
                </a:solidFill>
                <a:latin typeface="Century Gothic"/>
                <a:cs typeface="Century Gothic"/>
              </a:rPr>
              <a:t>de</a:t>
            </a:r>
            <a:r>
              <a:rPr sz="2200" spc="-25" dirty="0">
                <a:solidFill>
                  <a:srgbClr val="742738"/>
                </a:solidFill>
                <a:latin typeface="Century Gothic"/>
                <a:cs typeface="Century Gothic"/>
              </a:rPr>
              <a:t> </a:t>
            </a:r>
            <a:r>
              <a:rPr sz="2200" spc="-65" dirty="0">
                <a:solidFill>
                  <a:srgbClr val="742738"/>
                </a:solidFill>
                <a:latin typeface="Century Gothic"/>
                <a:cs typeface="Century Gothic"/>
              </a:rPr>
              <a:t>cobrança</a:t>
            </a:r>
            <a:endParaRPr sz="2200">
              <a:latin typeface="Century Gothic"/>
              <a:cs typeface="Century Gothic"/>
            </a:endParaRPr>
          </a:p>
        </p:txBody>
      </p:sp>
      <p:sp>
        <p:nvSpPr>
          <p:cNvPr id="6" name="object 6"/>
          <p:cNvSpPr txBox="1"/>
          <p:nvPr/>
        </p:nvSpPr>
        <p:spPr>
          <a:xfrm>
            <a:off x="422915" y="3268467"/>
            <a:ext cx="4585335" cy="2252980"/>
          </a:xfrm>
          <a:prstGeom prst="rect">
            <a:avLst/>
          </a:prstGeom>
        </p:spPr>
        <p:txBody>
          <a:bodyPr vert="horz" wrap="square" lIns="0" tIns="12700" rIns="0" bIns="0" rtlCol="0">
            <a:spAutoFit/>
          </a:bodyPr>
          <a:lstStyle/>
          <a:p>
            <a:pPr marL="1002030" marR="5080" indent="595630" algn="r">
              <a:lnSpc>
                <a:spcPct val="100000"/>
              </a:lnSpc>
              <a:spcBef>
                <a:spcPts val="100"/>
              </a:spcBef>
            </a:pPr>
            <a:r>
              <a:rPr sz="1500" spc="80" dirty="0">
                <a:solidFill>
                  <a:srgbClr val="742738"/>
                </a:solidFill>
                <a:latin typeface="Century Gothic"/>
                <a:cs typeface="Century Gothic"/>
              </a:rPr>
              <a:t>Emissão</a:t>
            </a:r>
            <a:r>
              <a:rPr sz="1500" spc="-25" dirty="0">
                <a:solidFill>
                  <a:srgbClr val="742738"/>
                </a:solidFill>
                <a:latin typeface="Century Gothic"/>
                <a:cs typeface="Century Gothic"/>
              </a:rPr>
              <a:t> </a:t>
            </a:r>
            <a:r>
              <a:rPr sz="1500" spc="-10" dirty="0">
                <a:solidFill>
                  <a:srgbClr val="742738"/>
                </a:solidFill>
                <a:latin typeface="Century Gothic"/>
                <a:cs typeface="Century Gothic"/>
              </a:rPr>
              <a:t>de</a:t>
            </a:r>
            <a:r>
              <a:rPr sz="1500" spc="-25" dirty="0">
                <a:solidFill>
                  <a:srgbClr val="742738"/>
                </a:solidFill>
                <a:latin typeface="Century Gothic"/>
                <a:cs typeface="Century Gothic"/>
              </a:rPr>
              <a:t> </a:t>
            </a:r>
            <a:r>
              <a:rPr sz="1500" dirty="0">
                <a:solidFill>
                  <a:srgbClr val="742738"/>
                </a:solidFill>
                <a:latin typeface="Century Gothic"/>
                <a:cs typeface="Century Gothic"/>
              </a:rPr>
              <a:t>ofícios</a:t>
            </a:r>
            <a:r>
              <a:rPr sz="1500" spc="-20" dirty="0">
                <a:solidFill>
                  <a:srgbClr val="742738"/>
                </a:solidFill>
                <a:latin typeface="Century Gothic"/>
                <a:cs typeface="Century Gothic"/>
              </a:rPr>
              <a:t> </a:t>
            </a:r>
            <a:r>
              <a:rPr sz="1500" spc="-10" dirty="0">
                <a:solidFill>
                  <a:srgbClr val="742738"/>
                </a:solidFill>
                <a:latin typeface="Century Gothic"/>
                <a:cs typeface="Century Gothic"/>
              </a:rPr>
              <a:t>de</a:t>
            </a:r>
            <a:r>
              <a:rPr sz="1500" spc="-25" dirty="0">
                <a:solidFill>
                  <a:srgbClr val="742738"/>
                </a:solidFill>
                <a:latin typeface="Century Gothic"/>
                <a:cs typeface="Century Gothic"/>
              </a:rPr>
              <a:t> </a:t>
            </a:r>
            <a:r>
              <a:rPr sz="1500" spc="-55" dirty="0">
                <a:solidFill>
                  <a:srgbClr val="742738"/>
                </a:solidFill>
                <a:latin typeface="Century Gothic"/>
                <a:cs typeface="Century Gothic"/>
              </a:rPr>
              <a:t>cobrança </a:t>
            </a:r>
            <a:r>
              <a:rPr sz="1500" dirty="0">
                <a:solidFill>
                  <a:srgbClr val="742738"/>
                </a:solidFill>
                <a:latin typeface="Century Gothic"/>
                <a:cs typeface="Century Gothic"/>
              </a:rPr>
              <a:t>amigável</a:t>
            </a:r>
            <a:r>
              <a:rPr sz="1500" spc="25" dirty="0">
                <a:solidFill>
                  <a:srgbClr val="742738"/>
                </a:solidFill>
                <a:latin typeface="Century Gothic"/>
                <a:cs typeface="Century Gothic"/>
              </a:rPr>
              <a:t> </a:t>
            </a:r>
            <a:r>
              <a:rPr sz="1500" dirty="0">
                <a:solidFill>
                  <a:srgbClr val="742738"/>
                </a:solidFill>
                <a:latin typeface="Century Gothic"/>
                <a:cs typeface="Century Gothic"/>
              </a:rPr>
              <a:t>às</a:t>
            </a:r>
            <a:r>
              <a:rPr sz="1500" spc="25" dirty="0">
                <a:solidFill>
                  <a:srgbClr val="742738"/>
                </a:solidFill>
                <a:latin typeface="Century Gothic"/>
                <a:cs typeface="Century Gothic"/>
              </a:rPr>
              <a:t> </a:t>
            </a:r>
            <a:r>
              <a:rPr sz="1500" dirty="0">
                <a:solidFill>
                  <a:srgbClr val="742738"/>
                </a:solidFill>
                <a:latin typeface="Century Gothic"/>
                <a:cs typeface="Century Gothic"/>
              </a:rPr>
              <a:t>pessoas</a:t>
            </a:r>
            <a:r>
              <a:rPr sz="1500" spc="25" dirty="0">
                <a:solidFill>
                  <a:srgbClr val="742738"/>
                </a:solidFill>
                <a:latin typeface="Century Gothic"/>
                <a:cs typeface="Century Gothic"/>
              </a:rPr>
              <a:t> </a:t>
            </a:r>
            <a:r>
              <a:rPr sz="1500" dirty="0">
                <a:solidFill>
                  <a:srgbClr val="742738"/>
                </a:solidFill>
                <a:latin typeface="Century Gothic"/>
                <a:cs typeface="Century Gothic"/>
              </a:rPr>
              <a:t>físicas</a:t>
            </a:r>
            <a:r>
              <a:rPr sz="1500" spc="30" dirty="0">
                <a:solidFill>
                  <a:srgbClr val="742738"/>
                </a:solidFill>
                <a:latin typeface="Century Gothic"/>
                <a:cs typeface="Century Gothic"/>
              </a:rPr>
              <a:t> </a:t>
            </a:r>
            <a:r>
              <a:rPr sz="1500" dirty="0">
                <a:solidFill>
                  <a:srgbClr val="742738"/>
                </a:solidFill>
                <a:latin typeface="Century Gothic"/>
                <a:cs typeface="Century Gothic"/>
              </a:rPr>
              <a:t>e</a:t>
            </a:r>
            <a:r>
              <a:rPr sz="1500" spc="25" dirty="0">
                <a:solidFill>
                  <a:srgbClr val="742738"/>
                </a:solidFill>
                <a:latin typeface="Century Gothic"/>
                <a:cs typeface="Century Gothic"/>
              </a:rPr>
              <a:t> </a:t>
            </a:r>
            <a:r>
              <a:rPr sz="1500" spc="-10" dirty="0">
                <a:solidFill>
                  <a:srgbClr val="742738"/>
                </a:solidFill>
                <a:latin typeface="Century Gothic"/>
                <a:cs typeface="Century Gothic"/>
              </a:rPr>
              <a:t>jurídicas</a:t>
            </a:r>
            <a:endParaRPr sz="1500">
              <a:latin typeface="Century Gothic"/>
              <a:cs typeface="Century Gothic"/>
            </a:endParaRPr>
          </a:p>
          <a:p>
            <a:pPr marR="5080" algn="r">
              <a:lnSpc>
                <a:spcPct val="100000"/>
              </a:lnSpc>
              <a:spcBef>
                <a:spcPts val="1040"/>
              </a:spcBef>
            </a:pPr>
            <a:r>
              <a:rPr sz="1500" dirty="0">
                <a:solidFill>
                  <a:srgbClr val="742738"/>
                </a:solidFill>
                <a:latin typeface="Century Gothic"/>
                <a:cs typeface="Century Gothic"/>
              </a:rPr>
              <a:t>Inclusão</a:t>
            </a:r>
            <a:r>
              <a:rPr sz="1500" spc="45" dirty="0">
                <a:solidFill>
                  <a:srgbClr val="742738"/>
                </a:solidFill>
                <a:latin typeface="Century Gothic"/>
                <a:cs typeface="Century Gothic"/>
              </a:rPr>
              <a:t> </a:t>
            </a:r>
            <a:r>
              <a:rPr sz="1500" dirty="0">
                <a:solidFill>
                  <a:srgbClr val="742738"/>
                </a:solidFill>
                <a:latin typeface="Century Gothic"/>
                <a:cs typeface="Century Gothic"/>
              </a:rPr>
              <a:t>Dívida</a:t>
            </a:r>
            <a:r>
              <a:rPr sz="1500" spc="50" dirty="0">
                <a:solidFill>
                  <a:srgbClr val="742738"/>
                </a:solidFill>
                <a:latin typeface="Century Gothic"/>
                <a:cs typeface="Century Gothic"/>
              </a:rPr>
              <a:t> </a:t>
            </a:r>
            <a:r>
              <a:rPr sz="1500" dirty="0">
                <a:solidFill>
                  <a:srgbClr val="742738"/>
                </a:solidFill>
                <a:latin typeface="Century Gothic"/>
                <a:cs typeface="Century Gothic"/>
              </a:rPr>
              <a:t>Ativa</a:t>
            </a:r>
            <a:r>
              <a:rPr sz="1500" spc="50" dirty="0">
                <a:solidFill>
                  <a:srgbClr val="742738"/>
                </a:solidFill>
                <a:latin typeface="Century Gothic"/>
                <a:cs typeface="Century Gothic"/>
              </a:rPr>
              <a:t> </a:t>
            </a:r>
            <a:r>
              <a:rPr sz="1500" dirty="0">
                <a:solidFill>
                  <a:srgbClr val="742738"/>
                </a:solidFill>
                <a:latin typeface="Century Gothic"/>
                <a:cs typeface="Century Gothic"/>
              </a:rPr>
              <a:t>dos</a:t>
            </a:r>
            <a:r>
              <a:rPr sz="1500" spc="45" dirty="0">
                <a:solidFill>
                  <a:srgbClr val="742738"/>
                </a:solidFill>
                <a:latin typeface="Century Gothic"/>
                <a:cs typeface="Century Gothic"/>
              </a:rPr>
              <a:t> </a:t>
            </a:r>
            <a:r>
              <a:rPr sz="1500" spc="50" dirty="0">
                <a:solidFill>
                  <a:srgbClr val="742738"/>
                </a:solidFill>
                <a:latin typeface="Century Gothic"/>
                <a:cs typeface="Century Gothic"/>
              </a:rPr>
              <a:t>inscritos, </a:t>
            </a:r>
            <a:r>
              <a:rPr sz="1500" spc="-25" dirty="0">
                <a:solidFill>
                  <a:srgbClr val="742738"/>
                </a:solidFill>
                <a:latin typeface="Century Gothic"/>
                <a:cs typeface="Century Gothic"/>
              </a:rPr>
              <a:t>com</a:t>
            </a:r>
            <a:endParaRPr sz="1500">
              <a:latin typeface="Century Gothic"/>
              <a:cs typeface="Century Gothic"/>
            </a:endParaRPr>
          </a:p>
          <a:p>
            <a:pPr marR="5080" algn="r">
              <a:lnSpc>
                <a:spcPct val="100000"/>
              </a:lnSpc>
            </a:pPr>
            <a:r>
              <a:rPr sz="1500" dirty="0">
                <a:solidFill>
                  <a:srgbClr val="742738"/>
                </a:solidFill>
                <a:latin typeface="Century Gothic"/>
                <a:cs typeface="Century Gothic"/>
              </a:rPr>
              <a:t>prazo</a:t>
            </a:r>
            <a:r>
              <a:rPr sz="1500" spc="-20" dirty="0">
                <a:solidFill>
                  <a:srgbClr val="742738"/>
                </a:solidFill>
                <a:latin typeface="Century Gothic"/>
                <a:cs typeface="Century Gothic"/>
              </a:rPr>
              <a:t> </a:t>
            </a:r>
            <a:r>
              <a:rPr sz="1500" spc="55" dirty="0">
                <a:solidFill>
                  <a:srgbClr val="742738"/>
                </a:solidFill>
                <a:latin typeface="Century Gothic"/>
                <a:cs typeface="Century Gothic"/>
              </a:rPr>
              <a:t>superior</a:t>
            </a:r>
            <a:r>
              <a:rPr sz="1500" spc="-20" dirty="0">
                <a:solidFill>
                  <a:srgbClr val="742738"/>
                </a:solidFill>
                <a:latin typeface="Century Gothic"/>
                <a:cs typeface="Century Gothic"/>
              </a:rPr>
              <a:t> </a:t>
            </a:r>
            <a:r>
              <a:rPr sz="1500" spc="-150" dirty="0">
                <a:solidFill>
                  <a:srgbClr val="742738"/>
                </a:solidFill>
                <a:latin typeface="Century Gothic"/>
                <a:cs typeface="Century Gothic"/>
              </a:rPr>
              <a:t>a</a:t>
            </a:r>
            <a:r>
              <a:rPr sz="1500" spc="-20" dirty="0">
                <a:solidFill>
                  <a:srgbClr val="742738"/>
                </a:solidFill>
                <a:latin typeface="Century Gothic"/>
                <a:cs typeface="Century Gothic"/>
              </a:rPr>
              <a:t> </a:t>
            </a:r>
            <a:r>
              <a:rPr sz="1500" spc="105" dirty="0">
                <a:solidFill>
                  <a:srgbClr val="742738"/>
                </a:solidFill>
                <a:latin typeface="Century Gothic"/>
                <a:cs typeface="Century Gothic"/>
              </a:rPr>
              <a:t>90</a:t>
            </a:r>
            <a:r>
              <a:rPr sz="1500" spc="-20" dirty="0">
                <a:solidFill>
                  <a:srgbClr val="742738"/>
                </a:solidFill>
                <a:latin typeface="Century Gothic"/>
                <a:cs typeface="Century Gothic"/>
              </a:rPr>
              <a:t> </a:t>
            </a:r>
            <a:r>
              <a:rPr sz="1500" dirty="0">
                <a:solidFill>
                  <a:srgbClr val="742738"/>
                </a:solidFill>
                <a:latin typeface="Century Gothic"/>
                <a:cs typeface="Century Gothic"/>
              </a:rPr>
              <a:t>dias</a:t>
            </a:r>
            <a:r>
              <a:rPr sz="1500" spc="-20" dirty="0">
                <a:solidFill>
                  <a:srgbClr val="742738"/>
                </a:solidFill>
                <a:latin typeface="Century Gothic"/>
                <a:cs typeface="Century Gothic"/>
              </a:rPr>
              <a:t> </a:t>
            </a:r>
            <a:r>
              <a:rPr sz="1500" spc="-10" dirty="0">
                <a:solidFill>
                  <a:srgbClr val="742738"/>
                </a:solidFill>
                <a:latin typeface="Century Gothic"/>
                <a:cs typeface="Century Gothic"/>
              </a:rPr>
              <a:t>de</a:t>
            </a:r>
            <a:r>
              <a:rPr sz="1500" spc="-20" dirty="0">
                <a:solidFill>
                  <a:srgbClr val="742738"/>
                </a:solidFill>
                <a:latin typeface="Century Gothic"/>
                <a:cs typeface="Century Gothic"/>
              </a:rPr>
              <a:t> </a:t>
            </a:r>
            <a:r>
              <a:rPr sz="1500" spc="-10" dirty="0">
                <a:solidFill>
                  <a:srgbClr val="742738"/>
                </a:solidFill>
                <a:latin typeface="Century Gothic"/>
                <a:cs typeface="Century Gothic"/>
              </a:rPr>
              <a:t>atraso</a:t>
            </a:r>
            <a:endParaRPr sz="1500">
              <a:latin typeface="Century Gothic"/>
              <a:cs typeface="Century Gothic"/>
            </a:endParaRPr>
          </a:p>
          <a:p>
            <a:pPr marL="12700" marR="266700" indent="28575">
              <a:lnSpc>
                <a:spcPct val="100000"/>
              </a:lnSpc>
              <a:spcBef>
                <a:spcPts val="894"/>
              </a:spcBef>
            </a:pPr>
            <a:r>
              <a:rPr sz="1500" spc="45" dirty="0">
                <a:solidFill>
                  <a:srgbClr val="742738"/>
                </a:solidFill>
                <a:latin typeface="Century Gothic"/>
                <a:cs typeface="Century Gothic"/>
              </a:rPr>
              <a:t>Protesto</a:t>
            </a:r>
            <a:r>
              <a:rPr sz="1500" spc="-10" dirty="0">
                <a:solidFill>
                  <a:srgbClr val="742738"/>
                </a:solidFill>
                <a:latin typeface="Century Gothic"/>
                <a:cs typeface="Century Gothic"/>
              </a:rPr>
              <a:t> de </a:t>
            </a:r>
            <a:r>
              <a:rPr sz="1500" spc="80" dirty="0">
                <a:solidFill>
                  <a:srgbClr val="742738"/>
                </a:solidFill>
                <a:latin typeface="Century Gothic"/>
                <a:cs typeface="Century Gothic"/>
              </a:rPr>
              <a:t>títulos</a:t>
            </a:r>
            <a:r>
              <a:rPr sz="1500" spc="-10" dirty="0">
                <a:solidFill>
                  <a:srgbClr val="742738"/>
                </a:solidFill>
                <a:latin typeface="Century Gothic"/>
                <a:cs typeface="Century Gothic"/>
              </a:rPr>
              <a:t> </a:t>
            </a:r>
            <a:r>
              <a:rPr sz="1500" dirty="0">
                <a:solidFill>
                  <a:srgbClr val="742738"/>
                </a:solidFill>
                <a:latin typeface="Century Gothic"/>
                <a:cs typeface="Century Gothic"/>
              </a:rPr>
              <a:t>em</a:t>
            </a:r>
            <a:r>
              <a:rPr sz="1500" spc="-10" dirty="0">
                <a:solidFill>
                  <a:srgbClr val="742738"/>
                </a:solidFill>
                <a:latin typeface="Century Gothic"/>
                <a:cs typeface="Century Gothic"/>
              </a:rPr>
              <a:t> </a:t>
            </a:r>
            <a:r>
              <a:rPr sz="1500" dirty="0">
                <a:solidFill>
                  <a:srgbClr val="742738"/>
                </a:solidFill>
                <a:latin typeface="Century Gothic"/>
                <a:cs typeface="Century Gothic"/>
              </a:rPr>
              <a:t>cartório</a:t>
            </a:r>
            <a:r>
              <a:rPr sz="1500" spc="-10" dirty="0">
                <a:solidFill>
                  <a:srgbClr val="742738"/>
                </a:solidFill>
                <a:latin typeface="Century Gothic"/>
                <a:cs typeface="Century Gothic"/>
              </a:rPr>
              <a:t> de</a:t>
            </a:r>
            <a:r>
              <a:rPr sz="1500" spc="-5" dirty="0">
                <a:solidFill>
                  <a:srgbClr val="742738"/>
                </a:solidFill>
                <a:latin typeface="Century Gothic"/>
                <a:cs typeface="Century Gothic"/>
              </a:rPr>
              <a:t> </a:t>
            </a:r>
            <a:r>
              <a:rPr sz="1500" spc="60" dirty="0">
                <a:solidFill>
                  <a:srgbClr val="742738"/>
                </a:solidFill>
                <a:latin typeface="Century Gothic"/>
                <a:cs typeface="Century Gothic"/>
              </a:rPr>
              <a:t>registro</a:t>
            </a:r>
            <a:r>
              <a:rPr sz="1500" spc="-10" dirty="0">
                <a:solidFill>
                  <a:srgbClr val="742738"/>
                </a:solidFill>
                <a:latin typeface="Century Gothic"/>
                <a:cs typeface="Century Gothic"/>
              </a:rPr>
              <a:t> </a:t>
            </a:r>
            <a:r>
              <a:rPr sz="1500" spc="-25" dirty="0">
                <a:solidFill>
                  <a:srgbClr val="742738"/>
                </a:solidFill>
                <a:latin typeface="Century Gothic"/>
                <a:cs typeface="Century Gothic"/>
              </a:rPr>
              <a:t>de </a:t>
            </a:r>
            <a:r>
              <a:rPr sz="1500" spc="80" dirty="0">
                <a:solidFill>
                  <a:srgbClr val="742738"/>
                </a:solidFill>
                <a:latin typeface="Century Gothic"/>
                <a:cs typeface="Century Gothic"/>
              </a:rPr>
              <a:t>títulos</a:t>
            </a:r>
            <a:r>
              <a:rPr sz="1500" spc="-25" dirty="0">
                <a:solidFill>
                  <a:srgbClr val="742738"/>
                </a:solidFill>
                <a:latin typeface="Century Gothic"/>
                <a:cs typeface="Century Gothic"/>
              </a:rPr>
              <a:t> </a:t>
            </a:r>
            <a:r>
              <a:rPr sz="1500" spc="-10" dirty="0">
                <a:solidFill>
                  <a:srgbClr val="742738"/>
                </a:solidFill>
                <a:latin typeface="Century Gothic"/>
                <a:cs typeface="Century Gothic"/>
              </a:rPr>
              <a:t>de</a:t>
            </a:r>
            <a:r>
              <a:rPr sz="1500" spc="-20" dirty="0">
                <a:solidFill>
                  <a:srgbClr val="742738"/>
                </a:solidFill>
                <a:latin typeface="Century Gothic"/>
                <a:cs typeface="Century Gothic"/>
              </a:rPr>
              <a:t> </a:t>
            </a:r>
            <a:r>
              <a:rPr sz="1500" dirty="0">
                <a:solidFill>
                  <a:srgbClr val="742738"/>
                </a:solidFill>
                <a:latin typeface="Century Gothic"/>
                <a:cs typeface="Century Gothic"/>
              </a:rPr>
              <a:t>débitos</a:t>
            </a:r>
            <a:r>
              <a:rPr sz="1500" spc="-25" dirty="0">
                <a:solidFill>
                  <a:srgbClr val="742738"/>
                </a:solidFill>
                <a:latin typeface="Century Gothic"/>
                <a:cs typeface="Century Gothic"/>
              </a:rPr>
              <a:t> </a:t>
            </a:r>
            <a:r>
              <a:rPr sz="1500" dirty="0">
                <a:solidFill>
                  <a:srgbClr val="742738"/>
                </a:solidFill>
                <a:latin typeface="Century Gothic"/>
                <a:cs typeface="Century Gothic"/>
              </a:rPr>
              <a:t>vencidos</a:t>
            </a:r>
            <a:r>
              <a:rPr sz="1500" spc="-20" dirty="0">
                <a:solidFill>
                  <a:srgbClr val="742738"/>
                </a:solidFill>
                <a:latin typeface="Century Gothic"/>
                <a:cs typeface="Century Gothic"/>
              </a:rPr>
              <a:t> </a:t>
            </a:r>
            <a:r>
              <a:rPr sz="1500" spc="-150" dirty="0">
                <a:solidFill>
                  <a:srgbClr val="742738"/>
                </a:solidFill>
                <a:latin typeface="Century Gothic"/>
                <a:cs typeface="Century Gothic"/>
              </a:rPr>
              <a:t>a</a:t>
            </a:r>
            <a:r>
              <a:rPr sz="1500" spc="-20" dirty="0">
                <a:solidFill>
                  <a:srgbClr val="742738"/>
                </a:solidFill>
                <a:latin typeface="Century Gothic"/>
                <a:cs typeface="Century Gothic"/>
              </a:rPr>
              <a:t> </a:t>
            </a:r>
            <a:r>
              <a:rPr sz="1500" spc="65" dirty="0">
                <a:solidFill>
                  <a:srgbClr val="742738"/>
                </a:solidFill>
                <a:latin typeface="Century Gothic"/>
                <a:cs typeface="Century Gothic"/>
              </a:rPr>
              <a:t>mais</a:t>
            </a:r>
            <a:r>
              <a:rPr sz="1500" spc="-25" dirty="0">
                <a:solidFill>
                  <a:srgbClr val="742738"/>
                </a:solidFill>
                <a:latin typeface="Century Gothic"/>
                <a:cs typeface="Century Gothic"/>
              </a:rPr>
              <a:t> </a:t>
            </a:r>
            <a:r>
              <a:rPr sz="1500" spc="-10" dirty="0">
                <a:solidFill>
                  <a:srgbClr val="742738"/>
                </a:solidFill>
                <a:latin typeface="Century Gothic"/>
                <a:cs typeface="Century Gothic"/>
              </a:rPr>
              <a:t>de</a:t>
            </a:r>
            <a:r>
              <a:rPr sz="1500" spc="-20" dirty="0">
                <a:solidFill>
                  <a:srgbClr val="742738"/>
                </a:solidFill>
                <a:latin typeface="Century Gothic"/>
                <a:cs typeface="Century Gothic"/>
              </a:rPr>
              <a:t> </a:t>
            </a:r>
            <a:r>
              <a:rPr sz="1500" spc="-40" dirty="0">
                <a:solidFill>
                  <a:srgbClr val="742738"/>
                </a:solidFill>
                <a:latin typeface="Century Gothic"/>
                <a:cs typeface="Century Gothic"/>
              </a:rPr>
              <a:t>120</a:t>
            </a:r>
            <a:r>
              <a:rPr sz="1500" spc="-25" dirty="0">
                <a:solidFill>
                  <a:srgbClr val="742738"/>
                </a:solidFill>
                <a:latin typeface="Century Gothic"/>
                <a:cs typeface="Century Gothic"/>
              </a:rPr>
              <a:t> </a:t>
            </a:r>
            <a:r>
              <a:rPr sz="1500" spc="-20" dirty="0">
                <a:solidFill>
                  <a:srgbClr val="742738"/>
                </a:solidFill>
                <a:latin typeface="Century Gothic"/>
                <a:cs typeface="Century Gothic"/>
              </a:rPr>
              <a:t>dias</a:t>
            </a:r>
            <a:endParaRPr sz="1500">
              <a:latin typeface="Century Gothic"/>
              <a:cs typeface="Century Gothic"/>
            </a:endParaRPr>
          </a:p>
          <a:p>
            <a:pPr marL="1834514" marR="5080" indent="-977900" algn="r">
              <a:lnSpc>
                <a:spcPct val="100000"/>
              </a:lnSpc>
              <a:spcBef>
                <a:spcPts val="1200"/>
              </a:spcBef>
            </a:pPr>
            <a:r>
              <a:rPr sz="1500" spc="-40" dirty="0">
                <a:solidFill>
                  <a:srgbClr val="742738"/>
                </a:solidFill>
                <a:latin typeface="Century Gothic"/>
                <a:cs typeface="Century Gothic"/>
              </a:rPr>
              <a:t>Conciliação</a:t>
            </a:r>
            <a:r>
              <a:rPr sz="1500" spc="155" dirty="0">
                <a:solidFill>
                  <a:srgbClr val="742738"/>
                </a:solidFill>
                <a:latin typeface="Century Gothic"/>
                <a:cs typeface="Century Gothic"/>
              </a:rPr>
              <a:t> </a:t>
            </a:r>
            <a:r>
              <a:rPr sz="1500" dirty="0">
                <a:solidFill>
                  <a:srgbClr val="742738"/>
                </a:solidFill>
                <a:latin typeface="Century Gothic"/>
                <a:cs typeface="Century Gothic"/>
              </a:rPr>
              <a:t>administrativa</a:t>
            </a:r>
            <a:r>
              <a:rPr sz="1500" spc="160" dirty="0">
                <a:solidFill>
                  <a:srgbClr val="742738"/>
                </a:solidFill>
                <a:latin typeface="Century Gothic"/>
                <a:cs typeface="Century Gothic"/>
              </a:rPr>
              <a:t> </a:t>
            </a:r>
            <a:r>
              <a:rPr sz="1500" dirty="0">
                <a:solidFill>
                  <a:srgbClr val="742738"/>
                </a:solidFill>
                <a:latin typeface="Century Gothic"/>
                <a:cs typeface="Century Gothic"/>
              </a:rPr>
              <a:t>por</a:t>
            </a:r>
            <a:r>
              <a:rPr sz="1500" spc="155" dirty="0">
                <a:solidFill>
                  <a:srgbClr val="742738"/>
                </a:solidFill>
                <a:latin typeface="Century Gothic"/>
                <a:cs typeface="Century Gothic"/>
              </a:rPr>
              <a:t> </a:t>
            </a:r>
            <a:r>
              <a:rPr sz="1500" dirty="0">
                <a:solidFill>
                  <a:srgbClr val="742738"/>
                </a:solidFill>
                <a:latin typeface="Century Gothic"/>
                <a:cs typeface="Century Gothic"/>
              </a:rPr>
              <a:t>meio</a:t>
            </a:r>
            <a:r>
              <a:rPr sz="1500" spc="160" dirty="0">
                <a:solidFill>
                  <a:srgbClr val="742738"/>
                </a:solidFill>
                <a:latin typeface="Century Gothic"/>
                <a:cs typeface="Century Gothic"/>
              </a:rPr>
              <a:t> </a:t>
            </a:r>
            <a:r>
              <a:rPr sz="1500" spc="-25" dirty="0">
                <a:solidFill>
                  <a:srgbClr val="742738"/>
                </a:solidFill>
                <a:latin typeface="Century Gothic"/>
                <a:cs typeface="Century Gothic"/>
              </a:rPr>
              <a:t>de </a:t>
            </a:r>
            <a:r>
              <a:rPr sz="1500" dirty="0">
                <a:solidFill>
                  <a:srgbClr val="742738"/>
                </a:solidFill>
                <a:latin typeface="Century Gothic"/>
                <a:cs typeface="Century Gothic"/>
              </a:rPr>
              <a:t>termo</a:t>
            </a:r>
            <a:r>
              <a:rPr sz="1500" spc="40" dirty="0">
                <a:solidFill>
                  <a:srgbClr val="742738"/>
                </a:solidFill>
                <a:latin typeface="Century Gothic"/>
                <a:cs typeface="Century Gothic"/>
              </a:rPr>
              <a:t> </a:t>
            </a:r>
            <a:r>
              <a:rPr sz="1500" spc="-10" dirty="0">
                <a:solidFill>
                  <a:srgbClr val="742738"/>
                </a:solidFill>
                <a:latin typeface="Century Gothic"/>
                <a:cs typeface="Century Gothic"/>
              </a:rPr>
              <a:t>de</a:t>
            </a:r>
            <a:r>
              <a:rPr sz="1500" spc="40" dirty="0">
                <a:solidFill>
                  <a:srgbClr val="742738"/>
                </a:solidFill>
                <a:latin typeface="Century Gothic"/>
                <a:cs typeface="Century Gothic"/>
              </a:rPr>
              <a:t> </a:t>
            </a:r>
            <a:r>
              <a:rPr sz="1500" dirty="0">
                <a:solidFill>
                  <a:srgbClr val="742738"/>
                </a:solidFill>
                <a:latin typeface="Century Gothic"/>
                <a:cs typeface="Century Gothic"/>
              </a:rPr>
              <a:t>confissão</a:t>
            </a:r>
            <a:r>
              <a:rPr sz="1500" spc="40" dirty="0">
                <a:solidFill>
                  <a:srgbClr val="742738"/>
                </a:solidFill>
                <a:latin typeface="Century Gothic"/>
                <a:cs typeface="Century Gothic"/>
              </a:rPr>
              <a:t> </a:t>
            </a:r>
            <a:r>
              <a:rPr sz="1500" spc="-10" dirty="0">
                <a:solidFill>
                  <a:srgbClr val="742738"/>
                </a:solidFill>
                <a:latin typeface="Century Gothic"/>
                <a:cs typeface="Century Gothic"/>
              </a:rPr>
              <a:t>de</a:t>
            </a:r>
            <a:r>
              <a:rPr sz="1500" spc="40" dirty="0">
                <a:solidFill>
                  <a:srgbClr val="742738"/>
                </a:solidFill>
                <a:latin typeface="Century Gothic"/>
                <a:cs typeface="Century Gothic"/>
              </a:rPr>
              <a:t> </a:t>
            </a:r>
            <a:r>
              <a:rPr sz="1500" spc="-10" dirty="0">
                <a:solidFill>
                  <a:srgbClr val="742738"/>
                </a:solidFill>
                <a:latin typeface="Century Gothic"/>
                <a:cs typeface="Century Gothic"/>
              </a:rPr>
              <a:t>dívida</a:t>
            </a:r>
            <a:endParaRPr sz="1500">
              <a:latin typeface="Century Gothic"/>
              <a:cs typeface="Century Gothic"/>
            </a:endParaRPr>
          </a:p>
        </p:txBody>
      </p:sp>
      <p:sp>
        <p:nvSpPr>
          <p:cNvPr id="7" name="object 7"/>
          <p:cNvSpPr txBox="1"/>
          <p:nvPr/>
        </p:nvSpPr>
        <p:spPr>
          <a:xfrm>
            <a:off x="5111013" y="3301453"/>
            <a:ext cx="1866900" cy="396240"/>
          </a:xfrm>
          <a:prstGeom prst="rect">
            <a:avLst/>
          </a:prstGeom>
          <a:solidFill>
            <a:srgbClr val="905260"/>
          </a:solidFill>
        </p:spPr>
        <p:txBody>
          <a:bodyPr vert="horz" wrap="square" lIns="0" tIns="46355" rIns="0" bIns="0" rtlCol="0">
            <a:spAutoFit/>
          </a:bodyPr>
          <a:lstStyle/>
          <a:p>
            <a:pPr algn="ctr">
              <a:lnSpc>
                <a:spcPct val="100000"/>
              </a:lnSpc>
              <a:spcBef>
                <a:spcPts val="365"/>
              </a:spcBef>
            </a:pPr>
            <a:r>
              <a:rPr sz="1800" spc="-25" dirty="0">
                <a:solidFill>
                  <a:srgbClr val="FFFFFF"/>
                </a:solidFill>
                <a:latin typeface="Century Gothic"/>
                <a:cs typeface="Century Gothic"/>
              </a:rPr>
              <a:t>198</a:t>
            </a:r>
            <a:endParaRPr sz="1800">
              <a:latin typeface="Century Gothic"/>
              <a:cs typeface="Century Gothic"/>
            </a:endParaRPr>
          </a:p>
        </p:txBody>
      </p:sp>
      <p:sp>
        <p:nvSpPr>
          <p:cNvPr id="8" name="object 8"/>
          <p:cNvSpPr txBox="1"/>
          <p:nvPr/>
        </p:nvSpPr>
        <p:spPr>
          <a:xfrm>
            <a:off x="5121135" y="3890924"/>
            <a:ext cx="528320" cy="396240"/>
          </a:xfrm>
          <a:prstGeom prst="rect">
            <a:avLst/>
          </a:prstGeom>
          <a:solidFill>
            <a:srgbClr val="905260"/>
          </a:solidFill>
        </p:spPr>
        <p:txBody>
          <a:bodyPr vert="horz" wrap="square" lIns="0" tIns="71755" rIns="0" bIns="0" rtlCol="0">
            <a:spAutoFit/>
          </a:bodyPr>
          <a:lstStyle/>
          <a:p>
            <a:pPr marL="129539">
              <a:lnSpc>
                <a:spcPct val="100000"/>
              </a:lnSpc>
              <a:spcBef>
                <a:spcPts val="565"/>
              </a:spcBef>
            </a:pPr>
            <a:r>
              <a:rPr sz="1800" spc="25" dirty="0">
                <a:solidFill>
                  <a:srgbClr val="FFFFFF"/>
                </a:solidFill>
                <a:latin typeface="Century Gothic"/>
                <a:cs typeface="Century Gothic"/>
              </a:rPr>
              <a:t>56</a:t>
            </a:r>
            <a:endParaRPr sz="1800">
              <a:latin typeface="Century Gothic"/>
              <a:cs typeface="Century Gothic"/>
            </a:endParaRPr>
          </a:p>
        </p:txBody>
      </p:sp>
      <p:sp>
        <p:nvSpPr>
          <p:cNvPr id="9" name="object 9"/>
          <p:cNvSpPr/>
          <p:nvPr/>
        </p:nvSpPr>
        <p:spPr>
          <a:xfrm>
            <a:off x="5111013" y="4475924"/>
            <a:ext cx="170180" cy="396240"/>
          </a:xfrm>
          <a:custGeom>
            <a:avLst/>
            <a:gdLst/>
            <a:ahLst/>
            <a:cxnLst/>
            <a:rect l="l" t="t" r="r" b="b"/>
            <a:pathLst>
              <a:path w="170179" h="396239">
                <a:moveTo>
                  <a:pt x="169570" y="0"/>
                </a:moveTo>
                <a:lnTo>
                  <a:pt x="0" y="0"/>
                </a:lnTo>
                <a:lnTo>
                  <a:pt x="0" y="396176"/>
                </a:lnTo>
                <a:lnTo>
                  <a:pt x="169570" y="396176"/>
                </a:lnTo>
                <a:lnTo>
                  <a:pt x="169570" y="0"/>
                </a:lnTo>
                <a:close/>
              </a:path>
            </a:pathLst>
          </a:custGeom>
          <a:solidFill>
            <a:srgbClr val="905260"/>
          </a:solidFill>
        </p:spPr>
        <p:txBody>
          <a:bodyPr wrap="square" lIns="0" tIns="0" rIns="0" bIns="0" rtlCol="0"/>
          <a:lstStyle/>
          <a:p>
            <a:endParaRPr/>
          </a:p>
        </p:txBody>
      </p:sp>
      <p:sp>
        <p:nvSpPr>
          <p:cNvPr id="10" name="object 10"/>
          <p:cNvSpPr txBox="1"/>
          <p:nvPr/>
        </p:nvSpPr>
        <p:spPr>
          <a:xfrm>
            <a:off x="5320949" y="4509911"/>
            <a:ext cx="254000" cy="299720"/>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742738"/>
                </a:solidFill>
                <a:latin typeface="Century Gothic"/>
                <a:cs typeface="Century Gothic"/>
              </a:rPr>
              <a:t>18</a:t>
            </a:r>
            <a:endParaRPr sz="1800">
              <a:latin typeface="Century Gothic"/>
              <a:cs typeface="Century Gothic"/>
            </a:endParaRPr>
          </a:p>
        </p:txBody>
      </p:sp>
      <p:sp>
        <p:nvSpPr>
          <p:cNvPr id="11" name="object 11"/>
          <p:cNvSpPr txBox="1"/>
          <p:nvPr/>
        </p:nvSpPr>
        <p:spPr>
          <a:xfrm>
            <a:off x="5111013" y="5071478"/>
            <a:ext cx="7061834" cy="396240"/>
          </a:xfrm>
          <a:prstGeom prst="rect">
            <a:avLst/>
          </a:prstGeom>
          <a:solidFill>
            <a:srgbClr val="905260"/>
          </a:solidFill>
        </p:spPr>
        <p:txBody>
          <a:bodyPr vert="horz" wrap="square" lIns="0" tIns="46355" rIns="0" bIns="0" rtlCol="0">
            <a:spAutoFit/>
          </a:bodyPr>
          <a:lstStyle/>
          <a:p>
            <a:pPr marL="379730">
              <a:lnSpc>
                <a:spcPct val="100000"/>
              </a:lnSpc>
              <a:spcBef>
                <a:spcPts val="365"/>
              </a:spcBef>
            </a:pPr>
            <a:r>
              <a:rPr sz="1800" spc="40" dirty="0">
                <a:solidFill>
                  <a:srgbClr val="FFFFFF"/>
                </a:solidFill>
                <a:latin typeface="Century Gothic"/>
                <a:cs typeface="Century Gothic"/>
              </a:rPr>
              <a:t>749</a:t>
            </a:r>
            <a:endParaRPr sz="1800">
              <a:latin typeface="Century Gothic"/>
              <a:cs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5370" cy="197490"/>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646363"/>
                </a:solidFill>
                <a:latin typeface="Century Gothic"/>
                <a:cs typeface="Century Gothic"/>
              </a:rPr>
              <a:t>28</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469900" y="7039178"/>
            <a:ext cx="612140" cy="612140"/>
          </a:xfrm>
          <a:prstGeom prst="rect">
            <a:avLst/>
          </a:prstGeom>
          <a:solidFill>
            <a:srgbClr val="905260"/>
          </a:solidFill>
        </p:spPr>
        <p:txBody>
          <a:bodyPr vert="horz" wrap="square" lIns="0" tIns="65405" rIns="0" bIns="0" rtlCol="0">
            <a:spAutoFit/>
          </a:bodyPr>
          <a:lstStyle/>
          <a:p>
            <a:pPr marL="182880">
              <a:lnSpc>
                <a:spcPct val="100000"/>
              </a:lnSpc>
              <a:spcBef>
                <a:spcPts val="515"/>
              </a:spcBef>
            </a:pPr>
            <a:r>
              <a:rPr sz="3000" b="1" spc="-50" dirty="0">
                <a:solidFill>
                  <a:srgbClr val="FFFFFF"/>
                </a:solidFill>
                <a:latin typeface="Leelawadee"/>
                <a:cs typeface="Leelawadee"/>
              </a:rPr>
              <a:t>X</a:t>
            </a:r>
            <a:endParaRPr sz="3000">
              <a:latin typeface="Leelawadee"/>
              <a:cs typeface="Leelawadee"/>
            </a:endParaRPr>
          </a:p>
        </p:txBody>
      </p:sp>
      <p:sp>
        <p:nvSpPr>
          <p:cNvPr id="4" name="object 4"/>
          <p:cNvSpPr txBox="1"/>
          <p:nvPr/>
        </p:nvSpPr>
        <p:spPr>
          <a:xfrm>
            <a:off x="1203427" y="7181246"/>
            <a:ext cx="2301875" cy="360680"/>
          </a:xfrm>
          <a:prstGeom prst="rect">
            <a:avLst/>
          </a:prstGeom>
        </p:spPr>
        <p:txBody>
          <a:bodyPr vert="horz" wrap="square" lIns="0" tIns="12700" rIns="0" bIns="0" rtlCol="0">
            <a:spAutoFit/>
          </a:bodyPr>
          <a:lstStyle/>
          <a:p>
            <a:pPr marL="12700">
              <a:lnSpc>
                <a:spcPct val="100000"/>
              </a:lnSpc>
              <a:spcBef>
                <a:spcPts val="100"/>
              </a:spcBef>
            </a:pPr>
            <a:r>
              <a:rPr sz="2200" spc="-10" dirty="0">
                <a:solidFill>
                  <a:srgbClr val="742738"/>
                </a:solidFill>
                <a:latin typeface="Leelawadee"/>
                <a:cs typeface="Leelawadee"/>
              </a:rPr>
              <a:t>Processos</a:t>
            </a:r>
            <a:r>
              <a:rPr sz="2200" spc="-75" dirty="0">
                <a:solidFill>
                  <a:srgbClr val="742738"/>
                </a:solidFill>
                <a:latin typeface="Leelawadee"/>
                <a:cs typeface="Leelawadee"/>
              </a:rPr>
              <a:t> </a:t>
            </a:r>
            <a:r>
              <a:rPr sz="2200" spc="-10" dirty="0">
                <a:solidFill>
                  <a:srgbClr val="742738"/>
                </a:solidFill>
                <a:latin typeface="Leelawadee"/>
                <a:cs typeface="Leelawadee"/>
              </a:rPr>
              <a:t>judiciais</a:t>
            </a:r>
            <a:endParaRPr sz="2200">
              <a:latin typeface="Leelawadee"/>
              <a:cs typeface="Leelawadee"/>
            </a:endParaRPr>
          </a:p>
        </p:txBody>
      </p:sp>
      <p:sp>
        <p:nvSpPr>
          <p:cNvPr id="5" name="object 5"/>
          <p:cNvSpPr txBox="1"/>
          <p:nvPr/>
        </p:nvSpPr>
        <p:spPr>
          <a:xfrm>
            <a:off x="419300" y="2492771"/>
            <a:ext cx="5805805" cy="4018915"/>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42738"/>
                </a:solidFill>
                <a:latin typeface="Century Gothic"/>
                <a:cs typeface="Century Gothic"/>
              </a:rPr>
              <a:t>Atividades</a:t>
            </a:r>
            <a:r>
              <a:rPr sz="1900" spc="200" dirty="0">
                <a:solidFill>
                  <a:srgbClr val="742738"/>
                </a:solidFill>
                <a:latin typeface="Century Gothic"/>
                <a:cs typeface="Century Gothic"/>
              </a:rPr>
              <a:t> </a:t>
            </a:r>
            <a:r>
              <a:rPr sz="1900" dirty="0">
                <a:solidFill>
                  <a:srgbClr val="742738"/>
                </a:solidFill>
                <a:latin typeface="Century Gothic"/>
                <a:cs typeface="Century Gothic"/>
              </a:rPr>
              <a:t>desempenhas</a:t>
            </a:r>
            <a:r>
              <a:rPr sz="1900" spc="200" dirty="0">
                <a:solidFill>
                  <a:srgbClr val="742738"/>
                </a:solidFill>
                <a:latin typeface="Century Gothic"/>
                <a:cs typeface="Century Gothic"/>
              </a:rPr>
              <a:t> </a:t>
            </a:r>
            <a:r>
              <a:rPr sz="1900" spc="-20" dirty="0">
                <a:solidFill>
                  <a:srgbClr val="742738"/>
                </a:solidFill>
                <a:latin typeface="Century Gothic"/>
                <a:cs typeface="Century Gothic"/>
              </a:rPr>
              <a:t>pela</a:t>
            </a:r>
            <a:endParaRPr sz="1900" dirty="0">
              <a:latin typeface="Century Gothic"/>
              <a:cs typeface="Century Gothic"/>
            </a:endParaRPr>
          </a:p>
          <a:p>
            <a:pPr marL="12700">
              <a:lnSpc>
                <a:spcPct val="100000"/>
              </a:lnSpc>
            </a:pPr>
            <a:r>
              <a:rPr sz="1900" spc="65" dirty="0">
                <a:solidFill>
                  <a:srgbClr val="742738"/>
                </a:solidFill>
                <a:latin typeface="Century Gothic"/>
                <a:cs typeface="Century Gothic"/>
              </a:rPr>
              <a:t>Assessoria</a:t>
            </a:r>
            <a:r>
              <a:rPr sz="1900" spc="-25" dirty="0">
                <a:solidFill>
                  <a:srgbClr val="742738"/>
                </a:solidFill>
                <a:latin typeface="Century Gothic"/>
                <a:cs typeface="Century Gothic"/>
              </a:rPr>
              <a:t> </a:t>
            </a:r>
            <a:r>
              <a:rPr sz="1900" spc="-10" dirty="0">
                <a:solidFill>
                  <a:srgbClr val="742738"/>
                </a:solidFill>
                <a:latin typeface="Century Gothic"/>
                <a:cs typeface="Century Gothic"/>
              </a:rPr>
              <a:t>Jurídica</a:t>
            </a:r>
            <a:endParaRPr sz="1900" dirty="0">
              <a:latin typeface="Century Gothic"/>
              <a:cs typeface="Century Gothic"/>
            </a:endParaRPr>
          </a:p>
          <a:p>
            <a:pPr>
              <a:lnSpc>
                <a:spcPct val="100000"/>
              </a:lnSpc>
              <a:spcBef>
                <a:spcPts val="1030"/>
              </a:spcBef>
            </a:pPr>
            <a:endParaRPr sz="1900" dirty="0">
              <a:latin typeface="Century Gothic"/>
              <a:cs typeface="Century Gothic"/>
            </a:endParaRPr>
          </a:p>
          <a:p>
            <a:pPr marL="15875" marR="5715" algn="just">
              <a:lnSpc>
                <a:spcPct val="100000"/>
              </a:lnSpc>
            </a:pPr>
            <a:r>
              <a:rPr sz="1400" dirty="0">
                <a:solidFill>
                  <a:srgbClr val="742738"/>
                </a:solidFill>
                <a:latin typeface="Leelawadee"/>
                <a:cs typeface="Leelawadee"/>
              </a:rPr>
              <a:t>A</a:t>
            </a:r>
            <a:r>
              <a:rPr sz="1400" spc="-35" dirty="0">
                <a:solidFill>
                  <a:srgbClr val="742738"/>
                </a:solidFill>
                <a:latin typeface="Leelawadee"/>
                <a:cs typeface="Leelawadee"/>
              </a:rPr>
              <a:t> </a:t>
            </a:r>
            <a:r>
              <a:rPr sz="1400" dirty="0">
                <a:solidFill>
                  <a:srgbClr val="742738"/>
                </a:solidFill>
                <a:latin typeface="Leelawadee"/>
                <a:cs typeface="Leelawadee"/>
              </a:rPr>
              <a:t>Assessoria</a:t>
            </a:r>
            <a:r>
              <a:rPr sz="1400" spc="-30" dirty="0">
                <a:solidFill>
                  <a:srgbClr val="742738"/>
                </a:solidFill>
                <a:latin typeface="Leelawadee"/>
                <a:cs typeface="Leelawadee"/>
              </a:rPr>
              <a:t> </a:t>
            </a:r>
            <a:r>
              <a:rPr sz="1400" dirty="0">
                <a:solidFill>
                  <a:srgbClr val="742738"/>
                </a:solidFill>
                <a:latin typeface="Leelawadee"/>
                <a:cs typeface="Leelawadee"/>
              </a:rPr>
              <a:t>Jurídica</a:t>
            </a:r>
            <a:r>
              <a:rPr sz="1400" spc="-30" dirty="0">
                <a:solidFill>
                  <a:srgbClr val="742738"/>
                </a:solidFill>
                <a:latin typeface="Leelawadee"/>
                <a:cs typeface="Leelawadee"/>
              </a:rPr>
              <a:t> </a:t>
            </a:r>
            <a:r>
              <a:rPr sz="1400" dirty="0">
                <a:solidFill>
                  <a:srgbClr val="742738"/>
                </a:solidFill>
                <a:latin typeface="Leelawadee"/>
                <a:cs typeface="Leelawadee"/>
              </a:rPr>
              <a:t>é</a:t>
            </a:r>
            <a:r>
              <a:rPr sz="1400" spc="-30" dirty="0">
                <a:solidFill>
                  <a:srgbClr val="742738"/>
                </a:solidFill>
                <a:latin typeface="Leelawadee"/>
                <a:cs typeface="Leelawadee"/>
              </a:rPr>
              <a:t> </a:t>
            </a:r>
            <a:r>
              <a:rPr sz="1400" dirty="0">
                <a:solidFill>
                  <a:srgbClr val="742738"/>
                </a:solidFill>
                <a:latin typeface="Leelawadee"/>
                <a:cs typeface="Leelawadee"/>
              </a:rPr>
              <a:t>uma</a:t>
            </a:r>
            <a:r>
              <a:rPr sz="1400" spc="-30" dirty="0">
                <a:solidFill>
                  <a:srgbClr val="742738"/>
                </a:solidFill>
                <a:latin typeface="Leelawadee"/>
                <a:cs typeface="Leelawadee"/>
              </a:rPr>
              <a:t> </a:t>
            </a:r>
            <a:r>
              <a:rPr sz="1400" dirty="0">
                <a:solidFill>
                  <a:srgbClr val="742738"/>
                </a:solidFill>
                <a:latin typeface="Leelawadee"/>
                <a:cs typeface="Leelawadee"/>
              </a:rPr>
              <a:t>área</a:t>
            </a:r>
            <a:r>
              <a:rPr sz="1400" spc="-30" dirty="0">
                <a:solidFill>
                  <a:srgbClr val="742738"/>
                </a:solidFill>
                <a:latin typeface="Leelawadee"/>
                <a:cs typeface="Leelawadee"/>
              </a:rPr>
              <a:t> </a:t>
            </a:r>
            <a:r>
              <a:rPr sz="1400" dirty="0">
                <a:solidFill>
                  <a:srgbClr val="742738"/>
                </a:solidFill>
                <a:latin typeface="Leelawadee"/>
                <a:cs typeface="Leelawadee"/>
              </a:rPr>
              <a:t>de</a:t>
            </a:r>
            <a:r>
              <a:rPr sz="1400" spc="-30" dirty="0">
                <a:solidFill>
                  <a:srgbClr val="742738"/>
                </a:solidFill>
                <a:latin typeface="Leelawadee"/>
                <a:cs typeface="Leelawadee"/>
              </a:rPr>
              <a:t> </a:t>
            </a:r>
            <a:r>
              <a:rPr sz="1400" dirty="0">
                <a:solidFill>
                  <a:srgbClr val="742738"/>
                </a:solidFill>
                <a:latin typeface="Leelawadee"/>
                <a:cs typeface="Leelawadee"/>
              </a:rPr>
              <a:t>extrema</a:t>
            </a:r>
            <a:r>
              <a:rPr sz="1400" spc="-30" dirty="0">
                <a:solidFill>
                  <a:srgbClr val="742738"/>
                </a:solidFill>
                <a:latin typeface="Leelawadee"/>
                <a:cs typeface="Leelawadee"/>
              </a:rPr>
              <a:t> </a:t>
            </a:r>
            <a:r>
              <a:rPr sz="1400" dirty="0">
                <a:solidFill>
                  <a:srgbClr val="742738"/>
                </a:solidFill>
                <a:latin typeface="Leelawadee"/>
                <a:cs typeface="Leelawadee"/>
              </a:rPr>
              <a:t>importância</a:t>
            </a:r>
            <a:r>
              <a:rPr sz="1400" spc="-30" dirty="0">
                <a:solidFill>
                  <a:srgbClr val="742738"/>
                </a:solidFill>
                <a:latin typeface="Leelawadee"/>
                <a:cs typeface="Leelawadee"/>
              </a:rPr>
              <a:t> </a:t>
            </a:r>
            <a:r>
              <a:rPr sz="1400" dirty="0">
                <a:solidFill>
                  <a:srgbClr val="742738"/>
                </a:solidFill>
                <a:latin typeface="Leelawadee"/>
                <a:cs typeface="Leelawadee"/>
              </a:rPr>
              <a:t>para</a:t>
            </a:r>
            <a:r>
              <a:rPr sz="1400" spc="-30" dirty="0">
                <a:solidFill>
                  <a:srgbClr val="742738"/>
                </a:solidFill>
                <a:latin typeface="Leelawadee"/>
                <a:cs typeface="Leelawadee"/>
              </a:rPr>
              <a:t> </a:t>
            </a:r>
            <a:r>
              <a:rPr sz="1400" dirty="0">
                <a:solidFill>
                  <a:srgbClr val="742738"/>
                </a:solidFill>
                <a:latin typeface="Leelawadee"/>
                <a:cs typeface="Leelawadee"/>
              </a:rPr>
              <a:t>o</a:t>
            </a:r>
            <a:r>
              <a:rPr sz="1400" spc="-30" dirty="0">
                <a:solidFill>
                  <a:srgbClr val="742738"/>
                </a:solidFill>
                <a:latin typeface="Leelawadee"/>
                <a:cs typeface="Leelawadee"/>
              </a:rPr>
              <a:t> </a:t>
            </a:r>
            <a:r>
              <a:rPr sz="1400" dirty="0">
                <a:solidFill>
                  <a:srgbClr val="742738"/>
                </a:solidFill>
                <a:latin typeface="Leelawadee"/>
                <a:cs typeface="Leelawadee"/>
              </a:rPr>
              <a:t>bom</a:t>
            </a:r>
            <a:r>
              <a:rPr sz="1400" spc="-30" dirty="0">
                <a:solidFill>
                  <a:srgbClr val="742738"/>
                </a:solidFill>
                <a:latin typeface="Leelawadee"/>
                <a:cs typeface="Leelawadee"/>
              </a:rPr>
              <a:t> </a:t>
            </a:r>
            <a:r>
              <a:rPr sz="1400" spc="-20" dirty="0">
                <a:solidFill>
                  <a:srgbClr val="742738"/>
                </a:solidFill>
                <a:latin typeface="Leelawadee"/>
                <a:cs typeface="Leelawadee"/>
              </a:rPr>
              <a:t>fun- </a:t>
            </a:r>
            <a:r>
              <a:rPr sz="1400" dirty="0">
                <a:solidFill>
                  <a:srgbClr val="742738"/>
                </a:solidFill>
                <a:latin typeface="Leelawadee"/>
                <a:cs typeface="Leelawadee"/>
              </a:rPr>
              <a:t>cionamento</a:t>
            </a:r>
            <a:r>
              <a:rPr sz="1400" spc="135" dirty="0">
                <a:solidFill>
                  <a:srgbClr val="742738"/>
                </a:solidFill>
                <a:latin typeface="Leelawadee"/>
                <a:cs typeface="Leelawadee"/>
              </a:rPr>
              <a:t> </a:t>
            </a:r>
            <a:r>
              <a:rPr sz="1400" dirty="0">
                <a:solidFill>
                  <a:srgbClr val="742738"/>
                </a:solidFill>
                <a:latin typeface="Leelawadee"/>
                <a:cs typeface="Leelawadee"/>
              </a:rPr>
              <a:t>tendo</a:t>
            </a:r>
            <a:r>
              <a:rPr sz="1400" spc="135" dirty="0">
                <a:solidFill>
                  <a:srgbClr val="742738"/>
                </a:solidFill>
                <a:latin typeface="Leelawadee"/>
                <a:cs typeface="Leelawadee"/>
              </a:rPr>
              <a:t> </a:t>
            </a:r>
            <a:r>
              <a:rPr sz="1400" dirty="0">
                <a:solidFill>
                  <a:srgbClr val="742738"/>
                </a:solidFill>
                <a:latin typeface="Leelawadee"/>
                <a:cs typeface="Leelawadee"/>
              </a:rPr>
              <a:t>sua</a:t>
            </a:r>
            <a:r>
              <a:rPr sz="1400" spc="135" dirty="0">
                <a:solidFill>
                  <a:srgbClr val="742738"/>
                </a:solidFill>
                <a:latin typeface="Leelawadee"/>
                <a:cs typeface="Leelawadee"/>
              </a:rPr>
              <a:t> </a:t>
            </a:r>
            <a:r>
              <a:rPr sz="1400" dirty="0">
                <a:solidFill>
                  <a:srgbClr val="742738"/>
                </a:solidFill>
                <a:latin typeface="Leelawadee"/>
                <a:cs typeface="Leelawadee"/>
              </a:rPr>
              <a:t>atuação</a:t>
            </a:r>
            <a:r>
              <a:rPr sz="1400" spc="135" dirty="0">
                <a:solidFill>
                  <a:srgbClr val="742738"/>
                </a:solidFill>
                <a:latin typeface="Leelawadee"/>
                <a:cs typeface="Leelawadee"/>
              </a:rPr>
              <a:t> </a:t>
            </a:r>
            <a:r>
              <a:rPr sz="1400" dirty="0">
                <a:solidFill>
                  <a:srgbClr val="742738"/>
                </a:solidFill>
                <a:latin typeface="Leelawadee"/>
                <a:cs typeface="Leelawadee"/>
              </a:rPr>
              <a:t>como</a:t>
            </a:r>
            <a:r>
              <a:rPr sz="1400" spc="135" dirty="0">
                <a:solidFill>
                  <a:srgbClr val="742738"/>
                </a:solidFill>
                <a:latin typeface="Leelawadee"/>
                <a:cs typeface="Leelawadee"/>
              </a:rPr>
              <a:t> </a:t>
            </a:r>
            <a:r>
              <a:rPr sz="1400" dirty="0">
                <a:solidFill>
                  <a:srgbClr val="742738"/>
                </a:solidFill>
                <a:latin typeface="Leelawadee"/>
                <a:cs typeface="Leelawadee"/>
              </a:rPr>
              <a:t>fundamental</a:t>
            </a:r>
            <a:r>
              <a:rPr sz="1400" spc="130" dirty="0">
                <a:solidFill>
                  <a:srgbClr val="742738"/>
                </a:solidFill>
                <a:latin typeface="Leelawadee"/>
                <a:cs typeface="Leelawadee"/>
              </a:rPr>
              <a:t> </a:t>
            </a:r>
            <a:r>
              <a:rPr sz="1400" dirty="0">
                <a:solidFill>
                  <a:srgbClr val="742738"/>
                </a:solidFill>
                <a:latin typeface="Leelawadee"/>
                <a:cs typeface="Leelawadee"/>
              </a:rPr>
              <a:t>para</a:t>
            </a:r>
            <a:r>
              <a:rPr sz="1400" spc="135" dirty="0">
                <a:solidFill>
                  <a:srgbClr val="742738"/>
                </a:solidFill>
                <a:latin typeface="Leelawadee"/>
                <a:cs typeface="Leelawadee"/>
              </a:rPr>
              <a:t> </a:t>
            </a:r>
            <a:r>
              <a:rPr sz="1400" dirty="0">
                <a:solidFill>
                  <a:srgbClr val="742738"/>
                </a:solidFill>
                <a:latin typeface="Leelawadee"/>
                <a:cs typeface="Leelawadee"/>
              </a:rPr>
              <a:t>garantir</a:t>
            </a:r>
            <a:r>
              <a:rPr sz="1400" spc="130" dirty="0">
                <a:solidFill>
                  <a:srgbClr val="742738"/>
                </a:solidFill>
                <a:latin typeface="Leelawadee"/>
                <a:cs typeface="Leelawadee"/>
              </a:rPr>
              <a:t> </a:t>
            </a:r>
            <a:r>
              <a:rPr sz="1400" dirty="0">
                <a:solidFill>
                  <a:srgbClr val="742738"/>
                </a:solidFill>
                <a:latin typeface="Leelawadee"/>
                <a:cs typeface="Leelawadee"/>
              </a:rPr>
              <a:t>que</a:t>
            </a:r>
            <a:r>
              <a:rPr sz="1400" spc="135" dirty="0">
                <a:solidFill>
                  <a:srgbClr val="742738"/>
                </a:solidFill>
                <a:latin typeface="Leelawadee"/>
                <a:cs typeface="Leelawadee"/>
              </a:rPr>
              <a:t> </a:t>
            </a:r>
            <a:r>
              <a:rPr sz="1400" spc="-25" dirty="0">
                <a:solidFill>
                  <a:srgbClr val="742738"/>
                </a:solidFill>
                <a:latin typeface="Leelawadee"/>
                <a:cs typeface="Leelawadee"/>
              </a:rPr>
              <a:t>as </a:t>
            </a:r>
            <a:r>
              <a:rPr sz="1400" dirty="0">
                <a:solidFill>
                  <a:srgbClr val="742738"/>
                </a:solidFill>
                <a:latin typeface="Leelawadee"/>
                <a:cs typeface="Leelawadee"/>
              </a:rPr>
              <a:t>ações</a:t>
            </a:r>
            <a:r>
              <a:rPr sz="1400" spc="100" dirty="0">
                <a:solidFill>
                  <a:srgbClr val="742738"/>
                </a:solidFill>
                <a:latin typeface="Leelawadee"/>
                <a:cs typeface="Leelawadee"/>
              </a:rPr>
              <a:t> </a:t>
            </a:r>
            <a:r>
              <a:rPr sz="1400" dirty="0">
                <a:solidFill>
                  <a:srgbClr val="742738"/>
                </a:solidFill>
                <a:latin typeface="Leelawadee"/>
                <a:cs typeface="Leelawadee"/>
              </a:rPr>
              <a:t>do</a:t>
            </a:r>
            <a:r>
              <a:rPr sz="1400" spc="100" dirty="0">
                <a:solidFill>
                  <a:srgbClr val="742738"/>
                </a:solidFill>
                <a:latin typeface="Leelawadee"/>
                <a:cs typeface="Leelawadee"/>
              </a:rPr>
              <a:t> </a:t>
            </a:r>
            <a:r>
              <a:rPr sz="1400" spc="-20" dirty="0">
                <a:solidFill>
                  <a:srgbClr val="742738"/>
                </a:solidFill>
                <a:latin typeface="Leelawadee"/>
                <a:cs typeface="Leelawadee"/>
              </a:rPr>
              <a:t>CRMV-</a:t>
            </a:r>
            <a:r>
              <a:rPr sz="1400" dirty="0">
                <a:solidFill>
                  <a:srgbClr val="742738"/>
                </a:solidFill>
                <a:latin typeface="Leelawadee"/>
                <a:cs typeface="Leelawadee"/>
              </a:rPr>
              <a:t>AM</a:t>
            </a:r>
            <a:r>
              <a:rPr sz="1400" spc="100" dirty="0">
                <a:solidFill>
                  <a:srgbClr val="742738"/>
                </a:solidFill>
                <a:latin typeface="Leelawadee"/>
                <a:cs typeface="Leelawadee"/>
              </a:rPr>
              <a:t> </a:t>
            </a:r>
            <a:r>
              <a:rPr sz="1400" dirty="0">
                <a:solidFill>
                  <a:srgbClr val="742738"/>
                </a:solidFill>
                <a:latin typeface="Leelawadee"/>
                <a:cs typeface="Leelawadee"/>
              </a:rPr>
              <a:t>estejam</a:t>
            </a:r>
            <a:r>
              <a:rPr sz="1400" spc="100" dirty="0">
                <a:solidFill>
                  <a:srgbClr val="742738"/>
                </a:solidFill>
                <a:latin typeface="Leelawadee"/>
                <a:cs typeface="Leelawadee"/>
              </a:rPr>
              <a:t> </a:t>
            </a:r>
            <a:r>
              <a:rPr sz="1400" dirty="0">
                <a:solidFill>
                  <a:srgbClr val="742738"/>
                </a:solidFill>
                <a:latin typeface="Leelawadee"/>
                <a:cs typeface="Leelawadee"/>
              </a:rPr>
              <a:t>de</a:t>
            </a:r>
            <a:r>
              <a:rPr sz="1400" spc="100" dirty="0">
                <a:solidFill>
                  <a:srgbClr val="742738"/>
                </a:solidFill>
                <a:latin typeface="Leelawadee"/>
                <a:cs typeface="Leelawadee"/>
              </a:rPr>
              <a:t> </a:t>
            </a:r>
            <a:r>
              <a:rPr sz="1400" dirty="0">
                <a:solidFill>
                  <a:srgbClr val="742738"/>
                </a:solidFill>
                <a:latin typeface="Leelawadee"/>
                <a:cs typeface="Leelawadee"/>
              </a:rPr>
              <a:t>acordo</a:t>
            </a:r>
            <a:r>
              <a:rPr sz="1400" spc="100" dirty="0">
                <a:solidFill>
                  <a:srgbClr val="742738"/>
                </a:solidFill>
                <a:latin typeface="Leelawadee"/>
                <a:cs typeface="Leelawadee"/>
              </a:rPr>
              <a:t> </a:t>
            </a:r>
            <a:r>
              <a:rPr sz="1400" dirty="0">
                <a:solidFill>
                  <a:srgbClr val="742738"/>
                </a:solidFill>
                <a:latin typeface="Leelawadee"/>
                <a:cs typeface="Leelawadee"/>
              </a:rPr>
              <a:t>com</a:t>
            </a:r>
            <a:r>
              <a:rPr sz="1400" spc="100" dirty="0">
                <a:solidFill>
                  <a:srgbClr val="742738"/>
                </a:solidFill>
                <a:latin typeface="Leelawadee"/>
                <a:cs typeface="Leelawadee"/>
              </a:rPr>
              <a:t> </a:t>
            </a:r>
            <a:r>
              <a:rPr sz="1400" dirty="0">
                <a:solidFill>
                  <a:srgbClr val="742738"/>
                </a:solidFill>
                <a:latin typeface="Leelawadee"/>
                <a:cs typeface="Leelawadee"/>
              </a:rPr>
              <a:t>a</a:t>
            </a:r>
            <a:r>
              <a:rPr sz="1400" spc="100" dirty="0">
                <a:solidFill>
                  <a:srgbClr val="742738"/>
                </a:solidFill>
                <a:latin typeface="Leelawadee"/>
                <a:cs typeface="Leelawadee"/>
              </a:rPr>
              <a:t> </a:t>
            </a:r>
            <a:r>
              <a:rPr sz="1400" dirty="0">
                <a:solidFill>
                  <a:srgbClr val="742738"/>
                </a:solidFill>
                <a:latin typeface="Leelawadee"/>
                <a:cs typeface="Leelawadee"/>
              </a:rPr>
              <a:t>legislação</a:t>
            </a:r>
            <a:r>
              <a:rPr sz="1400" spc="105" dirty="0">
                <a:solidFill>
                  <a:srgbClr val="742738"/>
                </a:solidFill>
                <a:latin typeface="Leelawadee"/>
                <a:cs typeface="Leelawadee"/>
              </a:rPr>
              <a:t> </a:t>
            </a:r>
            <a:r>
              <a:rPr sz="1400" dirty="0">
                <a:solidFill>
                  <a:srgbClr val="742738"/>
                </a:solidFill>
                <a:latin typeface="Leelawadee"/>
                <a:cs typeface="Leelawadee"/>
              </a:rPr>
              <a:t>e</a:t>
            </a:r>
            <a:r>
              <a:rPr sz="1400" spc="100" dirty="0">
                <a:solidFill>
                  <a:srgbClr val="742738"/>
                </a:solidFill>
                <a:latin typeface="Leelawadee"/>
                <a:cs typeface="Leelawadee"/>
              </a:rPr>
              <a:t> </a:t>
            </a:r>
            <a:r>
              <a:rPr sz="1400" dirty="0">
                <a:solidFill>
                  <a:srgbClr val="742738"/>
                </a:solidFill>
                <a:latin typeface="Leelawadee"/>
                <a:cs typeface="Leelawadee"/>
              </a:rPr>
              <a:t>os</a:t>
            </a:r>
            <a:r>
              <a:rPr sz="1400" spc="100" dirty="0">
                <a:solidFill>
                  <a:srgbClr val="742738"/>
                </a:solidFill>
                <a:latin typeface="Leelawadee"/>
                <a:cs typeface="Leelawadee"/>
              </a:rPr>
              <a:t> </a:t>
            </a:r>
            <a:r>
              <a:rPr sz="1400" spc="-10" dirty="0">
                <a:solidFill>
                  <a:srgbClr val="742738"/>
                </a:solidFill>
                <a:latin typeface="Leelawadee"/>
                <a:cs typeface="Leelawadee"/>
              </a:rPr>
              <a:t>princípios constitucionais.</a:t>
            </a:r>
            <a:endParaRPr sz="1400" dirty="0">
              <a:latin typeface="Leelawadee"/>
              <a:cs typeface="Leelawadee"/>
            </a:endParaRPr>
          </a:p>
          <a:p>
            <a:pPr>
              <a:lnSpc>
                <a:spcPct val="100000"/>
              </a:lnSpc>
              <a:spcBef>
                <a:spcPts val="5"/>
              </a:spcBef>
            </a:pPr>
            <a:endParaRPr sz="1400" dirty="0">
              <a:latin typeface="Leelawadee"/>
              <a:cs typeface="Leelawadee"/>
            </a:endParaRPr>
          </a:p>
          <a:p>
            <a:pPr marL="15875" marR="5080" algn="just">
              <a:lnSpc>
                <a:spcPct val="100000"/>
              </a:lnSpc>
            </a:pPr>
            <a:r>
              <a:rPr sz="1400" dirty="0">
                <a:solidFill>
                  <a:srgbClr val="742738"/>
                </a:solidFill>
                <a:latin typeface="Leelawadee"/>
                <a:cs typeface="Leelawadee"/>
              </a:rPr>
              <a:t>No</a:t>
            </a:r>
            <a:r>
              <a:rPr sz="1400" spc="-30" dirty="0">
                <a:solidFill>
                  <a:srgbClr val="742738"/>
                </a:solidFill>
                <a:latin typeface="Leelawadee"/>
                <a:cs typeface="Leelawadee"/>
              </a:rPr>
              <a:t> </a:t>
            </a:r>
            <a:r>
              <a:rPr sz="1400" dirty="0">
                <a:solidFill>
                  <a:srgbClr val="742738"/>
                </a:solidFill>
                <a:latin typeface="Leelawadee"/>
                <a:cs typeface="Leelawadee"/>
              </a:rPr>
              <a:t>caso</a:t>
            </a:r>
            <a:r>
              <a:rPr sz="1400" spc="-30" dirty="0">
                <a:solidFill>
                  <a:srgbClr val="742738"/>
                </a:solidFill>
                <a:latin typeface="Leelawadee"/>
                <a:cs typeface="Leelawadee"/>
              </a:rPr>
              <a:t> </a:t>
            </a:r>
            <a:r>
              <a:rPr sz="1400" dirty="0">
                <a:solidFill>
                  <a:srgbClr val="742738"/>
                </a:solidFill>
                <a:latin typeface="Leelawadee"/>
                <a:cs typeface="Leelawadee"/>
              </a:rPr>
              <a:t>da</a:t>
            </a:r>
            <a:r>
              <a:rPr sz="1400" spc="-30" dirty="0">
                <a:solidFill>
                  <a:srgbClr val="742738"/>
                </a:solidFill>
                <a:latin typeface="Leelawadee"/>
                <a:cs typeface="Leelawadee"/>
              </a:rPr>
              <a:t> </a:t>
            </a:r>
            <a:r>
              <a:rPr sz="1400" dirty="0">
                <a:solidFill>
                  <a:srgbClr val="742738"/>
                </a:solidFill>
                <a:latin typeface="Leelawadee"/>
                <a:cs typeface="Leelawadee"/>
              </a:rPr>
              <a:t>nossa</a:t>
            </a:r>
            <a:r>
              <a:rPr sz="1400" spc="-30" dirty="0">
                <a:solidFill>
                  <a:srgbClr val="742738"/>
                </a:solidFill>
                <a:latin typeface="Leelawadee"/>
                <a:cs typeface="Leelawadee"/>
              </a:rPr>
              <a:t> </a:t>
            </a:r>
            <a:r>
              <a:rPr sz="1400" dirty="0">
                <a:solidFill>
                  <a:srgbClr val="742738"/>
                </a:solidFill>
                <a:latin typeface="Leelawadee"/>
                <a:cs typeface="Leelawadee"/>
              </a:rPr>
              <a:t>instituição,</a:t>
            </a:r>
            <a:r>
              <a:rPr sz="1400" spc="-30" dirty="0">
                <a:solidFill>
                  <a:srgbClr val="742738"/>
                </a:solidFill>
                <a:latin typeface="Leelawadee"/>
                <a:cs typeface="Leelawadee"/>
              </a:rPr>
              <a:t> </a:t>
            </a:r>
            <a:r>
              <a:rPr sz="1400" dirty="0">
                <a:solidFill>
                  <a:srgbClr val="742738"/>
                </a:solidFill>
                <a:latin typeface="Leelawadee"/>
                <a:cs typeface="Leelawadee"/>
              </a:rPr>
              <a:t>a</a:t>
            </a:r>
            <a:r>
              <a:rPr sz="1400" spc="-30" dirty="0">
                <a:solidFill>
                  <a:srgbClr val="742738"/>
                </a:solidFill>
                <a:latin typeface="Leelawadee"/>
                <a:cs typeface="Leelawadee"/>
              </a:rPr>
              <a:t> </a:t>
            </a:r>
            <a:r>
              <a:rPr sz="1400" dirty="0">
                <a:solidFill>
                  <a:srgbClr val="742738"/>
                </a:solidFill>
                <a:latin typeface="Leelawadee"/>
                <a:cs typeface="Leelawadee"/>
              </a:rPr>
              <a:t>Assessoria</a:t>
            </a:r>
            <a:r>
              <a:rPr sz="1400" spc="-25" dirty="0">
                <a:solidFill>
                  <a:srgbClr val="742738"/>
                </a:solidFill>
                <a:latin typeface="Leelawadee"/>
                <a:cs typeface="Leelawadee"/>
              </a:rPr>
              <a:t> </a:t>
            </a:r>
            <a:r>
              <a:rPr sz="1400" dirty="0">
                <a:solidFill>
                  <a:srgbClr val="742738"/>
                </a:solidFill>
                <a:latin typeface="Leelawadee"/>
                <a:cs typeface="Leelawadee"/>
              </a:rPr>
              <a:t>Jurídica</a:t>
            </a:r>
            <a:r>
              <a:rPr sz="1400" spc="-30" dirty="0">
                <a:solidFill>
                  <a:srgbClr val="742738"/>
                </a:solidFill>
                <a:latin typeface="Leelawadee"/>
                <a:cs typeface="Leelawadee"/>
              </a:rPr>
              <a:t> </a:t>
            </a:r>
            <a:r>
              <a:rPr sz="1400" dirty="0">
                <a:solidFill>
                  <a:srgbClr val="742738"/>
                </a:solidFill>
                <a:latin typeface="Leelawadee"/>
                <a:cs typeface="Leelawadee"/>
              </a:rPr>
              <a:t>presta</a:t>
            </a:r>
            <a:r>
              <a:rPr sz="1400" spc="-30" dirty="0">
                <a:solidFill>
                  <a:srgbClr val="742738"/>
                </a:solidFill>
                <a:latin typeface="Leelawadee"/>
                <a:cs typeface="Leelawadee"/>
              </a:rPr>
              <a:t> </a:t>
            </a:r>
            <a:r>
              <a:rPr sz="1400" dirty="0">
                <a:solidFill>
                  <a:srgbClr val="742738"/>
                </a:solidFill>
                <a:latin typeface="Leelawadee"/>
                <a:cs typeface="Leelawadee"/>
              </a:rPr>
              <a:t>serviços</a:t>
            </a:r>
            <a:r>
              <a:rPr sz="1400" spc="-30" dirty="0">
                <a:solidFill>
                  <a:srgbClr val="742738"/>
                </a:solidFill>
                <a:latin typeface="Leelawadee"/>
                <a:cs typeface="Leelawadee"/>
              </a:rPr>
              <a:t> </a:t>
            </a:r>
            <a:r>
              <a:rPr sz="1400" dirty="0">
                <a:solidFill>
                  <a:srgbClr val="742738"/>
                </a:solidFill>
                <a:latin typeface="Leelawadee"/>
                <a:cs typeface="Leelawadee"/>
              </a:rPr>
              <a:t>de</a:t>
            </a:r>
            <a:r>
              <a:rPr sz="1400" spc="-30" dirty="0">
                <a:solidFill>
                  <a:srgbClr val="742738"/>
                </a:solidFill>
                <a:latin typeface="Leelawadee"/>
                <a:cs typeface="Leelawadee"/>
              </a:rPr>
              <a:t> </a:t>
            </a:r>
            <a:r>
              <a:rPr sz="1400" spc="-20" dirty="0">
                <a:solidFill>
                  <a:srgbClr val="742738"/>
                </a:solidFill>
                <a:latin typeface="Leelawadee"/>
                <a:cs typeface="Leelawadee"/>
              </a:rPr>
              <a:t>con- </a:t>
            </a:r>
            <a:r>
              <a:rPr sz="1400" dirty="0">
                <a:solidFill>
                  <a:srgbClr val="742738"/>
                </a:solidFill>
                <a:latin typeface="Leelawadee"/>
                <a:cs typeface="Leelawadee"/>
              </a:rPr>
              <a:t>sultoria,</a:t>
            </a:r>
            <a:r>
              <a:rPr sz="1400" spc="40" dirty="0">
                <a:solidFill>
                  <a:srgbClr val="742738"/>
                </a:solidFill>
                <a:latin typeface="Leelawadee"/>
                <a:cs typeface="Leelawadee"/>
              </a:rPr>
              <a:t> </a:t>
            </a:r>
            <a:r>
              <a:rPr sz="1400" dirty="0">
                <a:solidFill>
                  <a:srgbClr val="742738"/>
                </a:solidFill>
                <a:latin typeface="Leelawadee"/>
                <a:cs typeface="Leelawadee"/>
              </a:rPr>
              <a:t>emitindo</a:t>
            </a:r>
            <a:r>
              <a:rPr sz="1400" spc="45" dirty="0">
                <a:solidFill>
                  <a:srgbClr val="742738"/>
                </a:solidFill>
                <a:latin typeface="Leelawadee"/>
                <a:cs typeface="Leelawadee"/>
              </a:rPr>
              <a:t> </a:t>
            </a:r>
            <a:r>
              <a:rPr sz="1400" dirty="0">
                <a:solidFill>
                  <a:srgbClr val="742738"/>
                </a:solidFill>
                <a:latin typeface="Leelawadee"/>
                <a:cs typeface="Leelawadee"/>
              </a:rPr>
              <a:t>pareceres</a:t>
            </a:r>
            <a:r>
              <a:rPr sz="1400" spc="45" dirty="0">
                <a:solidFill>
                  <a:srgbClr val="742738"/>
                </a:solidFill>
                <a:latin typeface="Leelawadee"/>
                <a:cs typeface="Leelawadee"/>
              </a:rPr>
              <a:t> </a:t>
            </a:r>
            <a:r>
              <a:rPr sz="1400" dirty="0">
                <a:solidFill>
                  <a:srgbClr val="742738"/>
                </a:solidFill>
                <a:latin typeface="Leelawadee"/>
                <a:cs typeface="Leelawadee"/>
              </a:rPr>
              <a:t>e</a:t>
            </a:r>
            <a:r>
              <a:rPr sz="1400" spc="45" dirty="0">
                <a:solidFill>
                  <a:srgbClr val="742738"/>
                </a:solidFill>
                <a:latin typeface="Leelawadee"/>
                <a:cs typeface="Leelawadee"/>
              </a:rPr>
              <a:t> </a:t>
            </a:r>
            <a:r>
              <a:rPr sz="1400" dirty="0">
                <a:solidFill>
                  <a:srgbClr val="742738"/>
                </a:solidFill>
                <a:latin typeface="Leelawadee"/>
                <a:cs typeface="Leelawadee"/>
              </a:rPr>
              <a:t>realizando</a:t>
            </a:r>
            <a:r>
              <a:rPr sz="1400" spc="45" dirty="0">
                <a:solidFill>
                  <a:srgbClr val="742738"/>
                </a:solidFill>
                <a:latin typeface="Leelawadee"/>
                <a:cs typeface="Leelawadee"/>
              </a:rPr>
              <a:t> </a:t>
            </a:r>
            <a:r>
              <a:rPr sz="1400" dirty="0">
                <a:solidFill>
                  <a:srgbClr val="742738"/>
                </a:solidFill>
                <a:latin typeface="Leelawadee"/>
                <a:cs typeface="Leelawadee"/>
              </a:rPr>
              <a:t>análises</a:t>
            </a:r>
            <a:r>
              <a:rPr sz="1400" spc="50" dirty="0">
                <a:solidFill>
                  <a:srgbClr val="742738"/>
                </a:solidFill>
                <a:latin typeface="Leelawadee"/>
                <a:cs typeface="Leelawadee"/>
              </a:rPr>
              <a:t> </a:t>
            </a:r>
            <a:r>
              <a:rPr sz="1400" dirty="0">
                <a:solidFill>
                  <a:srgbClr val="742738"/>
                </a:solidFill>
                <a:latin typeface="Leelawadee"/>
                <a:cs typeface="Leelawadee"/>
              </a:rPr>
              <a:t>de</a:t>
            </a:r>
            <a:r>
              <a:rPr sz="1400" spc="45" dirty="0">
                <a:solidFill>
                  <a:srgbClr val="742738"/>
                </a:solidFill>
                <a:latin typeface="Leelawadee"/>
                <a:cs typeface="Leelawadee"/>
              </a:rPr>
              <a:t> </a:t>
            </a:r>
            <a:r>
              <a:rPr sz="1400" dirty="0">
                <a:solidFill>
                  <a:srgbClr val="742738"/>
                </a:solidFill>
                <a:latin typeface="Leelawadee"/>
                <a:cs typeface="Leelawadee"/>
              </a:rPr>
              <a:t>processos</a:t>
            </a:r>
            <a:r>
              <a:rPr sz="1400" spc="50" dirty="0">
                <a:solidFill>
                  <a:srgbClr val="742738"/>
                </a:solidFill>
                <a:latin typeface="Leelawadee"/>
                <a:cs typeface="Leelawadee"/>
              </a:rPr>
              <a:t> </a:t>
            </a:r>
            <a:r>
              <a:rPr sz="1400" dirty="0">
                <a:solidFill>
                  <a:srgbClr val="742738"/>
                </a:solidFill>
                <a:latin typeface="Leelawadee"/>
                <a:cs typeface="Leelawadee"/>
              </a:rPr>
              <a:t>de</a:t>
            </a:r>
            <a:r>
              <a:rPr sz="1400" spc="45" dirty="0">
                <a:solidFill>
                  <a:srgbClr val="742738"/>
                </a:solidFill>
                <a:latin typeface="Leelawadee"/>
                <a:cs typeface="Leelawadee"/>
              </a:rPr>
              <a:t> </a:t>
            </a:r>
            <a:r>
              <a:rPr sz="1400" spc="-10" dirty="0">
                <a:solidFill>
                  <a:srgbClr val="742738"/>
                </a:solidFill>
                <a:latin typeface="Leelawadee"/>
                <a:cs typeface="Leelawadee"/>
              </a:rPr>
              <a:t>recur- </a:t>
            </a:r>
            <a:r>
              <a:rPr sz="1400" dirty="0">
                <a:solidFill>
                  <a:srgbClr val="742738"/>
                </a:solidFill>
                <a:latin typeface="Leelawadee"/>
                <a:cs typeface="Leelawadee"/>
              </a:rPr>
              <a:t>sos.</a:t>
            </a:r>
            <a:r>
              <a:rPr sz="1400" spc="-65" dirty="0">
                <a:solidFill>
                  <a:srgbClr val="742738"/>
                </a:solidFill>
                <a:latin typeface="Leelawadee"/>
                <a:cs typeface="Leelawadee"/>
              </a:rPr>
              <a:t> </a:t>
            </a:r>
            <a:r>
              <a:rPr sz="1400" dirty="0">
                <a:solidFill>
                  <a:srgbClr val="742738"/>
                </a:solidFill>
                <a:latin typeface="Leelawadee"/>
                <a:cs typeface="Leelawadee"/>
              </a:rPr>
              <a:t>Além</a:t>
            </a:r>
            <a:r>
              <a:rPr sz="1400" spc="-65" dirty="0">
                <a:solidFill>
                  <a:srgbClr val="742738"/>
                </a:solidFill>
                <a:latin typeface="Leelawadee"/>
                <a:cs typeface="Leelawadee"/>
              </a:rPr>
              <a:t> </a:t>
            </a:r>
            <a:r>
              <a:rPr sz="1400" dirty="0">
                <a:solidFill>
                  <a:srgbClr val="742738"/>
                </a:solidFill>
                <a:latin typeface="Leelawadee"/>
                <a:cs typeface="Leelawadee"/>
              </a:rPr>
              <a:t>disso,</a:t>
            </a:r>
            <a:r>
              <a:rPr sz="1400" spc="-65" dirty="0">
                <a:solidFill>
                  <a:srgbClr val="742738"/>
                </a:solidFill>
                <a:latin typeface="Leelawadee"/>
                <a:cs typeface="Leelawadee"/>
              </a:rPr>
              <a:t> </a:t>
            </a:r>
            <a:r>
              <a:rPr sz="1400" dirty="0">
                <a:solidFill>
                  <a:srgbClr val="742738"/>
                </a:solidFill>
                <a:latin typeface="Leelawadee"/>
                <a:cs typeface="Leelawadee"/>
              </a:rPr>
              <a:t>no</a:t>
            </a:r>
            <a:r>
              <a:rPr sz="1400" spc="-65" dirty="0">
                <a:solidFill>
                  <a:srgbClr val="742738"/>
                </a:solidFill>
                <a:latin typeface="Leelawadee"/>
                <a:cs typeface="Leelawadee"/>
              </a:rPr>
              <a:t> </a:t>
            </a:r>
            <a:r>
              <a:rPr sz="1400" dirty="0">
                <a:solidFill>
                  <a:srgbClr val="742738"/>
                </a:solidFill>
                <a:latin typeface="Leelawadee"/>
                <a:cs typeface="Leelawadee"/>
              </a:rPr>
              <a:t>ano</a:t>
            </a:r>
            <a:r>
              <a:rPr sz="1400" spc="-60" dirty="0">
                <a:solidFill>
                  <a:srgbClr val="742738"/>
                </a:solidFill>
                <a:latin typeface="Leelawadee"/>
                <a:cs typeface="Leelawadee"/>
              </a:rPr>
              <a:t> </a:t>
            </a:r>
            <a:r>
              <a:rPr sz="1400" dirty="0">
                <a:solidFill>
                  <a:srgbClr val="742738"/>
                </a:solidFill>
                <a:latin typeface="Leelawadee"/>
                <a:cs typeface="Leelawadee"/>
              </a:rPr>
              <a:t>de</a:t>
            </a:r>
            <a:r>
              <a:rPr sz="1400" spc="-65" dirty="0">
                <a:solidFill>
                  <a:srgbClr val="742738"/>
                </a:solidFill>
                <a:latin typeface="Leelawadee"/>
                <a:cs typeface="Leelawadee"/>
              </a:rPr>
              <a:t> </a:t>
            </a:r>
            <a:r>
              <a:rPr sz="1400" dirty="0">
                <a:solidFill>
                  <a:srgbClr val="742738"/>
                </a:solidFill>
                <a:latin typeface="Leelawadee"/>
                <a:cs typeface="Leelawadee"/>
              </a:rPr>
              <a:t>202</a:t>
            </a:r>
            <a:r>
              <a:rPr lang="pt-BR" sz="1400" dirty="0">
                <a:solidFill>
                  <a:srgbClr val="742738"/>
                </a:solidFill>
                <a:latin typeface="Leelawadee"/>
                <a:cs typeface="Leelawadee"/>
              </a:rPr>
              <a:t>3</a:t>
            </a:r>
            <a:r>
              <a:rPr sz="1400" spc="-65" dirty="0">
                <a:solidFill>
                  <a:srgbClr val="742738"/>
                </a:solidFill>
                <a:latin typeface="Leelawadee"/>
                <a:cs typeface="Leelawadee"/>
              </a:rPr>
              <a:t> </a:t>
            </a:r>
            <a:r>
              <a:rPr sz="1400" dirty="0">
                <a:solidFill>
                  <a:srgbClr val="742738"/>
                </a:solidFill>
                <a:latin typeface="Leelawadee"/>
                <a:cs typeface="Leelawadee"/>
              </a:rPr>
              <a:t>atuou</a:t>
            </a:r>
            <a:r>
              <a:rPr sz="1400" spc="-70" dirty="0">
                <a:solidFill>
                  <a:srgbClr val="742738"/>
                </a:solidFill>
                <a:latin typeface="Leelawadee"/>
                <a:cs typeface="Leelawadee"/>
              </a:rPr>
              <a:t> </a:t>
            </a:r>
            <a:r>
              <a:rPr sz="1400" spc="-10" dirty="0">
                <a:solidFill>
                  <a:srgbClr val="742738"/>
                </a:solidFill>
                <a:latin typeface="Leelawadee"/>
                <a:cs typeface="Leelawadee"/>
              </a:rPr>
              <a:t>preponderantemente</a:t>
            </a:r>
            <a:r>
              <a:rPr sz="1400" spc="-60" dirty="0">
                <a:solidFill>
                  <a:srgbClr val="742738"/>
                </a:solidFill>
                <a:latin typeface="Leelawadee"/>
                <a:cs typeface="Leelawadee"/>
              </a:rPr>
              <a:t> </a:t>
            </a:r>
            <a:r>
              <a:rPr sz="1400" dirty="0">
                <a:solidFill>
                  <a:srgbClr val="742738"/>
                </a:solidFill>
                <a:latin typeface="Leelawadee"/>
                <a:cs typeface="Leelawadee"/>
              </a:rPr>
              <a:t>nos</a:t>
            </a:r>
            <a:r>
              <a:rPr sz="1400" spc="-65" dirty="0">
                <a:solidFill>
                  <a:srgbClr val="742738"/>
                </a:solidFill>
                <a:latin typeface="Leelawadee"/>
                <a:cs typeface="Leelawadee"/>
              </a:rPr>
              <a:t> </a:t>
            </a:r>
            <a:r>
              <a:rPr sz="1400" spc="-10" dirty="0">
                <a:solidFill>
                  <a:srgbClr val="742738"/>
                </a:solidFill>
                <a:latin typeface="Leelawadee"/>
                <a:cs typeface="Leelawadee"/>
              </a:rPr>
              <a:t>tribunais, oferecendo</a:t>
            </a:r>
            <a:r>
              <a:rPr sz="1400" spc="-15" dirty="0">
                <a:solidFill>
                  <a:srgbClr val="742738"/>
                </a:solidFill>
                <a:latin typeface="Leelawadee"/>
                <a:cs typeface="Leelawadee"/>
              </a:rPr>
              <a:t> </a:t>
            </a:r>
            <a:r>
              <a:rPr sz="1400" dirty="0">
                <a:solidFill>
                  <a:srgbClr val="742738"/>
                </a:solidFill>
                <a:latin typeface="Leelawadee"/>
                <a:cs typeface="Leelawadee"/>
              </a:rPr>
              <a:t>suporte</a:t>
            </a:r>
            <a:r>
              <a:rPr sz="1400" spc="-15" dirty="0">
                <a:solidFill>
                  <a:srgbClr val="742738"/>
                </a:solidFill>
                <a:latin typeface="Leelawadee"/>
                <a:cs typeface="Leelawadee"/>
              </a:rPr>
              <a:t> </a:t>
            </a:r>
            <a:r>
              <a:rPr sz="1400" dirty="0">
                <a:solidFill>
                  <a:srgbClr val="742738"/>
                </a:solidFill>
                <a:latin typeface="Leelawadee"/>
                <a:cs typeface="Leelawadee"/>
              </a:rPr>
              <a:t>a</a:t>
            </a:r>
            <a:r>
              <a:rPr sz="1400" spc="-10" dirty="0">
                <a:solidFill>
                  <a:srgbClr val="742738"/>
                </a:solidFill>
                <a:latin typeface="Leelawadee"/>
                <a:cs typeface="Leelawadee"/>
              </a:rPr>
              <a:t> </a:t>
            </a:r>
            <a:r>
              <a:rPr sz="1400" dirty="0">
                <a:solidFill>
                  <a:srgbClr val="742738"/>
                </a:solidFill>
                <a:latin typeface="Leelawadee"/>
                <a:cs typeface="Leelawadee"/>
              </a:rPr>
              <a:t>instituição</a:t>
            </a:r>
            <a:r>
              <a:rPr sz="1400" spc="-15" dirty="0">
                <a:solidFill>
                  <a:srgbClr val="742738"/>
                </a:solidFill>
                <a:latin typeface="Leelawadee"/>
                <a:cs typeface="Leelawadee"/>
              </a:rPr>
              <a:t> </a:t>
            </a:r>
            <a:r>
              <a:rPr sz="1400" dirty="0">
                <a:solidFill>
                  <a:srgbClr val="742738"/>
                </a:solidFill>
                <a:latin typeface="Leelawadee"/>
                <a:cs typeface="Leelawadee"/>
              </a:rPr>
              <a:t>em</a:t>
            </a:r>
            <a:r>
              <a:rPr sz="1400" spc="-20" dirty="0">
                <a:solidFill>
                  <a:srgbClr val="742738"/>
                </a:solidFill>
                <a:latin typeface="Leelawadee"/>
                <a:cs typeface="Leelawadee"/>
              </a:rPr>
              <a:t> </a:t>
            </a:r>
            <a:r>
              <a:rPr sz="1400" spc="-10" dirty="0">
                <a:solidFill>
                  <a:srgbClr val="742738"/>
                </a:solidFill>
                <a:latin typeface="Leelawadee"/>
                <a:cs typeface="Leelawadee"/>
              </a:rPr>
              <a:t>demandas</a:t>
            </a:r>
            <a:r>
              <a:rPr sz="1400" spc="-15" dirty="0">
                <a:solidFill>
                  <a:srgbClr val="742738"/>
                </a:solidFill>
                <a:latin typeface="Leelawadee"/>
                <a:cs typeface="Leelawadee"/>
              </a:rPr>
              <a:t> </a:t>
            </a:r>
            <a:r>
              <a:rPr sz="1400" spc="-10" dirty="0">
                <a:solidFill>
                  <a:srgbClr val="742738"/>
                </a:solidFill>
                <a:latin typeface="Leelawadee"/>
                <a:cs typeface="Leelawadee"/>
              </a:rPr>
              <a:t>judiciais.</a:t>
            </a:r>
            <a:endParaRPr sz="1400" dirty="0">
              <a:latin typeface="Leelawadee"/>
              <a:cs typeface="Leelawadee"/>
            </a:endParaRPr>
          </a:p>
          <a:p>
            <a:pPr>
              <a:lnSpc>
                <a:spcPct val="100000"/>
              </a:lnSpc>
              <a:spcBef>
                <a:spcPts val="5"/>
              </a:spcBef>
            </a:pPr>
            <a:endParaRPr sz="1400" dirty="0">
              <a:latin typeface="Leelawadee"/>
              <a:cs typeface="Leelawadee"/>
            </a:endParaRPr>
          </a:p>
          <a:p>
            <a:pPr marL="15875" marR="5715" algn="just">
              <a:lnSpc>
                <a:spcPct val="100000"/>
              </a:lnSpc>
            </a:pPr>
            <a:r>
              <a:rPr sz="1400" dirty="0">
                <a:solidFill>
                  <a:srgbClr val="742738"/>
                </a:solidFill>
                <a:latin typeface="Leelawadee"/>
                <a:cs typeface="Leelawadee"/>
              </a:rPr>
              <a:t>Com</a:t>
            </a:r>
            <a:r>
              <a:rPr sz="1400" spc="-30" dirty="0">
                <a:solidFill>
                  <a:srgbClr val="742738"/>
                </a:solidFill>
                <a:latin typeface="Leelawadee"/>
                <a:cs typeface="Leelawadee"/>
              </a:rPr>
              <a:t> </a:t>
            </a:r>
            <a:r>
              <a:rPr sz="1400" dirty="0">
                <a:solidFill>
                  <a:srgbClr val="742738"/>
                </a:solidFill>
                <a:latin typeface="Leelawadee"/>
                <a:cs typeface="Leelawadee"/>
              </a:rPr>
              <a:t>sua</a:t>
            </a:r>
            <a:r>
              <a:rPr sz="1400" spc="-25" dirty="0">
                <a:solidFill>
                  <a:srgbClr val="742738"/>
                </a:solidFill>
                <a:latin typeface="Leelawadee"/>
                <a:cs typeface="Leelawadee"/>
              </a:rPr>
              <a:t> </a:t>
            </a:r>
            <a:r>
              <a:rPr sz="1400" dirty="0">
                <a:solidFill>
                  <a:srgbClr val="742738"/>
                </a:solidFill>
                <a:latin typeface="Leelawadee"/>
                <a:cs typeface="Leelawadee"/>
              </a:rPr>
              <a:t>atuação,</a:t>
            </a:r>
            <a:r>
              <a:rPr sz="1400" spc="-30" dirty="0">
                <a:solidFill>
                  <a:srgbClr val="742738"/>
                </a:solidFill>
                <a:latin typeface="Leelawadee"/>
                <a:cs typeface="Leelawadee"/>
              </a:rPr>
              <a:t> </a:t>
            </a:r>
            <a:r>
              <a:rPr sz="1400" dirty="0">
                <a:solidFill>
                  <a:srgbClr val="742738"/>
                </a:solidFill>
                <a:latin typeface="Leelawadee"/>
                <a:cs typeface="Leelawadee"/>
              </a:rPr>
              <a:t>a</a:t>
            </a:r>
            <a:r>
              <a:rPr sz="1400" spc="-25" dirty="0">
                <a:solidFill>
                  <a:srgbClr val="742738"/>
                </a:solidFill>
                <a:latin typeface="Leelawadee"/>
                <a:cs typeface="Leelawadee"/>
              </a:rPr>
              <a:t> </a:t>
            </a:r>
            <a:r>
              <a:rPr sz="1400" dirty="0">
                <a:solidFill>
                  <a:srgbClr val="742738"/>
                </a:solidFill>
                <a:latin typeface="Leelawadee"/>
                <a:cs typeface="Leelawadee"/>
              </a:rPr>
              <a:t>Assessoria</a:t>
            </a:r>
            <a:r>
              <a:rPr sz="1400" spc="-25" dirty="0">
                <a:solidFill>
                  <a:srgbClr val="742738"/>
                </a:solidFill>
                <a:latin typeface="Leelawadee"/>
                <a:cs typeface="Leelawadee"/>
              </a:rPr>
              <a:t> </a:t>
            </a:r>
            <a:r>
              <a:rPr sz="1400" dirty="0">
                <a:solidFill>
                  <a:srgbClr val="742738"/>
                </a:solidFill>
                <a:latin typeface="Leelawadee"/>
                <a:cs typeface="Leelawadee"/>
              </a:rPr>
              <a:t>Jurídica</a:t>
            </a:r>
            <a:r>
              <a:rPr sz="1400" spc="-25" dirty="0">
                <a:solidFill>
                  <a:srgbClr val="742738"/>
                </a:solidFill>
                <a:latin typeface="Leelawadee"/>
                <a:cs typeface="Leelawadee"/>
              </a:rPr>
              <a:t> </a:t>
            </a:r>
            <a:r>
              <a:rPr sz="1400" dirty="0">
                <a:solidFill>
                  <a:srgbClr val="742738"/>
                </a:solidFill>
                <a:latin typeface="Leelawadee"/>
                <a:cs typeface="Leelawadee"/>
              </a:rPr>
              <a:t>contribui</a:t>
            </a:r>
            <a:r>
              <a:rPr sz="1400" spc="-30" dirty="0">
                <a:solidFill>
                  <a:srgbClr val="742738"/>
                </a:solidFill>
                <a:latin typeface="Leelawadee"/>
                <a:cs typeface="Leelawadee"/>
              </a:rPr>
              <a:t> </a:t>
            </a:r>
            <a:r>
              <a:rPr sz="1400" dirty="0">
                <a:solidFill>
                  <a:srgbClr val="742738"/>
                </a:solidFill>
                <a:latin typeface="Leelawadee"/>
                <a:cs typeface="Leelawadee"/>
              </a:rPr>
              <a:t>para</a:t>
            </a:r>
            <a:r>
              <a:rPr sz="1400" spc="-30" dirty="0">
                <a:solidFill>
                  <a:srgbClr val="742738"/>
                </a:solidFill>
                <a:latin typeface="Leelawadee"/>
                <a:cs typeface="Leelawadee"/>
              </a:rPr>
              <a:t> </a:t>
            </a:r>
            <a:r>
              <a:rPr sz="1400" dirty="0">
                <a:solidFill>
                  <a:srgbClr val="742738"/>
                </a:solidFill>
                <a:latin typeface="Leelawadee"/>
                <a:cs typeface="Leelawadee"/>
              </a:rPr>
              <a:t>o</a:t>
            </a:r>
            <a:r>
              <a:rPr sz="1400" spc="-25" dirty="0">
                <a:solidFill>
                  <a:srgbClr val="742738"/>
                </a:solidFill>
                <a:latin typeface="Leelawadee"/>
                <a:cs typeface="Leelawadee"/>
              </a:rPr>
              <a:t> </a:t>
            </a:r>
            <a:r>
              <a:rPr sz="1400" dirty="0">
                <a:solidFill>
                  <a:srgbClr val="742738"/>
                </a:solidFill>
                <a:latin typeface="Leelawadee"/>
                <a:cs typeface="Leelawadee"/>
              </a:rPr>
              <a:t>fortalecimento</a:t>
            </a:r>
            <a:r>
              <a:rPr sz="1400" spc="-25" dirty="0">
                <a:solidFill>
                  <a:srgbClr val="742738"/>
                </a:solidFill>
                <a:latin typeface="Leelawadee"/>
                <a:cs typeface="Leelawadee"/>
              </a:rPr>
              <a:t> da </a:t>
            </a:r>
            <a:r>
              <a:rPr sz="1400" dirty="0">
                <a:solidFill>
                  <a:srgbClr val="742738"/>
                </a:solidFill>
                <a:latin typeface="Leelawadee"/>
                <a:cs typeface="Leelawadee"/>
              </a:rPr>
              <a:t>instituição,</a:t>
            </a:r>
            <a:r>
              <a:rPr sz="1400" spc="10" dirty="0">
                <a:solidFill>
                  <a:srgbClr val="742738"/>
                </a:solidFill>
                <a:latin typeface="Leelawadee"/>
                <a:cs typeface="Leelawadee"/>
              </a:rPr>
              <a:t> </a:t>
            </a:r>
            <a:r>
              <a:rPr sz="1400" dirty="0">
                <a:solidFill>
                  <a:srgbClr val="742738"/>
                </a:solidFill>
                <a:latin typeface="Leelawadee"/>
                <a:cs typeface="Leelawadee"/>
              </a:rPr>
              <a:t>assegurando</a:t>
            </a:r>
            <a:r>
              <a:rPr sz="1400" spc="15" dirty="0">
                <a:solidFill>
                  <a:srgbClr val="742738"/>
                </a:solidFill>
                <a:latin typeface="Leelawadee"/>
                <a:cs typeface="Leelawadee"/>
              </a:rPr>
              <a:t> </a:t>
            </a:r>
            <a:r>
              <a:rPr sz="1400" dirty="0">
                <a:solidFill>
                  <a:srgbClr val="742738"/>
                </a:solidFill>
                <a:latin typeface="Leelawadee"/>
                <a:cs typeface="Leelawadee"/>
              </a:rPr>
              <a:t>o</a:t>
            </a:r>
            <a:r>
              <a:rPr sz="1400" spc="15" dirty="0">
                <a:solidFill>
                  <a:srgbClr val="742738"/>
                </a:solidFill>
                <a:latin typeface="Leelawadee"/>
                <a:cs typeface="Leelawadee"/>
              </a:rPr>
              <a:t> </a:t>
            </a:r>
            <a:r>
              <a:rPr sz="1400" dirty="0">
                <a:solidFill>
                  <a:srgbClr val="742738"/>
                </a:solidFill>
                <a:latin typeface="Leelawadee"/>
                <a:cs typeface="Leelawadee"/>
              </a:rPr>
              <a:t>cumprimento</a:t>
            </a:r>
            <a:r>
              <a:rPr sz="1400" spc="15" dirty="0">
                <a:solidFill>
                  <a:srgbClr val="742738"/>
                </a:solidFill>
                <a:latin typeface="Leelawadee"/>
                <a:cs typeface="Leelawadee"/>
              </a:rPr>
              <a:t> </a:t>
            </a:r>
            <a:r>
              <a:rPr sz="1400" dirty="0">
                <a:solidFill>
                  <a:srgbClr val="742738"/>
                </a:solidFill>
                <a:latin typeface="Leelawadee"/>
                <a:cs typeface="Leelawadee"/>
              </a:rPr>
              <a:t>das</a:t>
            </a:r>
            <a:r>
              <a:rPr sz="1400" spc="15" dirty="0">
                <a:solidFill>
                  <a:srgbClr val="742738"/>
                </a:solidFill>
                <a:latin typeface="Leelawadee"/>
                <a:cs typeface="Leelawadee"/>
              </a:rPr>
              <a:t> </a:t>
            </a:r>
            <a:r>
              <a:rPr sz="1400" dirty="0">
                <a:solidFill>
                  <a:srgbClr val="742738"/>
                </a:solidFill>
                <a:latin typeface="Leelawadee"/>
                <a:cs typeface="Leelawadee"/>
              </a:rPr>
              <a:t>leis</a:t>
            </a:r>
            <a:r>
              <a:rPr sz="1400" spc="10" dirty="0">
                <a:solidFill>
                  <a:srgbClr val="742738"/>
                </a:solidFill>
                <a:latin typeface="Leelawadee"/>
                <a:cs typeface="Leelawadee"/>
              </a:rPr>
              <a:t> </a:t>
            </a:r>
            <a:r>
              <a:rPr sz="1400" dirty="0">
                <a:solidFill>
                  <a:srgbClr val="742738"/>
                </a:solidFill>
                <a:latin typeface="Leelawadee"/>
                <a:cs typeface="Leelawadee"/>
              </a:rPr>
              <a:t>e</a:t>
            </a:r>
            <a:r>
              <a:rPr sz="1400" spc="15" dirty="0">
                <a:solidFill>
                  <a:srgbClr val="742738"/>
                </a:solidFill>
                <a:latin typeface="Leelawadee"/>
                <a:cs typeface="Leelawadee"/>
              </a:rPr>
              <a:t> </a:t>
            </a:r>
            <a:r>
              <a:rPr sz="1400" dirty="0">
                <a:solidFill>
                  <a:srgbClr val="742738"/>
                </a:solidFill>
                <a:latin typeface="Leelawadee"/>
                <a:cs typeface="Leelawadee"/>
              </a:rPr>
              <a:t>normas</a:t>
            </a:r>
            <a:r>
              <a:rPr sz="1400" spc="15" dirty="0">
                <a:solidFill>
                  <a:srgbClr val="742738"/>
                </a:solidFill>
                <a:latin typeface="Leelawadee"/>
                <a:cs typeface="Leelawadee"/>
              </a:rPr>
              <a:t> </a:t>
            </a:r>
            <a:r>
              <a:rPr sz="1400" dirty="0">
                <a:solidFill>
                  <a:srgbClr val="742738"/>
                </a:solidFill>
                <a:latin typeface="Leelawadee"/>
                <a:cs typeface="Leelawadee"/>
              </a:rPr>
              <a:t>aplicáveis,</a:t>
            </a:r>
            <a:r>
              <a:rPr sz="1400" spc="15" dirty="0">
                <a:solidFill>
                  <a:srgbClr val="742738"/>
                </a:solidFill>
                <a:latin typeface="Leelawadee"/>
                <a:cs typeface="Leelawadee"/>
              </a:rPr>
              <a:t> </a:t>
            </a:r>
            <a:r>
              <a:rPr sz="1400" spc="-25" dirty="0">
                <a:solidFill>
                  <a:srgbClr val="742738"/>
                </a:solidFill>
                <a:latin typeface="Leelawadee"/>
                <a:cs typeface="Leelawadee"/>
              </a:rPr>
              <a:t>ga- </a:t>
            </a:r>
            <a:r>
              <a:rPr sz="1400" dirty="0">
                <a:solidFill>
                  <a:srgbClr val="742738"/>
                </a:solidFill>
                <a:latin typeface="Leelawadee"/>
                <a:cs typeface="Leelawadee"/>
              </a:rPr>
              <a:t>rantindo</a:t>
            </a:r>
            <a:r>
              <a:rPr sz="1400" spc="-75" dirty="0">
                <a:solidFill>
                  <a:srgbClr val="742738"/>
                </a:solidFill>
                <a:latin typeface="Leelawadee"/>
                <a:cs typeface="Leelawadee"/>
              </a:rPr>
              <a:t> </a:t>
            </a:r>
            <a:r>
              <a:rPr sz="1400" dirty="0">
                <a:solidFill>
                  <a:srgbClr val="742738"/>
                </a:solidFill>
                <a:latin typeface="Leelawadee"/>
                <a:cs typeface="Leelawadee"/>
              </a:rPr>
              <a:t>a</a:t>
            </a:r>
            <a:r>
              <a:rPr sz="1400" spc="-70" dirty="0">
                <a:solidFill>
                  <a:srgbClr val="742738"/>
                </a:solidFill>
                <a:latin typeface="Leelawadee"/>
                <a:cs typeface="Leelawadee"/>
              </a:rPr>
              <a:t> </a:t>
            </a:r>
            <a:r>
              <a:rPr sz="1400" spc="-10" dirty="0">
                <a:solidFill>
                  <a:srgbClr val="742738"/>
                </a:solidFill>
                <a:latin typeface="Leelawadee"/>
                <a:cs typeface="Leelawadee"/>
              </a:rPr>
              <a:t>segurança</a:t>
            </a:r>
            <a:r>
              <a:rPr sz="1400" spc="-70" dirty="0">
                <a:solidFill>
                  <a:srgbClr val="742738"/>
                </a:solidFill>
                <a:latin typeface="Leelawadee"/>
                <a:cs typeface="Leelawadee"/>
              </a:rPr>
              <a:t> </a:t>
            </a:r>
            <a:r>
              <a:rPr sz="1400" dirty="0">
                <a:solidFill>
                  <a:srgbClr val="742738"/>
                </a:solidFill>
                <a:latin typeface="Leelawadee"/>
                <a:cs typeface="Leelawadee"/>
              </a:rPr>
              <a:t>jurídica</a:t>
            </a:r>
            <a:r>
              <a:rPr sz="1400" spc="-70" dirty="0">
                <a:solidFill>
                  <a:srgbClr val="742738"/>
                </a:solidFill>
                <a:latin typeface="Leelawadee"/>
                <a:cs typeface="Leelawadee"/>
              </a:rPr>
              <a:t> </a:t>
            </a:r>
            <a:r>
              <a:rPr sz="1400" dirty="0">
                <a:solidFill>
                  <a:srgbClr val="742738"/>
                </a:solidFill>
                <a:latin typeface="Leelawadee"/>
                <a:cs typeface="Leelawadee"/>
              </a:rPr>
              <a:t>e</a:t>
            </a:r>
            <a:r>
              <a:rPr sz="1400" spc="-70" dirty="0">
                <a:solidFill>
                  <a:srgbClr val="742738"/>
                </a:solidFill>
                <a:latin typeface="Leelawadee"/>
                <a:cs typeface="Leelawadee"/>
              </a:rPr>
              <a:t> </a:t>
            </a:r>
            <a:r>
              <a:rPr sz="1400" spc="-10" dirty="0">
                <a:solidFill>
                  <a:srgbClr val="742738"/>
                </a:solidFill>
                <a:latin typeface="Leelawadee"/>
                <a:cs typeface="Leelawadee"/>
              </a:rPr>
              <a:t>evitando</a:t>
            </a:r>
            <a:r>
              <a:rPr sz="1400" spc="-70" dirty="0">
                <a:solidFill>
                  <a:srgbClr val="742738"/>
                </a:solidFill>
                <a:latin typeface="Leelawadee"/>
                <a:cs typeface="Leelawadee"/>
              </a:rPr>
              <a:t> </a:t>
            </a:r>
            <a:r>
              <a:rPr sz="1400" spc="-10" dirty="0">
                <a:solidFill>
                  <a:srgbClr val="742738"/>
                </a:solidFill>
                <a:latin typeface="Leelawadee"/>
                <a:cs typeface="Leelawadee"/>
              </a:rPr>
              <a:t>possíveis</a:t>
            </a:r>
            <a:r>
              <a:rPr sz="1400" spc="-70" dirty="0">
                <a:solidFill>
                  <a:srgbClr val="742738"/>
                </a:solidFill>
                <a:latin typeface="Leelawadee"/>
                <a:cs typeface="Leelawadee"/>
              </a:rPr>
              <a:t> </a:t>
            </a:r>
            <a:r>
              <a:rPr sz="1400" spc="-10" dirty="0">
                <a:solidFill>
                  <a:srgbClr val="742738"/>
                </a:solidFill>
                <a:latin typeface="Leelawadee"/>
                <a:cs typeface="Leelawadee"/>
              </a:rPr>
              <a:t>prejuízos</a:t>
            </a:r>
            <a:r>
              <a:rPr sz="1400" spc="-70" dirty="0">
                <a:solidFill>
                  <a:srgbClr val="742738"/>
                </a:solidFill>
                <a:latin typeface="Leelawadee"/>
                <a:cs typeface="Leelawadee"/>
              </a:rPr>
              <a:t> </a:t>
            </a:r>
            <a:r>
              <a:rPr sz="1400" dirty="0">
                <a:solidFill>
                  <a:srgbClr val="742738"/>
                </a:solidFill>
                <a:latin typeface="Leelawadee"/>
                <a:cs typeface="Leelawadee"/>
              </a:rPr>
              <a:t>à</a:t>
            </a:r>
            <a:r>
              <a:rPr sz="1400" spc="-70" dirty="0">
                <a:solidFill>
                  <a:srgbClr val="742738"/>
                </a:solidFill>
                <a:latin typeface="Leelawadee"/>
                <a:cs typeface="Leelawadee"/>
              </a:rPr>
              <a:t> </a:t>
            </a:r>
            <a:r>
              <a:rPr sz="1400" dirty="0">
                <a:solidFill>
                  <a:srgbClr val="742738"/>
                </a:solidFill>
                <a:latin typeface="Leelawadee"/>
                <a:cs typeface="Leelawadee"/>
              </a:rPr>
              <a:t>imagem</a:t>
            </a:r>
            <a:r>
              <a:rPr sz="1400" spc="-70" dirty="0">
                <a:solidFill>
                  <a:srgbClr val="742738"/>
                </a:solidFill>
                <a:latin typeface="Leelawadee"/>
                <a:cs typeface="Leelawadee"/>
              </a:rPr>
              <a:t> </a:t>
            </a:r>
            <a:r>
              <a:rPr sz="1400" dirty="0">
                <a:solidFill>
                  <a:srgbClr val="742738"/>
                </a:solidFill>
                <a:latin typeface="Leelawadee"/>
                <a:cs typeface="Leelawadee"/>
              </a:rPr>
              <a:t>e</a:t>
            </a:r>
            <a:r>
              <a:rPr sz="1400" spc="-70" dirty="0">
                <a:solidFill>
                  <a:srgbClr val="742738"/>
                </a:solidFill>
                <a:latin typeface="Leelawadee"/>
                <a:cs typeface="Leelawadee"/>
              </a:rPr>
              <a:t> </a:t>
            </a:r>
            <a:r>
              <a:rPr sz="1400" spc="-25" dirty="0">
                <a:solidFill>
                  <a:srgbClr val="742738"/>
                </a:solidFill>
                <a:latin typeface="Leelawadee"/>
                <a:cs typeface="Leelawadee"/>
              </a:rPr>
              <a:t>ao </a:t>
            </a:r>
            <a:r>
              <a:rPr sz="1400" dirty="0">
                <a:solidFill>
                  <a:srgbClr val="742738"/>
                </a:solidFill>
                <a:latin typeface="Leelawadee"/>
                <a:cs typeface="Leelawadee"/>
              </a:rPr>
              <a:t>patrimônio</a:t>
            </a:r>
            <a:r>
              <a:rPr sz="1400" spc="-25" dirty="0">
                <a:solidFill>
                  <a:srgbClr val="742738"/>
                </a:solidFill>
                <a:latin typeface="Leelawadee"/>
                <a:cs typeface="Leelawadee"/>
              </a:rPr>
              <a:t> </a:t>
            </a:r>
            <a:r>
              <a:rPr sz="1400" dirty="0">
                <a:solidFill>
                  <a:srgbClr val="742738"/>
                </a:solidFill>
                <a:latin typeface="Leelawadee"/>
                <a:cs typeface="Leelawadee"/>
              </a:rPr>
              <a:t>da</a:t>
            </a:r>
            <a:r>
              <a:rPr sz="1400" spc="-20" dirty="0">
                <a:solidFill>
                  <a:srgbClr val="742738"/>
                </a:solidFill>
                <a:latin typeface="Leelawadee"/>
                <a:cs typeface="Leelawadee"/>
              </a:rPr>
              <a:t> </a:t>
            </a:r>
            <a:r>
              <a:rPr sz="1400" spc="-10" dirty="0">
                <a:solidFill>
                  <a:srgbClr val="742738"/>
                </a:solidFill>
                <a:latin typeface="Leelawadee"/>
                <a:cs typeface="Leelawadee"/>
              </a:rPr>
              <a:t>organização.</a:t>
            </a:r>
            <a:endParaRPr sz="1400" dirty="0">
              <a:latin typeface="Leelawadee"/>
              <a:cs typeface="Leelawadee"/>
            </a:endParaRPr>
          </a:p>
        </p:txBody>
      </p:sp>
      <p:sp>
        <p:nvSpPr>
          <p:cNvPr id="6" name="object 6"/>
          <p:cNvSpPr txBox="1"/>
          <p:nvPr/>
        </p:nvSpPr>
        <p:spPr>
          <a:xfrm>
            <a:off x="6400901" y="4609172"/>
            <a:ext cx="612140" cy="527709"/>
          </a:xfrm>
          <a:prstGeom prst="rect">
            <a:avLst/>
          </a:prstGeom>
          <a:solidFill>
            <a:srgbClr val="905260"/>
          </a:solidFill>
        </p:spPr>
        <p:txBody>
          <a:bodyPr vert="horz" wrap="square" lIns="0" tIns="65405" rIns="0" bIns="0" rtlCol="0">
            <a:spAutoFit/>
          </a:bodyPr>
          <a:lstStyle/>
          <a:p>
            <a:pPr marL="198120">
              <a:lnSpc>
                <a:spcPct val="100000"/>
              </a:lnSpc>
              <a:spcBef>
                <a:spcPts val="515"/>
              </a:spcBef>
            </a:pPr>
            <a:r>
              <a:rPr lang="pt-BR" sz="3000" b="1" spc="-50" dirty="0">
                <a:solidFill>
                  <a:srgbClr val="FFFFFF"/>
                </a:solidFill>
                <a:latin typeface="Leelawadee"/>
                <a:cs typeface="Leelawadee"/>
              </a:rPr>
              <a:t>X</a:t>
            </a:r>
            <a:endParaRPr sz="3000" dirty="0">
              <a:latin typeface="Leelawadee"/>
              <a:cs typeface="Leelawadee"/>
            </a:endParaRPr>
          </a:p>
        </p:txBody>
      </p:sp>
      <p:sp>
        <p:nvSpPr>
          <p:cNvPr id="7" name="object 7"/>
          <p:cNvSpPr txBox="1"/>
          <p:nvPr/>
        </p:nvSpPr>
        <p:spPr>
          <a:xfrm>
            <a:off x="7143427" y="4517246"/>
            <a:ext cx="4704080" cy="695960"/>
          </a:xfrm>
          <a:prstGeom prst="rect">
            <a:avLst/>
          </a:prstGeom>
        </p:spPr>
        <p:txBody>
          <a:bodyPr vert="horz" wrap="square" lIns="0" tIns="12700" rIns="0" bIns="0" rtlCol="0">
            <a:spAutoFit/>
          </a:bodyPr>
          <a:lstStyle/>
          <a:p>
            <a:pPr marL="12700" marR="5080">
              <a:lnSpc>
                <a:spcPct val="100000"/>
              </a:lnSpc>
              <a:spcBef>
                <a:spcPts val="100"/>
              </a:spcBef>
            </a:pPr>
            <a:r>
              <a:rPr sz="2200" spc="-10" dirty="0">
                <a:solidFill>
                  <a:srgbClr val="742738"/>
                </a:solidFill>
                <a:latin typeface="Leelawadee"/>
                <a:cs typeface="Leelawadee"/>
              </a:rPr>
              <a:t>Processos</a:t>
            </a:r>
            <a:r>
              <a:rPr sz="2200" spc="-85" dirty="0">
                <a:solidFill>
                  <a:srgbClr val="742738"/>
                </a:solidFill>
                <a:latin typeface="Leelawadee"/>
                <a:cs typeface="Leelawadee"/>
              </a:rPr>
              <a:t> </a:t>
            </a:r>
            <a:r>
              <a:rPr sz="2200" dirty="0">
                <a:solidFill>
                  <a:srgbClr val="742738"/>
                </a:solidFill>
                <a:latin typeface="Leelawadee"/>
                <a:cs typeface="Leelawadee"/>
              </a:rPr>
              <a:t>éticos</a:t>
            </a:r>
            <a:r>
              <a:rPr sz="2200" spc="-80" dirty="0">
                <a:solidFill>
                  <a:srgbClr val="742738"/>
                </a:solidFill>
                <a:latin typeface="Leelawadee"/>
                <a:cs typeface="Leelawadee"/>
              </a:rPr>
              <a:t> </a:t>
            </a:r>
            <a:r>
              <a:rPr sz="2200" dirty="0">
                <a:solidFill>
                  <a:srgbClr val="742738"/>
                </a:solidFill>
                <a:latin typeface="Leelawadee"/>
                <a:cs typeface="Leelawadee"/>
              </a:rPr>
              <a:t>julgados</a:t>
            </a:r>
            <a:r>
              <a:rPr sz="2200" spc="-80" dirty="0">
                <a:solidFill>
                  <a:srgbClr val="742738"/>
                </a:solidFill>
                <a:latin typeface="Leelawadee"/>
                <a:cs typeface="Leelawadee"/>
              </a:rPr>
              <a:t> </a:t>
            </a:r>
            <a:r>
              <a:rPr sz="2200" dirty="0">
                <a:solidFill>
                  <a:srgbClr val="742738"/>
                </a:solidFill>
                <a:latin typeface="Leelawadee"/>
                <a:cs typeface="Leelawadee"/>
              </a:rPr>
              <a:t>que</a:t>
            </a:r>
            <a:r>
              <a:rPr sz="2200" spc="-75" dirty="0">
                <a:solidFill>
                  <a:srgbClr val="742738"/>
                </a:solidFill>
                <a:latin typeface="Leelawadee"/>
                <a:cs typeface="Leelawadee"/>
              </a:rPr>
              <a:t> </a:t>
            </a:r>
            <a:r>
              <a:rPr sz="2200" spc="-10" dirty="0">
                <a:solidFill>
                  <a:srgbClr val="742738"/>
                </a:solidFill>
                <a:latin typeface="Leelawadee"/>
                <a:cs typeface="Leelawadee"/>
              </a:rPr>
              <a:t>tiveram punição</a:t>
            </a:r>
            <a:endParaRPr sz="2200" dirty="0">
              <a:latin typeface="Leelawadee"/>
              <a:cs typeface="Leelawadee"/>
            </a:endParaRPr>
          </a:p>
        </p:txBody>
      </p:sp>
      <p:sp>
        <p:nvSpPr>
          <p:cNvPr id="8" name="object 8"/>
          <p:cNvSpPr txBox="1"/>
          <p:nvPr/>
        </p:nvSpPr>
        <p:spPr>
          <a:xfrm>
            <a:off x="6368299" y="2492771"/>
            <a:ext cx="4737100" cy="314960"/>
          </a:xfrm>
          <a:prstGeom prst="rect">
            <a:avLst/>
          </a:prstGeom>
        </p:spPr>
        <p:txBody>
          <a:bodyPr vert="horz" wrap="square" lIns="0" tIns="12700" rIns="0" bIns="0" rtlCol="0">
            <a:spAutoFit/>
          </a:bodyPr>
          <a:lstStyle/>
          <a:p>
            <a:pPr marL="12700">
              <a:lnSpc>
                <a:spcPct val="100000"/>
              </a:lnSpc>
              <a:spcBef>
                <a:spcPts val="100"/>
              </a:spcBef>
            </a:pPr>
            <a:r>
              <a:rPr sz="1900" spc="50" dirty="0">
                <a:solidFill>
                  <a:srgbClr val="742738"/>
                </a:solidFill>
                <a:latin typeface="Century Gothic"/>
                <a:cs typeface="Century Gothic"/>
              </a:rPr>
              <a:t>Processos</a:t>
            </a:r>
            <a:r>
              <a:rPr sz="1900" spc="10" dirty="0">
                <a:solidFill>
                  <a:srgbClr val="742738"/>
                </a:solidFill>
                <a:latin typeface="Century Gothic"/>
                <a:cs typeface="Century Gothic"/>
              </a:rPr>
              <a:t> </a:t>
            </a:r>
            <a:r>
              <a:rPr sz="1900" spc="65" dirty="0">
                <a:solidFill>
                  <a:srgbClr val="742738"/>
                </a:solidFill>
                <a:latin typeface="Century Gothic"/>
                <a:cs typeface="Century Gothic"/>
              </a:rPr>
              <a:t>Administrativos</a:t>
            </a:r>
            <a:r>
              <a:rPr sz="1900" spc="10" dirty="0">
                <a:solidFill>
                  <a:srgbClr val="742738"/>
                </a:solidFill>
                <a:latin typeface="Century Gothic"/>
                <a:cs typeface="Century Gothic"/>
              </a:rPr>
              <a:t> </a:t>
            </a:r>
            <a:r>
              <a:rPr sz="1900" spc="40" dirty="0">
                <a:solidFill>
                  <a:srgbClr val="742738"/>
                </a:solidFill>
                <a:latin typeface="Century Gothic"/>
                <a:cs typeface="Century Gothic"/>
              </a:rPr>
              <a:t>disciplinares</a:t>
            </a:r>
            <a:endParaRPr sz="1900">
              <a:latin typeface="Century Gothic"/>
              <a:cs typeface="Century Gothic"/>
            </a:endParaRPr>
          </a:p>
        </p:txBody>
      </p:sp>
      <p:sp>
        <p:nvSpPr>
          <p:cNvPr id="9" name="object 9"/>
          <p:cNvSpPr txBox="1">
            <a:spLocks noGrp="1"/>
          </p:cNvSpPr>
          <p:nvPr>
            <p:ph type="title"/>
          </p:nvPr>
        </p:nvSpPr>
        <p:spPr>
          <a:xfrm>
            <a:off x="496580" y="373283"/>
            <a:ext cx="7186930" cy="482600"/>
          </a:xfrm>
          <a:prstGeom prst="rect">
            <a:avLst/>
          </a:prstGeom>
        </p:spPr>
        <p:txBody>
          <a:bodyPr vert="horz" wrap="square" lIns="0" tIns="12700" rIns="0" bIns="0" rtlCol="0">
            <a:spAutoFit/>
          </a:bodyPr>
          <a:lstStyle/>
          <a:p>
            <a:pPr marL="12700">
              <a:lnSpc>
                <a:spcPct val="100000"/>
              </a:lnSpc>
              <a:spcBef>
                <a:spcPts val="100"/>
              </a:spcBef>
              <a:tabLst>
                <a:tab pos="916940" algn="l"/>
              </a:tabLst>
            </a:pPr>
            <a:r>
              <a:rPr spc="95" dirty="0">
                <a:solidFill>
                  <a:srgbClr val="742738"/>
                </a:solidFill>
              </a:rPr>
              <a:t>3.4.</a:t>
            </a:r>
            <a:r>
              <a:rPr dirty="0">
                <a:solidFill>
                  <a:srgbClr val="742738"/>
                </a:solidFill>
              </a:rPr>
              <a:t>	</a:t>
            </a:r>
            <a:r>
              <a:rPr sz="3900" spc="254" baseline="1068" dirty="0">
                <a:solidFill>
                  <a:srgbClr val="742738"/>
                </a:solidFill>
              </a:rPr>
              <a:t>Resultados</a:t>
            </a:r>
            <a:r>
              <a:rPr sz="3900" spc="-142" baseline="1068" dirty="0">
                <a:solidFill>
                  <a:srgbClr val="742738"/>
                </a:solidFill>
              </a:rPr>
              <a:t> </a:t>
            </a:r>
            <a:r>
              <a:rPr sz="3900" spc="-337" baseline="1068" dirty="0">
                <a:solidFill>
                  <a:srgbClr val="742738"/>
                </a:solidFill>
              </a:rPr>
              <a:t>e</a:t>
            </a:r>
            <a:r>
              <a:rPr sz="3900" spc="-60" baseline="1068" dirty="0">
                <a:solidFill>
                  <a:srgbClr val="742738"/>
                </a:solidFill>
              </a:rPr>
              <a:t> </a:t>
            </a:r>
            <a:r>
              <a:rPr sz="3900" spc="-15" baseline="1068" dirty="0">
                <a:solidFill>
                  <a:srgbClr val="742738"/>
                </a:solidFill>
              </a:rPr>
              <a:t>Desempenho</a:t>
            </a:r>
            <a:r>
              <a:rPr sz="3900" spc="-97" baseline="1068" dirty="0">
                <a:solidFill>
                  <a:srgbClr val="742738"/>
                </a:solidFill>
              </a:rPr>
              <a:t> </a:t>
            </a:r>
            <a:r>
              <a:rPr sz="3900" spc="-135" baseline="1068" dirty="0">
                <a:solidFill>
                  <a:srgbClr val="742738"/>
                </a:solidFill>
              </a:rPr>
              <a:t>da</a:t>
            </a:r>
            <a:r>
              <a:rPr sz="3900" spc="-97" baseline="1068" dirty="0">
                <a:solidFill>
                  <a:srgbClr val="742738"/>
                </a:solidFill>
              </a:rPr>
              <a:t> </a:t>
            </a:r>
            <a:r>
              <a:rPr sz="3900" spc="-15" baseline="1068" dirty="0">
                <a:solidFill>
                  <a:srgbClr val="742738"/>
                </a:solidFill>
              </a:rPr>
              <a:t>Gestão</a:t>
            </a:r>
            <a:endParaRPr sz="3900" baseline="1068"/>
          </a:p>
        </p:txBody>
      </p:sp>
      <p:sp>
        <p:nvSpPr>
          <p:cNvPr id="10" name="object 10"/>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11" name="object 11"/>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43616" y="9609766"/>
            <a:ext cx="5641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29</a:t>
            </a:r>
            <a:endParaRPr sz="1200">
              <a:latin typeface="Century Gothic"/>
              <a:cs typeface="Century Gothic"/>
            </a:endParaRPr>
          </a:p>
        </p:txBody>
      </p:sp>
      <p:sp>
        <p:nvSpPr>
          <p:cNvPr id="3" name="object 3"/>
          <p:cNvSpPr txBox="1"/>
          <p:nvPr/>
        </p:nvSpPr>
        <p:spPr>
          <a:xfrm>
            <a:off x="419299" y="2478995"/>
            <a:ext cx="5805170" cy="2405380"/>
          </a:xfrm>
          <a:prstGeom prst="rect">
            <a:avLst/>
          </a:prstGeom>
        </p:spPr>
        <p:txBody>
          <a:bodyPr vert="horz" wrap="square" lIns="0" tIns="12700" rIns="0" bIns="0" rtlCol="0">
            <a:spAutoFit/>
          </a:bodyPr>
          <a:lstStyle/>
          <a:p>
            <a:pPr marL="12700" algn="just">
              <a:lnSpc>
                <a:spcPct val="100000"/>
              </a:lnSpc>
              <a:spcBef>
                <a:spcPts val="100"/>
              </a:spcBef>
            </a:pPr>
            <a:r>
              <a:rPr sz="1900" dirty="0">
                <a:solidFill>
                  <a:srgbClr val="742738"/>
                </a:solidFill>
                <a:latin typeface="Century Gothic"/>
                <a:cs typeface="Century Gothic"/>
              </a:rPr>
              <a:t>Política</a:t>
            </a:r>
            <a:r>
              <a:rPr sz="1900" spc="-10" dirty="0">
                <a:solidFill>
                  <a:srgbClr val="742738"/>
                </a:solidFill>
                <a:latin typeface="Century Gothic"/>
                <a:cs typeface="Century Gothic"/>
              </a:rPr>
              <a:t> </a:t>
            </a:r>
            <a:r>
              <a:rPr sz="1900" spc="-30" dirty="0">
                <a:solidFill>
                  <a:srgbClr val="742738"/>
                </a:solidFill>
                <a:latin typeface="Century Gothic"/>
                <a:cs typeface="Century Gothic"/>
              </a:rPr>
              <a:t>de</a:t>
            </a:r>
            <a:r>
              <a:rPr sz="1900" dirty="0">
                <a:solidFill>
                  <a:srgbClr val="742738"/>
                </a:solidFill>
                <a:latin typeface="Century Gothic"/>
                <a:cs typeface="Century Gothic"/>
              </a:rPr>
              <a:t> </a:t>
            </a:r>
            <a:r>
              <a:rPr sz="1900" spc="-35" dirty="0">
                <a:solidFill>
                  <a:srgbClr val="742738"/>
                </a:solidFill>
                <a:latin typeface="Century Gothic"/>
                <a:cs typeface="Century Gothic"/>
              </a:rPr>
              <a:t>Gestão</a:t>
            </a:r>
            <a:r>
              <a:rPr sz="1900" dirty="0">
                <a:solidFill>
                  <a:srgbClr val="742738"/>
                </a:solidFill>
                <a:latin typeface="Century Gothic"/>
                <a:cs typeface="Century Gothic"/>
              </a:rPr>
              <a:t> </a:t>
            </a:r>
            <a:r>
              <a:rPr sz="1900" spc="-30" dirty="0">
                <a:solidFill>
                  <a:srgbClr val="742738"/>
                </a:solidFill>
                <a:latin typeface="Century Gothic"/>
                <a:cs typeface="Century Gothic"/>
              </a:rPr>
              <a:t>de</a:t>
            </a:r>
            <a:r>
              <a:rPr sz="1900" spc="5" dirty="0">
                <a:solidFill>
                  <a:srgbClr val="742738"/>
                </a:solidFill>
                <a:latin typeface="Century Gothic"/>
                <a:cs typeface="Century Gothic"/>
              </a:rPr>
              <a:t> </a:t>
            </a:r>
            <a:r>
              <a:rPr sz="1900" spc="45" dirty="0">
                <a:solidFill>
                  <a:srgbClr val="742738"/>
                </a:solidFill>
                <a:latin typeface="Century Gothic"/>
                <a:cs typeface="Century Gothic"/>
              </a:rPr>
              <a:t>Pessoas</a:t>
            </a:r>
            <a:endParaRPr sz="1900">
              <a:latin typeface="Century Gothic"/>
              <a:cs typeface="Century Gothic"/>
            </a:endParaRPr>
          </a:p>
          <a:p>
            <a:pPr>
              <a:lnSpc>
                <a:spcPct val="100000"/>
              </a:lnSpc>
              <a:spcBef>
                <a:spcPts val="685"/>
              </a:spcBef>
            </a:pPr>
            <a:endParaRPr sz="1900">
              <a:latin typeface="Century Gothic"/>
              <a:cs typeface="Century Gothic"/>
            </a:endParaRPr>
          </a:p>
          <a:p>
            <a:pPr marL="13335" marR="5080" indent="-1270" algn="just">
              <a:lnSpc>
                <a:spcPct val="100000"/>
              </a:lnSpc>
            </a:pPr>
            <a:r>
              <a:rPr sz="1400" spc="-45" dirty="0">
                <a:solidFill>
                  <a:srgbClr val="742738"/>
                </a:solidFill>
                <a:latin typeface="Century Gothic"/>
                <a:cs typeface="Century Gothic"/>
              </a:rPr>
              <a:t>A</a:t>
            </a:r>
            <a:r>
              <a:rPr sz="1400" spc="-60" dirty="0">
                <a:solidFill>
                  <a:srgbClr val="742738"/>
                </a:solidFill>
                <a:latin typeface="Century Gothic"/>
                <a:cs typeface="Century Gothic"/>
              </a:rPr>
              <a:t> </a:t>
            </a:r>
            <a:r>
              <a:rPr sz="1400" spc="10" dirty="0">
                <a:solidFill>
                  <a:srgbClr val="742738"/>
                </a:solidFill>
                <a:latin typeface="Century Gothic"/>
                <a:cs typeface="Century Gothic"/>
              </a:rPr>
              <a:t>política</a:t>
            </a:r>
            <a:r>
              <a:rPr sz="1400" spc="-6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60" dirty="0">
                <a:solidFill>
                  <a:srgbClr val="742738"/>
                </a:solidFill>
                <a:latin typeface="Century Gothic"/>
                <a:cs typeface="Century Gothic"/>
              </a:rPr>
              <a:t> </a:t>
            </a:r>
            <a:r>
              <a:rPr sz="1400" dirty="0">
                <a:solidFill>
                  <a:srgbClr val="742738"/>
                </a:solidFill>
                <a:latin typeface="Century Gothic"/>
                <a:cs typeface="Century Gothic"/>
              </a:rPr>
              <a:t>gestão</a:t>
            </a:r>
            <a:r>
              <a:rPr sz="1400" spc="-6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60" dirty="0">
                <a:solidFill>
                  <a:srgbClr val="742738"/>
                </a:solidFill>
                <a:latin typeface="Century Gothic"/>
                <a:cs typeface="Century Gothic"/>
              </a:rPr>
              <a:t> </a:t>
            </a:r>
            <a:r>
              <a:rPr sz="1400" spc="20" dirty="0">
                <a:solidFill>
                  <a:srgbClr val="742738"/>
                </a:solidFill>
                <a:latin typeface="Century Gothic"/>
                <a:cs typeface="Century Gothic"/>
              </a:rPr>
              <a:t>pessoas</a:t>
            </a:r>
            <a:r>
              <a:rPr sz="1400" spc="-60" dirty="0">
                <a:solidFill>
                  <a:srgbClr val="742738"/>
                </a:solidFill>
                <a:latin typeface="Century Gothic"/>
                <a:cs typeface="Century Gothic"/>
              </a:rPr>
              <a:t> </a:t>
            </a:r>
            <a:r>
              <a:rPr sz="1400" spc="-40" dirty="0">
                <a:solidFill>
                  <a:srgbClr val="742738"/>
                </a:solidFill>
                <a:latin typeface="Century Gothic"/>
                <a:cs typeface="Century Gothic"/>
              </a:rPr>
              <a:t>praticada</a:t>
            </a:r>
            <a:r>
              <a:rPr sz="1400" spc="-60" dirty="0">
                <a:solidFill>
                  <a:srgbClr val="742738"/>
                </a:solidFill>
                <a:latin typeface="Century Gothic"/>
                <a:cs typeface="Century Gothic"/>
              </a:rPr>
              <a:t> </a:t>
            </a:r>
            <a:r>
              <a:rPr sz="1400" spc="-10" dirty="0">
                <a:solidFill>
                  <a:srgbClr val="742738"/>
                </a:solidFill>
                <a:latin typeface="Century Gothic"/>
                <a:cs typeface="Century Gothic"/>
              </a:rPr>
              <a:t>pelo</a:t>
            </a:r>
            <a:r>
              <a:rPr sz="1400" spc="-60" dirty="0">
                <a:solidFill>
                  <a:srgbClr val="742738"/>
                </a:solidFill>
                <a:latin typeface="Century Gothic"/>
                <a:cs typeface="Century Gothic"/>
              </a:rPr>
              <a:t> </a:t>
            </a:r>
            <a:r>
              <a:rPr sz="1400" spc="-35" dirty="0">
                <a:solidFill>
                  <a:srgbClr val="742738"/>
                </a:solidFill>
                <a:latin typeface="Century Gothic"/>
                <a:cs typeface="Century Gothic"/>
              </a:rPr>
              <a:t>CRMV/AM</a:t>
            </a:r>
            <a:r>
              <a:rPr sz="1400" spc="-60" dirty="0">
                <a:solidFill>
                  <a:srgbClr val="742738"/>
                </a:solidFill>
                <a:latin typeface="Century Gothic"/>
                <a:cs typeface="Century Gothic"/>
              </a:rPr>
              <a:t> </a:t>
            </a:r>
            <a:r>
              <a:rPr sz="1400" spc="-75" dirty="0">
                <a:solidFill>
                  <a:srgbClr val="742738"/>
                </a:solidFill>
                <a:latin typeface="Century Gothic"/>
                <a:cs typeface="Century Gothic"/>
              </a:rPr>
              <a:t>é</a:t>
            </a:r>
            <a:r>
              <a:rPr sz="1400" spc="-60" dirty="0">
                <a:solidFill>
                  <a:srgbClr val="742738"/>
                </a:solidFill>
                <a:latin typeface="Century Gothic"/>
                <a:cs typeface="Century Gothic"/>
              </a:rPr>
              <a:t> </a:t>
            </a:r>
            <a:r>
              <a:rPr sz="1400" spc="-10" dirty="0">
                <a:solidFill>
                  <a:srgbClr val="742738"/>
                </a:solidFill>
                <a:latin typeface="Century Gothic"/>
                <a:cs typeface="Century Gothic"/>
              </a:rPr>
              <a:t>pauta-</a:t>
            </a:r>
            <a:r>
              <a:rPr sz="1400" spc="5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45" dirty="0">
                <a:solidFill>
                  <a:srgbClr val="742738"/>
                </a:solidFill>
                <a:latin typeface="Century Gothic"/>
                <a:cs typeface="Century Gothic"/>
              </a:rPr>
              <a:t> </a:t>
            </a:r>
            <a:r>
              <a:rPr sz="1400" spc="30" dirty="0">
                <a:solidFill>
                  <a:srgbClr val="742738"/>
                </a:solidFill>
                <a:latin typeface="Century Gothic"/>
                <a:cs typeface="Century Gothic"/>
              </a:rPr>
              <a:t>nas</a:t>
            </a:r>
            <a:r>
              <a:rPr sz="1400" spc="45" dirty="0">
                <a:solidFill>
                  <a:srgbClr val="742738"/>
                </a:solidFill>
                <a:latin typeface="Century Gothic"/>
                <a:cs typeface="Century Gothic"/>
              </a:rPr>
              <a:t> </a:t>
            </a:r>
            <a:r>
              <a:rPr sz="1400" spc="55" dirty="0">
                <a:solidFill>
                  <a:srgbClr val="742738"/>
                </a:solidFill>
                <a:latin typeface="Century Gothic"/>
                <a:cs typeface="Century Gothic"/>
              </a:rPr>
              <a:t>diretrizes</a:t>
            </a:r>
            <a:r>
              <a:rPr sz="1400" spc="45" dirty="0">
                <a:solidFill>
                  <a:srgbClr val="742738"/>
                </a:solidFill>
                <a:latin typeface="Century Gothic"/>
                <a:cs typeface="Century Gothic"/>
              </a:rPr>
              <a:t> </a:t>
            </a:r>
            <a:r>
              <a:rPr sz="1400" spc="60" dirty="0">
                <a:solidFill>
                  <a:srgbClr val="742738"/>
                </a:solidFill>
                <a:latin typeface="Century Gothic"/>
                <a:cs typeface="Century Gothic"/>
              </a:rPr>
              <a:t>institucionais</a:t>
            </a:r>
            <a:r>
              <a:rPr sz="1400" spc="475" dirty="0">
                <a:solidFill>
                  <a:srgbClr val="742738"/>
                </a:solidFill>
                <a:latin typeface="Century Gothic"/>
                <a:cs typeface="Century Gothic"/>
              </a:rPr>
              <a:t> </a:t>
            </a:r>
            <a:r>
              <a:rPr sz="1400" dirty="0">
                <a:solidFill>
                  <a:srgbClr val="742738"/>
                </a:solidFill>
                <a:latin typeface="Century Gothic"/>
                <a:cs typeface="Century Gothic"/>
              </a:rPr>
              <a:t>desenvolvida</a:t>
            </a:r>
            <a:r>
              <a:rPr sz="1400" spc="45" dirty="0">
                <a:solidFill>
                  <a:srgbClr val="742738"/>
                </a:solidFill>
                <a:latin typeface="Century Gothic"/>
                <a:cs typeface="Century Gothic"/>
              </a:rPr>
              <a:t> </a:t>
            </a:r>
            <a:r>
              <a:rPr sz="1400" spc="30" dirty="0">
                <a:solidFill>
                  <a:srgbClr val="742738"/>
                </a:solidFill>
                <a:latin typeface="Century Gothic"/>
                <a:cs typeface="Century Gothic"/>
              </a:rPr>
              <a:t>por</a:t>
            </a:r>
            <a:r>
              <a:rPr sz="1400" spc="45" dirty="0">
                <a:solidFill>
                  <a:srgbClr val="742738"/>
                </a:solidFill>
                <a:latin typeface="Century Gothic"/>
                <a:cs typeface="Century Gothic"/>
              </a:rPr>
              <a:t> </a:t>
            </a:r>
            <a:r>
              <a:rPr sz="1400" spc="40" dirty="0">
                <a:solidFill>
                  <a:srgbClr val="742738"/>
                </a:solidFill>
                <a:latin typeface="Century Gothic"/>
                <a:cs typeface="Century Gothic"/>
              </a:rPr>
              <a:t>meio</a:t>
            </a:r>
            <a:r>
              <a:rPr sz="1400" spc="45"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45" dirty="0">
                <a:solidFill>
                  <a:srgbClr val="742738"/>
                </a:solidFill>
                <a:latin typeface="Century Gothic"/>
                <a:cs typeface="Century Gothic"/>
              </a:rPr>
              <a:t> </a:t>
            </a:r>
            <a:r>
              <a:rPr sz="1400" spc="-55" dirty="0">
                <a:solidFill>
                  <a:srgbClr val="742738"/>
                </a:solidFill>
                <a:latin typeface="Century Gothic"/>
                <a:cs typeface="Century Gothic"/>
              </a:rPr>
              <a:t>ações</a:t>
            </a:r>
            <a:r>
              <a:rPr sz="1400" dirty="0">
                <a:solidFill>
                  <a:srgbClr val="742738"/>
                </a:solidFill>
                <a:latin typeface="Century Gothic"/>
                <a:cs typeface="Century Gothic"/>
              </a:rPr>
              <a:t> específicas</a:t>
            </a:r>
            <a:r>
              <a:rPr sz="1400" spc="-25" dirty="0">
                <a:solidFill>
                  <a:srgbClr val="742738"/>
                </a:solidFill>
                <a:latin typeface="Century Gothic"/>
                <a:cs typeface="Century Gothic"/>
              </a:rPr>
              <a:t> </a:t>
            </a:r>
            <a:r>
              <a:rPr sz="1400" spc="-30" dirty="0">
                <a:solidFill>
                  <a:srgbClr val="742738"/>
                </a:solidFill>
                <a:latin typeface="Century Gothic"/>
                <a:cs typeface="Century Gothic"/>
              </a:rPr>
              <a:t>na</a:t>
            </a:r>
            <a:r>
              <a:rPr sz="1400" spc="-25" dirty="0">
                <a:solidFill>
                  <a:srgbClr val="742738"/>
                </a:solidFill>
                <a:latin typeface="Century Gothic"/>
                <a:cs typeface="Century Gothic"/>
              </a:rPr>
              <a:t> </a:t>
            </a:r>
            <a:r>
              <a:rPr sz="1400" spc="-70" dirty="0">
                <a:solidFill>
                  <a:srgbClr val="742738"/>
                </a:solidFill>
                <a:latin typeface="Century Gothic"/>
                <a:cs typeface="Century Gothic"/>
              </a:rPr>
              <a:t>área</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45" dirty="0">
                <a:solidFill>
                  <a:srgbClr val="742738"/>
                </a:solidFill>
                <a:latin typeface="Century Gothic"/>
                <a:cs typeface="Century Gothic"/>
              </a:rPr>
              <a:t>recursos</a:t>
            </a:r>
            <a:r>
              <a:rPr sz="1400" spc="-25" dirty="0">
                <a:solidFill>
                  <a:srgbClr val="742738"/>
                </a:solidFill>
                <a:latin typeface="Century Gothic"/>
                <a:cs typeface="Century Gothic"/>
              </a:rPr>
              <a:t> </a:t>
            </a:r>
            <a:r>
              <a:rPr sz="1400" spc="40" dirty="0">
                <a:solidFill>
                  <a:srgbClr val="742738"/>
                </a:solidFill>
                <a:latin typeface="Century Gothic"/>
                <a:cs typeface="Century Gothic"/>
              </a:rPr>
              <a:t>humanos,</a:t>
            </a:r>
            <a:r>
              <a:rPr sz="1400" spc="-25" dirty="0">
                <a:solidFill>
                  <a:srgbClr val="742738"/>
                </a:solidFill>
                <a:latin typeface="Century Gothic"/>
                <a:cs typeface="Century Gothic"/>
              </a:rPr>
              <a:t> </a:t>
            </a:r>
            <a:r>
              <a:rPr sz="1400" dirty="0">
                <a:solidFill>
                  <a:srgbClr val="742738"/>
                </a:solidFill>
                <a:latin typeface="Century Gothic"/>
                <a:cs typeface="Century Gothic"/>
              </a:rPr>
              <a:t>que</a:t>
            </a:r>
            <a:r>
              <a:rPr sz="1400" spc="-25" dirty="0">
                <a:solidFill>
                  <a:srgbClr val="742738"/>
                </a:solidFill>
                <a:latin typeface="Century Gothic"/>
                <a:cs typeface="Century Gothic"/>
              </a:rPr>
              <a:t> </a:t>
            </a:r>
            <a:r>
              <a:rPr sz="1400" spc="15" dirty="0">
                <a:solidFill>
                  <a:srgbClr val="742738"/>
                </a:solidFill>
                <a:latin typeface="Century Gothic"/>
                <a:cs typeface="Century Gothic"/>
              </a:rPr>
              <a:t>buscam</a:t>
            </a:r>
            <a:r>
              <a:rPr sz="1400" spc="-2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25" dirty="0">
                <a:solidFill>
                  <a:srgbClr val="742738"/>
                </a:solidFill>
                <a:latin typeface="Century Gothic"/>
                <a:cs typeface="Century Gothic"/>
              </a:rPr>
              <a:t> </a:t>
            </a:r>
            <a:r>
              <a:rPr sz="1400" spc="10" dirty="0">
                <a:solidFill>
                  <a:srgbClr val="742738"/>
                </a:solidFill>
                <a:latin typeface="Century Gothic"/>
                <a:cs typeface="Century Gothic"/>
              </a:rPr>
              <a:t>valoriza-</a:t>
            </a:r>
            <a:r>
              <a:rPr sz="1400" spc="55" dirty="0">
                <a:solidFill>
                  <a:srgbClr val="742738"/>
                </a:solidFill>
                <a:latin typeface="Century Gothic"/>
                <a:cs typeface="Century Gothic"/>
              </a:rPr>
              <a:t> </a:t>
            </a:r>
            <a:r>
              <a:rPr sz="1400" spc="-105" dirty="0">
                <a:solidFill>
                  <a:srgbClr val="742738"/>
                </a:solidFill>
                <a:latin typeface="Century Gothic"/>
                <a:cs typeface="Century Gothic"/>
              </a:rPr>
              <a:t>ção</a:t>
            </a:r>
            <a:r>
              <a:rPr sz="1400" spc="-25" dirty="0">
                <a:solidFill>
                  <a:srgbClr val="742738"/>
                </a:solidFill>
                <a:latin typeface="Century Gothic"/>
                <a:cs typeface="Century Gothic"/>
              </a:rPr>
              <a:t> </a:t>
            </a:r>
            <a:r>
              <a:rPr sz="1400" spc="-30" dirty="0">
                <a:solidFill>
                  <a:srgbClr val="742738"/>
                </a:solidFill>
                <a:latin typeface="Century Gothic"/>
                <a:cs typeface="Century Gothic"/>
              </a:rPr>
              <a:t>do</a:t>
            </a:r>
            <a:r>
              <a:rPr sz="1400" spc="-25" dirty="0">
                <a:solidFill>
                  <a:srgbClr val="742738"/>
                </a:solidFill>
                <a:latin typeface="Century Gothic"/>
                <a:cs typeface="Century Gothic"/>
              </a:rPr>
              <a:t> </a:t>
            </a:r>
            <a:r>
              <a:rPr sz="1400" spc="50" dirty="0">
                <a:solidFill>
                  <a:srgbClr val="742738"/>
                </a:solidFill>
                <a:latin typeface="Century Gothic"/>
                <a:cs typeface="Century Gothic"/>
              </a:rPr>
              <a:t>seu</a:t>
            </a:r>
            <a:r>
              <a:rPr sz="1400" spc="-25" dirty="0">
                <a:solidFill>
                  <a:srgbClr val="742738"/>
                </a:solidFill>
                <a:latin typeface="Century Gothic"/>
                <a:cs typeface="Century Gothic"/>
              </a:rPr>
              <a:t> </a:t>
            </a:r>
            <a:r>
              <a:rPr sz="1400" spc="-20" dirty="0">
                <a:solidFill>
                  <a:srgbClr val="742738"/>
                </a:solidFill>
                <a:latin typeface="Century Gothic"/>
                <a:cs typeface="Century Gothic"/>
              </a:rPr>
              <a:t>corpo</a:t>
            </a:r>
            <a:r>
              <a:rPr sz="1400" spc="-25" dirty="0">
                <a:solidFill>
                  <a:srgbClr val="742738"/>
                </a:solidFill>
                <a:latin typeface="Century Gothic"/>
                <a:cs typeface="Century Gothic"/>
              </a:rPr>
              <a:t> </a:t>
            </a:r>
            <a:r>
              <a:rPr sz="1400" spc="10" dirty="0">
                <a:solidFill>
                  <a:srgbClr val="742738"/>
                </a:solidFill>
                <a:latin typeface="Century Gothic"/>
                <a:cs typeface="Century Gothic"/>
              </a:rPr>
              <a:t>funcional.</a:t>
            </a:r>
            <a:endParaRPr sz="1400">
              <a:latin typeface="Century Gothic"/>
              <a:cs typeface="Century Gothic"/>
            </a:endParaRPr>
          </a:p>
          <a:p>
            <a:pPr marL="12700" marR="5715" algn="just">
              <a:lnSpc>
                <a:spcPct val="100000"/>
              </a:lnSpc>
              <a:spcBef>
                <a:spcPts val="1680"/>
              </a:spcBef>
            </a:pPr>
            <a:r>
              <a:rPr sz="1400" spc="65" dirty="0">
                <a:solidFill>
                  <a:srgbClr val="742738"/>
                </a:solidFill>
                <a:latin typeface="Century Gothic"/>
                <a:cs typeface="Century Gothic"/>
              </a:rPr>
              <a:t>Tem</a:t>
            </a:r>
            <a:r>
              <a:rPr sz="1400" spc="-135" dirty="0">
                <a:solidFill>
                  <a:srgbClr val="742738"/>
                </a:solidFill>
                <a:latin typeface="Century Gothic"/>
                <a:cs typeface="Century Gothic"/>
              </a:rPr>
              <a:t> </a:t>
            </a:r>
            <a:r>
              <a:rPr sz="1400" spc="-10" dirty="0">
                <a:solidFill>
                  <a:srgbClr val="742738"/>
                </a:solidFill>
                <a:latin typeface="Century Gothic"/>
                <a:cs typeface="Century Gothic"/>
              </a:rPr>
              <a:t>como</a:t>
            </a:r>
            <a:r>
              <a:rPr sz="1400" spc="-135" dirty="0">
                <a:solidFill>
                  <a:srgbClr val="742738"/>
                </a:solidFill>
                <a:latin typeface="Century Gothic"/>
                <a:cs typeface="Century Gothic"/>
              </a:rPr>
              <a:t> </a:t>
            </a:r>
            <a:r>
              <a:rPr sz="1400" spc="5" dirty="0">
                <a:solidFill>
                  <a:srgbClr val="742738"/>
                </a:solidFill>
                <a:latin typeface="Century Gothic"/>
                <a:cs typeface="Century Gothic"/>
              </a:rPr>
              <a:t>finalidade</a:t>
            </a:r>
            <a:r>
              <a:rPr sz="1400" spc="-135" dirty="0">
                <a:solidFill>
                  <a:srgbClr val="742738"/>
                </a:solidFill>
                <a:latin typeface="Century Gothic"/>
                <a:cs typeface="Century Gothic"/>
              </a:rPr>
              <a:t> </a:t>
            </a:r>
            <a:r>
              <a:rPr sz="1400" spc="35" dirty="0">
                <a:solidFill>
                  <a:srgbClr val="742738"/>
                </a:solidFill>
                <a:latin typeface="Century Gothic"/>
                <a:cs typeface="Century Gothic"/>
              </a:rPr>
              <a:t>motivar</a:t>
            </a:r>
            <a:r>
              <a:rPr sz="1400" spc="-140" dirty="0">
                <a:solidFill>
                  <a:srgbClr val="742738"/>
                </a:solidFill>
                <a:latin typeface="Century Gothic"/>
                <a:cs typeface="Century Gothic"/>
              </a:rPr>
              <a:t> </a:t>
            </a:r>
            <a:r>
              <a:rPr sz="1400" spc="-75" dirty="0">
                <a:solidFill>
                  <a:srgbClr val="742738"/>
                </a:solidFill>
                <a:latin typeface="Century Gothic"/>
                <a:cs typeface="Century Gothic"/>
              </a:rPr>
              <a:t>e</a:t>
            </a:r>
            <a:r>
              <a:rPr sz="1400" spc="-135" dirty="0">
                <a:solidFill>
                  <a:srgbClr val="742738"/>
                </a:solidFill>
                <a:latin typeface="Century Gothic"/>
                <a:cs typeface="Century Gothic"/>
              </a:rPr>
              <a:t> </a:t>
            </a:r>
            <a:r>
              <a:rPr sz="1400" spc="25" dirty="0">
                <a:solidFill>
                  <a:srgbClr val="742738"/>
                </a:solidFill>
                <a:latin typeface="Century Gothic"/>
                <a:cs typeface="Century Gothic"/>
              </a:rPr>
              <a:t>comprometer</a:t>
            </a:r>
            <a:r>
              <a:rPr sz="1400" spc="-135" dirty="0">
                <a:solidFill>
                  <a:srgbClr val="742738"/>
                </a:solidFill>
                <a:latin typeface="Century Gothic"/>
                <a:cs typeface="Century Gothic"/>
              </a:rPr>
              <a:t> </a:t>
            </a:r>
            <a:r>
              <a:rPr sz="1400" spc="50" dirty="0">
                <a:solidFill>
                  <a:srgbClr val="742738"/>
                </a:solidFill>
                <a:latin typeface="Century Gothic"/>
                <a:cs typeface="Century Gothic"/>
              </a:rPr>
              <a:t>os</a:t>
            </a:r>
            <a:r>
              <a:rPr sz="1400" spc="-135" dirty="0">
                <a:solidFill>
                  <a:srgbClr val="742738"/>
                </a:solidFill>
                <a:latin typeface="Century Gothic"/>
                <a:cs typeface="Century Gothic"/>
              </a:rPr>
              <a:t> </a:t>
            </a:r>
            <a:r>
              <a:rPr sz="1400" spc="30" dirty="0">
                <a:solidFill>
                  <a:srgbClr val="742738"/>
                </a:solidFill>
                <a:latin typeface="Century Gothic"/>
                <a:cs typeface="Century Gothic"/>
              </a:rPr>
              <a:t>funcionários</a:t>
            </a:r>
            <a:r>
              <a:rPr sz="1400" spc="-135" dirty="0">
                <a:solidFill>
                  <a:srgbClr val="742738"/>
                </a:solidFill>
                <a:latin typeface="Century Gothic"/>
                <a:cs typeface="Century Gothic"/>
              </a:rPr>
              <a:t> </a:t>
            </a:r>
            <a:r>
              <a:rPr sz="1400" dirty="0">
                <a:solidFill>
                  <a:srgbClr val="742738"/>
                </a:solidFill>
                <a:latin typeface="Century Gothic"/>
                <a:cs typeface="Century Gothic"/>
              </a:rPr>
              <a:t>com</a:t>
            </a:r>
            <a:r>
              <a:rPr sz="1400" spc="20" dirty="0">
                <a:solidFill>
                  <a:srgbClr val="742738"/>
                </a:solidFill>
                <a:latin typeface="Century Gothic"/>
                <a:cs typeface="Century Gothic"/>
              </a:rPr>
              <a:t> </a:t>
            </a:r>
            <a:r>
              <a:rPr sz="1400" spc="50" dirty="0">
                <a:solidFill>
                  <a:srgbClr val="742738"/>
                </a:solidFill>
                <a:latin typeface="Century Gothic"/>
                <a:cs typeface="Century Gothic"/>
              </a:rPr>
              <a:t>os</a:t>
            </a:r>
            <a:r>
              <a:rPr sz="1400" spc="-10" dirty="0">
                <a:solidFill>
                  <a:srgbClr val="742738"/>
                </a:solidFill>
                <a:latin typeface="Century Gothic"/>
                <a:cs typeface="Century Gothic"/>
              </a:rPr>
              <a:t> </a:t>
            </a:r>
            <a:r>
              <a:rPr sz="1400" spc="40" dirty="0">
                <a:solidFill>
                  <a:srgbClr val="742738"/>
                </a:solidFill>
                <a:latin typeface="Century Gothic"/>
                <a:cs typeface="Century Gothic"/>
              </a:rPr>
              <a:t>resultados</a:t>
            </a:r>
            <a:r>
              <a:rPr sz="1400" spc="-10" dirty="0">
                <a:solidFill>
                  <a:srgbClr val="742738"/>
                </a:solidFill>
                <a:latin typeface="Century Gothic"/>
                <a:cs typeface="Century Gothic"/>
              </a:rPr>
              <a:t> </a:t>
            </a:r>
            <a:r>
              <a:rPr sz="1400" spc="-5" dirty="0">
                <a:solidFill>
                  <a:srgbClr val="742738"/>
                </a:solidFill>
                <a:latin typeface="Century Gothic"/>
                <a:cs typeface="Century Gothic"/>
              </a:rPr>
              <a:t>operacionais</a:t>
            </a:r>
            <a:r>
              <a:rPr sz="1400" spc="-10" dirty="0">
                <a:solidFill>
                  <a:srgbClr val="742738"/>
                </a:solidFill>
                <a:latin typeface="Century Gothic"/>
                <a:cs typeface="Century Gothic"/>
              </a:rPr>
              <a:t> </a:t>
            </a:r>
            <a:r>
              <a:rPr sz="1400" spc="-80" dirty="0">
                <a:solidFill>
                  <a:srgbClr val="742738"/>
                </a:solidFill>
                <a:latin typeface="Century Gothic"/>
                <a:cs typeface="Century Gothic"/>
              </a:rPr>
              <a:t>da</a:t>
            </a:r>
            <a:r>
              <a:rPr sz="1400" spc="-10" dirty="0">
                <a:solidFill>
                  <a:srgbClr val="742738"/>
                </a:solidFill>
                <a:latin typeface="Century Gothic"/>
                <a:cs typeface="Century Gothic"/>
              </a:rPr>
              <a:t> </a:t>
            </a:r>
            <a:r>
              <a:rPr sz="1400" spc="5" dirty="0">
                <a:solidFill>
                  <a:srgbClr val="742738"/>
                </a:solidFill>
                <a:latin typeface="Century Gothic"/>
                <a:cs typeface="Century Gothic"/>
              </a:rPr>
              <a:t>unidade</a:t>
            </a:r>
            <a:r>
              <a:rPr sz="1400" spc="-1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0" dirty="0">
                <a:solidFill>
                  <a:srgbClr val="742738"/>
                </a:solidFill>
                <a:latin typeface="Century Gothic"/>
                <a:cs typeface="Century Gothic"/>
              </a:rPr>
              <a:t> </a:t>
            </a:r>
            <a:r>
              <a:rPr sz="1400" spc="-5" dirty="0">
                <a:solidFill>
                  <a:srgbClr val="742738"/>
                </a:solidFill>
                <a:latin typeface="Century Gothic"/>
                <a:cs typeface="Century Gothic"/>
              </a:rPr>
              <a:t>trabalho</a:t>
            </a:r>
            <a:r>
              <a:rPr sz="1400" spc="-10" dirty="0">
                <a:solidFill>
                  <a:srgbClr val="742738"/>
                </a:solidFill>
                <a:latin typeface="Century Gothic"/>
                <a:cs typeface="Century Gothic"/>
              </a:rPr>
              <a:t> </a:t>
            </a:r>
            <a:r>
              <a:rPr sz="1400" spc="-85" dirty="0">
                <a:solidFill>
                  <a:srgbClr val="742738"/>
                </a:solidFill>
                <a:latin typeface="Century Gothic"/>
                <a:cs typeface="Century Gothic"/>
              </a:rPr>
              <a:t>e,</a:t>
            </a:r>
            <a:r>
              <a:rPr sz="1400" spc="-10" dirty="0">
                <a:solidFill>
                  <a:srgbClr val="742738"/>
                </a:solidFill>
                <a:latin typeface="Century Gothic"/>
                <a:cs typeface="Century Gothic"/>
              </a:rPr>
              <a:t> </a:t>
            </a:r>
            <a:r>
              <a:rPr sz="1400" spc="10" dirty="0">
                <a:solidFill>
                  <a:srgbClr val="742738"/>
                </a:solidFill>
                <a:latin typeface="Century Gothic"/>
                <a:cs typeface="Century Gothic"/>
              </a:rPr>
              <a:t>consequen-</a:t>
            </a:r>
            <a:r>
              <a:rPr sz="1400" spc="55" dirty="0">
                <a:solidFill>
                  <a:srgbClr val="742738"/>
                </a:solidFill>
                <a:latin typeface="Century Gothic"/>
                <a:cs typeface="Century Gothic"/>
              </a:rPr>
              <a:t> </a:t>
            </a:r>
            <a:r>
              <a:rPr sz="1400" spc="10" dirty="0">
                <a:solidFill>
                  <a:srgbClr val="742738"/>
                </a:solidFill>
                <a:latin typeface="Century Gothic"/>
                <a:cs typeface="Century Gothic"/>
              </a:rPr>
              <a:t>temente,</a:t>
            </a:r>
            <a:r>
              <a:rPr sz="1400" spc="-25" dirty="0">
                <a:solidFill>
                  <a:srgbClr val="742738"/>
                </a:solidFill>
                <a:latin typeface="Century Gothic"/>
                <a:cs typeface="Century Gothic"/>
              </a:rPr>
              <a:t> </a:t>
            </a:r>
            <a:r>
              <a:rPr sz="1400" dirty="0">
                <a:solidFill>
                  <a:srgbClr val="742738"/>
                </a:solidFill>
                <a:latin typeface="Century Gothic"/>
                <a:cs typeface="Century Gothic"/>
              </a:rPr>
              <a:t>com</a:t>
            </a:r>
            <a:r>
              <a:rPr sz="1400" spc="-25" dirty="0">
                <a:solidFill>
                  <a:srgbClr val="742738"/>
                </a:solidFill>
                <a:latin typeface="Century Gothic"/>
                <a:cs typeface="Century Gothic"/>
              </a:rPr>
              <a:t> </a:t>
            </a:r>
            <a:r>
              <a:rPr sz="1400" spc="50" dirty="0">
                <a:solidFill>
                  <a:srgbClr val="742738"/>
                </a:solidFill>
                <a:latin typeface="Century Gothic"/>
                <a:cs typeface="Century Gothic"/>
              </a:rPr>
              <a:t>os</a:t>
            </a:r>
            <a:r>
              <a:rPr sz="1400" spc="-25" dirty="0">
                <a:solidFill>
                  <a:srgbClr val="742738"/>
                </a:solidFill>
                <a:latin typeface="Century Gothic"/>
                <a:cs typeface="Century Gothic"/>
              </a:rPr>
              <a:t> </a:t>
            </a:r>
            <a:r>
              <a:rPr sz="1400" spc="20" dirty="0">
                <a:solidFill>
                  <a:srgbClr val="742738"/>
                </a:solidFill>
                <a:latin typeface="Century Gothic"/>
                <a:cs typeface="Century Gothic"/>
              </a:rPr>
              <a:t>objetivos</a:t>
            </a:r>
            <a:r>
              <a:rPr sz="1400" spc="-25" dirty="0">
                <a:solidFill>
                  <a:srgbClr val="742738"/>
                </a:solidFill>
                <a:latin typeface="Century Gothic"/>
                <a:cs typeface="Century Gothic"/>
              </a:rPr>
              <a:t> </a:t>
            </a:r>
            <a:r>
              <a:rPr sz="1400" spc="50" dirty="0">
                <a:solidFill>
                  <a:srgbClr val="742738"/>
                </a:solidFill>
                <a:latin typeface="Century Gothic"/>
                <a:cs typeface="Century Gothic"/>
              </a:rPr>
              <a:t>finalísticos</a:t>
            </a:r>
            <a:r>
              <a:rPr sz="1400" spc="-2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25" dirty="0">
                <a:solidFill>
                  <a:srgbClr val="742738"/>
                </a:solidFill>
                <a:latin typeface="Century Gothic"/>
                <a:cs typeface="Century Gothic"/>
              </a:rPr>
              <a:t> </a:t>
            </a:r>
            <a:r>
              <a:rPr sz="1400" spc="-30" dirty="0">
                <a:solidFill>
                  <a:srgbClr val="742738"/>
                </a:solidFill>
                <a:latin typeface="Century Gothic"/>
                <a:cs typeface="Century Gothic"/>
              </a:rPr>
              <a:t>organização.</a:t>
            </a:r>
            <a:endParaRPr sz="1400">
              <a:latin typeface="Century Gothic"/>
              <a:cs typeface="Century Gothic"/>
            </a:endParaRPr>
          </a:p>
        </p:txBody>
      </p:sp>
      <p:sp>
        <p:nvSpPr>
          <p:cNvPr id="4" name="object 4"/>
          <p:cNvSpPr txBox="1">
            <a:spLocks noGrp="1"/>
          </p:cNvSpPr>
          <p:nvPr>
            <p:ph type="title"/>
          </p:nvPr>
        </p:nvSpPr>
        <p:spPr>
          <a:prstGeom prst="rect">
            <a:avLst/>
          </a:prstGeom>
        </p:spPr>
        <p:txBody>
          <a:bodyPr vert="horz" wrap="square" lIns="0" tIns="63941" rIns="0" bIns="0" rtlCol="0">
            <a:spAutoFit/>
          </a:bodyPr>
          <a:lstStyle/>
          <a:p>
            <a:pPr marL="236220">
              <a:lnSpc>
                <a:spcPts val="3300"/>
              </a:lnSpc>
              <a:tabLst>
                <a:tab pos="1097915" algn="l"/>
              </a:tabLst>
            </a:pPr>
            <a:r>
              <a:rPr spc="-20" dirty="0">
                <a:solidFill>
                  <a:srgbClr val="742738"/>
                </a:solidFill>
              </a:rPr>
              <a:t>3.5.</a:t>
            </a:r>
            <a:r>
              <a:rPr dirty="0">
                <a:solidFill>
                  <a:srgbClr val="742738"/>
                </a:solidFill>
              </a:rPr>
              <a:t>	</a:t>
            </a:r>
            <a:r>
              <a:rPr sz="3900" baseline="1068" dirty="0">
                <a:solidFill>
                  <a:srgbClr val="742738"/>
                </a:solidFill>
              </a:rPr>
              <a:t>Gestão</a:t>
            </a:r>
            <a:r>
              <a:rPr sz="3900" spc="-142" baseline="1068" dirty="0">
                <a:solidFill>
                  <a:srgbClr val="742738"/>
                </a:solidFill>
              </a:rPr>
              <a:t> </a:t>
            </a:r>
            <a:r>
              <a:rPr sz="3900" spc="-112" baseline="1068" dirty="0">
                <a:solidFill>
                  <a:srgbClr val="742738"/>
                </a:solidFill>
              </a:rPr>
              <a:t>de</a:t>
            </a:r>
            <a:r>
              <a:rPr sz="3900" spc="-142" baseline="1068" dirty="0">
                <a:solidFill>
                  <a:srgbClr val="742738"/>
                </a:solidFill>
              </a:rPr>
              <a:t> </a:t>
            </a:r>
            <a:r>
              <a:rPr sz="3900" spc="195" baseline="1068" dirty="0">
                <a:solidFill>
                  <a:srgbClr val="742738"/>
                </a:solidFill>
              </a:rPr>
              <a:t>Pessoas</a:t>
            </a:r>
            <a:endParaRPr sz="3900" baseline="1068"/>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6" name="object 6"/>
          <p:cNvSpPr txBox="1"/>
          <p:nvPr/>
        </p:nvSpPr>
        <p:spPr>
          <a:xfrm>
            <a:off x="419299" y="5658577"/>
            <a:ext cx="5803900" cy="2618740"/>
          </a:xfrm>
          <a:prstGeom prst="rect">
            <a:avLst/>
          </a:prstGeom>
        </p:spPr>
        <p:txBody>
          <a:bodyPr vert="horz" wrap="square" lIns="0" tIns="12700" rIns="0" bIns="0" rtlCol="0">
            <a:spAutoFit/>
          </a:bodyPr>
          <a:lstStyle/>
          <a:p>
            <a:pPr marL="12700" algn="just">
              <a:lnSpc>
                <a:spcPct val="100000"/>
              </a:lnSpc>
              <a:spcBef>
                <a:spcPts val="100"/>
              </a:spcBef>
            </a:pPr>
            <a:r>
              <a:rPr sz="1900" dirty="0">
                <a:solidFill>
                  <a:srgbClr val="742738"/>
                </a:solidFill>
                <a:latin typeface="Century Gothic"/>
                <a:cs typeface="Century Gothic"/>
              </a:rPr>
              <a:t>Conformidade</a:t>
            </a:r>
            <a:r>
              <a:rPr sz="1900" spc="-85" dirty="0">
                <a:solidFill>
                  <a:srgbClr val="742738"/>
                </a:solidFill>
                <a:latin typeface="Century Gothic"/>
                <a:cs typeface="Century Gothic"/>
              </a:rPr>
              <a:t> </a:t>
            </a:r>
            <a:r>
              <a:rPr sz="1900" spc="-10" dirty="0">
                <a:solidFill>
                  <a:srgbClr val="742738"/>
                </a:solidFill>
                <a:latin typeface="Century Gothic"/>
                <a:cs typeface="Century Gothic"/>
              </a:rPr>
              <a:t>legal</a:t>
            </a:r>
            <a:endParaRPr sz="1900">
              <a:latin typeface="Century Gothic"/>
              <a:cs typeface="Century Gothic"/>
            </a:endParaRPr>
          </a:p>
          <a:p>
            <a:pPr>
              <a:lnSpc>
                <a:spcPct val="100000"/>
              </a:lnSpc>
              <a:spcBef>
                <a:spcPts val="685"/>
              </a:spcBef>
            </a:pPr>
            <a:endParaRPr sz="1900">
              <a:latin typeface="Century Gothic"/>
              <a:cs typeface="Century Gothic"/>
            </a:endParaRPr>
          </a:p>
          <a:p>
            <a:pPr marL="12700" marR="5080" indent="-635" algn="just">
              <a:lnSpc>
                <a:spcPct val="100000"/>
              </a:lnSpc>
            </a:pPr>
            <a:r>
              <a:rPr sz="1400" spc="-20" dirty="0">
                <a:solidFill>
                  <a:srgbClr val="742738"/>
                </a:solidFill>
                <a:latin typeface="Century Gothic"/>
                <a:cs typeface="Century Gothic"/>
              </a:rPr>
              <a:t>Para</a:t>
            </a:r>
            <a:r>
              <a:rPr sz="1400" spc="-55" dirty="0">
                <a:solidFill>
                  <a:srgbClr val="742738"/>
                </a:solidFill>
                <a:latin typeface="Century Gothic"/>
                <a:cs typeface="Century Gothic"/>
              </a:rPr>
              <a:t> </a:t>
            </a:r>
            <a:r>
              <a:rPr sz="1400" spc="25" dirty="0">
                <a:solidFill>
                  <a:srgbClr val="742738"/>
                </a:solidFill>
                <a:latin typeface="Century Gothic"/>
                <a:cs typeface="Century Gothic"/>
              </a:rPr>
              <a:t>assegurar</a:t>
            </a:r>
            <a:r>
              <a:rPr sz="1400" spc="-6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55" dirty="0">
                <a:solidFill>
                  <a:srgbClr val="742738"/>
                </a:solidFill>
                <a:latin typeface="Century Gothic"/>
                <a:cs typeface="Century Gothic"/>
              </a:rPr>
              <a:t> </a:t>
            </a:r>
            <a:r>
              <a:rPr sz="1400" dirty="0">
                <a:solidFill>
                  <a:srgbClr val="742738"/>
                </a:solidFill>
                <a:latin typeface="Century Gothic"/>
                <a:cs typeface="Century Gothic"/>
              </a:rPr>
              <a:t>conformidade</a:t>
            </a:r>
            <a:r>
              <a:rPr sz="1400" spc="-5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55" dirty="0">
                <a:solidFill>
                  <a:srgbClr val="742738"/>
                </a:solidFill>
                <a:latin typeface="Century Gothic"/>
                <a:cs typeface="Century Gothic"/>
              </a:rPr>
              <a:t> </a:t>
            </a:r>
            <a:r>
              <a:rPr sz="1400" dirty="0">
                <a:solidFill>
                  <a:srgbClr val="742738"/>
                </a:solidFill>
                <a:latin typeface="Century Gothic"/>
                <a:cs typeface="Century Gothic"/>
              </a:rPr>
              <a:t>gestão</a:t>
            </a:r>
            <a:r>
              <a:rPr sz="1400" spc="-5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55" dirty="0">
                <a:solidFill>
                  <a:srgbClr val="742738"/>
                </a:solidFill>
                <a:latin typeface="Century Gothic"/>
                <a:cs typeface="Century Gothic"/>
              </a:rPr>
              <a:t> </a:t>
            </a:r>
            <a:r>
              <a:rPr sz="1400" dirty="0">
                <a:solidFill>
                  <a:srgbClr val="742738"/>
                </a:solidFill>
                <a:latin typeface="Century Gothic"/>
                <a:cs typeface="Century Gothic"/>
              </a:rPr>
              <a:t>pessoal,</a:t>
            </a:r>
            <a:r>
              <a:rPr sz="1400" spc="-55" dirty="0">
                <a:solidFill>
                  <a:srgbClr val="742738"/>
                </a:solidFill>
                <a:latin typeface="Century Gothic"/>
                <a:cs typeface="Century Gothic"/>
              </a:rPr>
              <a:t> </a:t>
            </a:r>
            <a:r>
              <a:rPr sz="1400" spc="-40" dirty="0">
                <a:solidFill>
                  <a:srgbClr val="742738"/>
                </a:solidFill>
                <a:latin typeface="Century Gothic"/>
                <a:cs typeface="Century Gothic"/>
              </a:rPr>
              <a:t>o</a:t>
            </a:r>
            <a:r>
              <a:rPr sz="1400" spc="-55" dirty="0">
                <a:solidFill>
                  <a:srgbClr val="742738"/>
                </a:solidFill>
                <a:latin typeface="Century Gothic"/>
                <a:cs typeface="Century Gothic"/>
              </a:rPr>
              <a:t> </a:t>
            </a:r>
            <a:r>
              <a:rPr sz="1400" spc="-35" dirty="0">
                <a:solidFill>
                  <a:srgbClr val="742738"/>
                </a:solidFill>
                <a:latin typeface="Century Gothic"/>
                <a:cs typeface="Century Gothic"/>
              </a:rPr>
              <a:t>CRMV/AM</a:t>
            </a:r>
            <a:r>
              <a:rPr sz="1400" dirty="0">
                <a:solidFill>
                  <a:srgbClr val="742738"/>
                </a:solidFill>
                <a:latin typeface="Century Gothic"/>
                <a:cs typeface="Century Gothic"/>
              </a:rPr>
              <a:t> </a:t>
            </a:r>
            <a:r>
              <a:rPr sz="1400" spc="-5" dirty="0">
                <a:solidFill>
                  <a:srgbClr val="742738"/>
                </a:solidFill>
                <a:latin typeface="Century Gothic"/>
                <a:cs typeface="Century Gothic"/>
              </a:rPr>
              <a:t>observa</a:t>
            </a:r>
            <a:r>
              <a:rPr sz="1400" spc="85" dirty="0">
                <a:solidFill>
                  <a:srgbClr val="742738"/>
                </a:solidFill>
                <a:latin typeface="Century Gothic"/>
                <a:cs typeface="Century Gothic"/>
              </a:rPr>
              <a:t> </a:t>
            </a:r>
            <a:r>
              <a:rPr sz="1400" spc="-40" dirty="0">
                <a:solidFill>
                  <a:srgbClr val="742738"/>
                </a:solidFill>
                <a:latin typeface="Century Gothic"/>
                <a:cs typeface="Century Gothic"/>
              </a:rPr>
              <a:t>o</a:t>
            </a:r>
            <a:r>
              <a:rPr sz="1400" spc="85" dirty="0">
                <a:solidFill>
                  <a:srgbClr val="742738"/>
                </a:solidFill>
                <a:latin typeface="Century Gothic"/>
                <a:cs typeface="Century Gothic"/>
              </a:rPr>
              <a:t> </a:t>
            </a:r>
            <a:r>
              <a:rPr sz="1400" spc="25" dirty="0">
                <a:solidFill>
                  <a:srgbClr val="742738"/>
                </a:solidFill>
                <a:latin typeface="Century Gothic"/>
                <a:cs typeface="Century Gothic"/>
              </a:rPr>
              <a:t>conjunto</a:t>
            </a:r>
            <a:r>
              <a:rPr sz="1400" spc="8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85" dirty="0">
                <a:solidFill>
                  <a:srgbClr val="742738"/>
                </a:solidFill>
                <a:latin typeface="Century Gothic"/>
                <a:cs typeface="Century Gothic"/>
              </a:rPr>
              <a:t> </a:t>
            </a:r>
            <a:r>
              <a:rPr sz="1400" spc="20" dirty="0">
                <a:solidFill>
                  <a:srgbClr val="742738"/>
                </a:solidFill>
                <a:latin typeface="Century Gothic"/>
                <a:cs typeface="Century Gothic"/>
              </a:rPr>
              <a:t>regras</a:t>
            </a:r>
            <a:r>
              <a:rPr sz="1400" spc="85" dirty="0">
                <a:solidFill>
                  <a:srgbClr val="742738"/>
                </a:solidFill>
                <a:latin typeface="Century Gothic"/>
                <a:cs typeface="Century Gothic"/>
              </a:rPr>
              <a:t> </a:t>
            </a:r>
            <a:r>
              <a:rPr sz="1400" spc="-75" dirty="0">
                <a:solidFill>
                  <a:srgbClr val="742738"/>
                </a:solidFill>
                <a:latin typeface="Century Gothic"/>
                <a:cs typeface="Century Gothic"/>
              </a:rPr>
              <a:t>e</a:t>
            </a:r>
            <a:r>
              <a:rPr sz="1400" spc="85" dirty="0">
                <a:solidFill>
                  <a:srgbClr val="742738"/>
                </a:solidFill>
                <a:latin typeface="Century Gothic"/>
                <a:cs typeface="Century Gothic"/>
              </a:rPr>
              <a:t> </a:t>
            </a:r>
            <a:r>
              <a:rPr sz="1400" spc="55" dirty="0">
                <a:solidFill>
                  <a:srgbClr val="742738"/>
                </a:solidFill>
                <a:latin typeface="Century Gothic"/>
                <a:cs typeface="Century Gothic"/>
              </a:rPr>
              <a:t>diretrizes</a:t>
            </a:r>
            <a:r>
              <a:rPr sz="1400" spc="85" dirty="0">
                <a:solidFill>
                  <a:srgbClr val="742738"/>
                </a:solidFill>
                <a:latin typeface="Century Gothic"/>
                <a:cs typeface="Century Gothic"/>
              </a:rPr>
              <a:t> </a:t>
            </a:r>
            <a:r>
              <a:rPr sz="1400" spc="-10" dirty="0">
                <a:solidFill>
                  <a:srgbClr val="742738"/>
                </a:solidFill>
                <a:latin typeface="Century Gothic"/>
                <a:cs typeface="Century Gothic"/>
              </a:rPr>
              <a:t>estabelecidas</a:t>
            </a:r>
            <a:r>
              <a:rPr sz="1400" spc="85" dirty="0">
                <a:solidFill>
                  <a:srgbClr val="742738"/>
                </a:solidFill>
                <a:latin typeface="Century Gothic"/>
                <a:cs typeface="Century Gothic"/>
              </a:rPr>
              <a:t> </a:t>
            </a:r>
            <a:r>
              <a:rPr sz="1400" spc="-10" dirty="0">
                <a:solidFill>
                  <a:srgbClr val="742738"/>
                </a:solidFill>
                <a:latin typeface="Century Gothic"/>
                <a:cs typeface="Century Gothic"/>
              </a:rPr>
              <a:t>pelo</a:t>
            </a:r>
            <a:r>
              <a:rPr sz="1400" spc="85" dirty="0">
                <a:solidFill>
                  <a:srgbClr val="742738"/>
                </a:solidFill>
                <a:latin typeface="Century Gothic"/>
                <a:cs typeface="Century Gothic"/>
              </a:rPr>
              <a:t> </a:t>
            </a:r>
            <a:r>
              <a:rPr sz="1400" spc="-40" dirty="0">
                <a:solidFill>
                  <a:srgbClr val="742738"/>
                </a:solidFill>
                <a:latin typeface="Century Gothic"/>
                <a:cs typeface="Century Gothic"/>
              </a:rPr>
              <a:t>Go-</a:t>
            </a:r>
            <a:r>
              <a:rPr sz="1400" spc="55" dirty="0">
                <a:solidFill>
                  <a:srgbClr val="742738"/>
                </a:solidFill>
                <a:latin typeface="Century Gothic"/>
                <a:cs typeface="Century Gothic"/>
              </a:rPr>
              <a:t> </a:t>
            </a:r>
            <a:r>
              <a:rPr sz="1400" spc="10" dirty="0">
                <a:solidFill>
                  <a:srgbClr val="742738"/>
                </a:solidFill>
                <a:latin typeface="Century Gothic"/>
                <a:cs typeface="Century Gothic"/>
              </a:rPr>
              <a:t>verno</a:t>
            </a:r>
            <a:r>
              <a:rPr sz="1400" spc="-25" dirty="0">
                <a:solidFill>
                  <a:srgbClr val="742738"/>
                </a:solidFill>
                <a:latin typeface="Century Gothic"/>
                <a:cs typeface="Century Gothic"/>
              </a:rPr>
              <a:t> </a:t>
            </a:r>
            <a:r>
              <a:rPr sz="1400" spc="5" dirty="0">
                <a:solidFill>
                  <a:srgbClr val="742738"/>
                </a:solidFill>
                <a:latin typeface="Century Gothic"/>
                <a:cs typeface="Century Gothic"/>
              </a:rPr>
              <a:t>Federal</a:t>
            </a:r>
            <a:r>
              <a:rPr sz="1400" spc="-25" dirty="0">
                <a:solidFill>
                  <a:srgbClr val="742738"/>
                </a:solidFill>
                <a:latin typeface="Century Gothic"/>
                <a:cs typeface="Century Gothic"/>
              </a:rPr>
              <a:t> </a:t>
            </a:r>
            <a:r>
              <a:rPr sz="1400" spc="-75" dirty="0">
                <a:solidFill>
                  <a:srgbClr val="742738"/>
                </a:solidFill>
                <a:latin typeface="Century Gothic"/>
                <a:cs typeface="Century Gothic"/>
              </a:rPr>
              <a:t>e</a:t>
            </a:r>
            <a:r>
              <a:rPr sz="1400" spc="-25" dirty="0">
                <a:solidFill>
                  <a:srgbClr val="742738"/>
                </a:solidFill>
                <a:latin typeface="Century Gothic"/>
                <a:cs typeface="Century Gothic"/>
              </a:rPr>
              <a:t> </a:t>
            </a:r>
            <a:r>
              <a:rPr sz="1400" spc="5" dirty="0">
                <a:solidFill>
                  <a:srgbClr val="742738"/>
                </a:solidFill>
                <a:latin typeface="Century Gothic"/>
                <a:cs typeface="Century Gothic"/>
              </a:rPr>
              <a:t>órgãos</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dirty="0">
                <a:solidFill>
                  <a:srgbClr val="742738"/>
                </a:solidFill>
                <a:latin typeface="Century Gothic"/>
                <a:cs typeface="Century Gothic"/>
              </a:rPr>
              <a:t>controle.</a:t>
            </a:r>
            <a:r>
              <a:rPr sz="1400" spc="-25" dirty="0">
                <a:solidFill>
                  <a:srgbClr val="742738"/>
                </a:solidFill>
                <a:latin typeface="Century Gothic"/>
                <a:cs typeface="Century Gothic"/>
              </a:rPr>
              <a:t> </a:t>
            </a:r>
            <a:r>
              <a:rPr sz="1400" spc="5" dirty="0">
                <a:solidFill>
                  <a:srgbClr val="742738"/>
                </a:solidFill>
                <a:latin typeface="Century Gothic"/>
                <a:cs typeface="Century Gothic"/>
              </a:rPr>
              <a:t>Conforme</a:t>
            </a:r>
            <a:r>
              <a:rPr sz="1400" spc="-2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25" dirty="0">
                <a:solidFill>
                  <a:srgbClr val="742738"/>
                </a:solidFill>
                <a:latin typeface="Century Gothic"/>
                <a:cs typeface="Century Gothic"/>
              </a:rPr>
              <a:t> </a:t>
            </a:r>
            <a:r>
              <a:rPr sz="1400" spc="40" dirty="0">
                <a:solidFill>
                  <a:srgbClr val="742738"/>
                </a:solidFill>
                <a:latin typeface="Century Gothic"/>
                <a:cs typeface="Century Gothic"/>
              </a:rPr>
              <a:t>seguir:</a:t>
            </a:r>
            <a:endParaRPr sz="1400">
              <a:latin typeface="Century Gothic"/>
              <a:cs typeface="Century Gothic"/>
            </a:endParaRPr>
          </a:p>
          <a:p>
            <a:pPr marL="241300" indent="-228600">
              <a:lnSpc>
                <a:spcPct val="100000"/>
              </a:lnSpc>
              <a:spcBef>
                <a:spcPts val="1680"/>
              </a:spcBef>
              <a:buChar char="•"/>
              <a:tabLst>
                <a:tab pos="241300" algn="l"/>
              </a:tabLst>
            </a:pPr>
            <a:r>
              <a:rPr sz="1400" dirty="0">
                <a:solidFill>
                  <a:srgbClr val="742738"/>
                </a:solidFill>
                <a:latin typeface="Century Gothic"/>
                <a:cs typeface="Century Gothic"/>
              </a:rPr>
              <a:t>Constituição</a:t>
            </a:r>
            <a:r>
              <a:rPr sz="1400" spc="170" dirty="0">
                <a:solidFill>
                  <a:srgbClr val="742738"/>
                </a:solidFill>
                <a:latin typeface="Century Gothic"/>
                <a:cs typeface="Century Gothic"/>
              </a:rPr>
              <a:t> </a:t>
            </a:r>
            <a:r>
              <a:rPr sz="1400" spc="-10" dirty="0">
                <a:solidFill>
                  <a:srgbClr val="742738"/>
                </a:solidFill>
                <a:latin typeface="Century Gothic"/>
                <a:cs typeface="Century Gothic"/>
              </a:rPr>
              <a:t>Federal;</a:t>
            </a:r>
            <a:endParaRPr sz="1400">
              <a:latin typeface="Century Gothic"/>
              <a:cs typeface="Century Gothic"/>
            </a:endParaRPr>
          </a:p>
          <a:p>
            <a:pPr marL="241300" indent="-228600">
              <a:lnSpc>
                <a:spcPct val="100000"/>
              </a:lnSpc>
              <a:buChar char="•"/>
              <a:tabLst>
                <a:tab pos="241300" algn="l"/>
              </a:tabLst>
            </a:pPr>
            <a:r>
              <a:rPr sz="1400" spc="-25" dirty="0">
                <a:solidFill>
                  <a:srgbClr val="742738"/>
                </a:solidFill>
                <a:latin typeface="Century Gothic"/>
                <a:cs typeface="Century Gothic"/>
              </a:rPr>
              <a:t>Consolidação</a:t>
            </a:r>
            <a:r>
              <a:rPr sz="1400" spc="-15" dirty="0">
                <a:solidFill>
                  <a:srgbClr val="742738"/>
                </a:solidFill>
                <a:latin typeface="Century Gothic"/>
                <a:cs typeface="Century Gothic"/>
              </a:rPr>
              <a:t> </a:t>
            </a:r>
            <a:r>
              <a:rPr sz="1400" dirty="0">
                <a:solidFill>
                  <a:srgbClr val="742738"/>
                </a:solidFill>
                <a:latin typeface="Century Gothic"/>
                <a:cs typeface="Century Gothic"/>
              </a:rPr>
              <a:t>das</a:t>
            </a:r>
            <a:r>
              <a:rPr sz="1400" spc="-15" dirty="0">
                <a:solidFill>
                  <a:srgbClr val="742738"/>
                </a:solidFill>
                <a:latin typeface="Century Gothic"/>
                <a:cs typeface="Century Gothic"/>
              </a:rPr>
              <a:t> </a:t>
            </a:r>
            <a:r>
              <a:rPr sz="1400" spc="80" dirty="0">
                <a:solidFill>
                  <a:srgbClr val="742738"/>
                </a:solidFill>
                <a:latin typeface="Century Gothic"/>
                <a:cs typeface="Century Gothic"/>
              </a:rPr>
              <a:t>Leis</a:t>
            </a:r>
            <a:r>
              <a:rPr sz="1400" spc="-15" dirty="0">
                <a:solidFill>
                  <a:srgbClr val="742738"/>
                </a:solidFill>
                <a:latin typeface="Century Gothic"/>
                <a:cs typeface="Century Gothic"/>
              </a:rPr>
              <a:t> </a:t>
            </a:r>
            <a:r>
              <a:rPr sz="1400" dirty="0">
                <a:solidFill>
                  <a:srgbClr val="742738"/>
                </a:solidFill>
                <a:latin typeface="Century Gothic"/>
                <a:cs typeface="Century Gothic"/>
              </a:rPr>
              <a:t>do</a:t>
            </a:r>
            <a:r>
              <a:rPr sz="1400" spc="-15" dirty="0">
                <a:solidFill>
                  <a:srgbClr val="742738"/>
                </a:solidFill>
                <a:latin typeface="Century Gothic"/>
                <a:cs typeface="Century Gothic"/>
              </a:rPr>
              <a:t> </a:t>
            </a:r>
            <a:r>
              <a:rPr sz="1400" dirty="0">
                <a:solidFill>
                  <a:srgbClr val="742738"/>
                </a:solidFill>
                <a:latin typeface="Century Gothic"/>
                <a:cs typeface="Century Gothic"/>
              </a:rPr>
              <a:t>Trabalho</a:t>
            </a:r>
            <a:r>
              <a:rPr sz="1400" spc="-10" dirty="0">
                <a:solidFill>
                  <a:srgbClr val="742738"/>
                </a:solidFill>
                <a:latin typeface="Century Gothic"/>
                <a:cs typeface="Century Gothic"/>
              </a:rPr>
              <a:t> (CLT),</a:t>
            </a:r>
            <a:endParaRPr sz="1400">
              <a:latin typeface="Century Gothic"/>
              <a:cs typeface="Century Gothic"/>
            </a:endParaRPr>
          </a:p>
          <a:p>
            <a:pPr marL="241300" indent="-228600">
              <a:lnSpc>
                <a:spcPct val="100000"/>
              </a:lnSpc>
              <a:buChar char="•"/>
              <a:tabLst>
                <a:tab pos="241300" algn="l"/>
              </a:tabLst>
            </a:pPr>
            <a:r>
              <a:rPr sz="1400" spc="140" dirty="0">
                <a:solidFill>
                  <a:srgbClr val="742738"/>
                </a:solidFill>
                <a:latin typeface="Century Gothic"/>
                <a:cs typeface="Century Gothic"/>
              </a:rPr>
              <a:t>DL</a:t>
            </a:r>
            <a:r>
              <a:rPr sz="1400" spc="-10" dirty="0">
                <a:solidFill>
                  <a:srgbClr val="742738"/>
                </a:solidFill>
                <a:latin typeface="Century Gothic"/>
                <a:cs typeface="Century Gothic"/>
              </a:rPr>
              <a:t> </a:t>
            </a:r>
            <a:r>
              <a:rPr sz="1400" dirty="0">
                <a:solidFill>
                  <a:srgbClr val="742738"/>
                </a:solidFill>
                <a:latin typeface="Century Gothic"/>
                <a:cs typeface="Century Gothic"/>
              </a:rPr>
              <a:t>n.º</a:t>
            </a:r>
            <a:r>
              <a:rPr sz="1400" spc="-5" dirty="0">
                <a:solidFill>
                  <a:srgbClr val="742738"/>
                </a:solidFill>
                <a:latin typeface="Century Gothic"/>
                <a:cs typeface="Century Gothic"/>
              </a:rPr>
              <a:t> </a:t>
            </a:r>
            <a:r>
              <a:rPr sz="1400" spc="-20" dirty="0">
                <a:solidFill>
                  <a:srgbClr val="742738"/>
                </a:solidFill>
                <a:latin typeface="Century Gothic"/>
                <a:cs typeface="Century Gothic"/>
              </a:rPr>
              <a:t>5.452/1943,</a:t>
            </a:r>
            <a:r>
              <a:rPr sz="1400" spc="-5" dirty="0">
                <a:solidFill>
                  <a:srgbClr val="742738"/>
                </a:solidFill>
                <a:latin typeface="Century Gothic"/>
                <a:cs typeface="Century Gothic"/>
              </a:rPr>
              <a:t> </a:t>
            </a:r>
            <a:r>
              <a:rPr sz="1400" spc="55" dirty="0">
                <a:solidFill>
                  <a:srgbClr val="742738"/>
                </a:solidFill>
                <a:latin typeface="Century Gothic"/>
                <a:cs typeface="Century Gothic"/>
              </a:rPr>
              <a:t>Lei</a:t>
            </a:r>
            <a:r>
              <a:rPr sz="1400" spc="-5" dirty="0">
                <a:solidFill>
                  <a:srgbClr val="742738"/>
                </a:solidFill>
                <a:latin typeface="Century Gothic"/>
                <a:cs typeface="Century Gothic"/>
              </a:rPr>
              <a:t> </a:t>
            </a:r>
            <a:r>
              <a:rPr sz="1400" dirty="0">
                <a:solidFill>
                  <a:srgbClr val="742738"/>
                </a:solidFill>
                <a:latin typeface="Century Gothic"/>
                <a:cs typeface="Century Gothic"/>
              </a:rPr>
              <a:t>n.º</a:t>
            </a:r>
            <a:r>
              <a:rPr sz="1400" spc="-10" dirty="0">
                <a:solidFill>
                  <a:srgbClr val="742738"/>
                </a:solidFill>
                <a:latin typeface="Century Gothic"/>
                <a:cs typeface="Century Gothic"/>
              </a:rPr>
              <a:t> 13.467/2017;</a:t>
            </a:r>
            <a:endParaRPr sz="1400">
              <a:latin typeface="Century Gothic"/>
              <a:cs typeface="Century Gothic"/>
            </a:endParaRPr>
          </a:p>
          <a:p>
            <a:pPr marL="241300" indent="-228600">
              <a:lnSpc>
                <a:spcPct val="100000"/>
              </a:lnSpc>
              <a:buChar char="•"/>
              <a:tabLst>
                <a:tab pos="241300" algn="l"/>
              </a:tabLst>
            </a:pPr>
            <a:r>
              <a:rPr sz="1400" spc="55" dirty="0">
                <a:solidFill>
                  <a:srgbClr val="742738"/>
                </a:solidFill>
                <a:latin typeface="Century Gothic"/>
                <a:cs typeface="Century Gothic"/>
              </a:rPr>
              <a:t>Lei</a:t>
            </a:r>
            <a:r>
              <a:rPr sz="1400" spc="-10" dirty="0">
                <a:solidFill>
                  <a:srgbClr val="742738"/>
                </a:solidFill>
                <a:latin typeface="Century Gothic"/>
                <a:cs typeface="Century Gothic"/>
              </a:rPr>
              <a:t> </a:t>
            </a:r>
            <a:r>
              <a:rPr sz="1400" dirty="0">
                <a:solidFill>
                  <a:srgbClr val="742738"/>
                </a:solidFill>
                <a:latin typeface="Century Gothic"/>
                <a:cs typeface="Century Gothic"/>
              </a:rPr>
              <a:t>n.º</a:t>
            </a:r>
            <a:r>
              <a:rPr sz="1400" spc="-10" dirty="0">
                <a:solidFill>
                  <a:srgbClr val="742738"/>
                </a:solidFill>
                <a:latin typeface="Century Gothic"/>
                <a:cs typeface="Century Gothic"/>
              </a:rPr>
              <a:t> 6.019/1974</a:t>
            </a:r>
            <a:endParaRPr sz="1400">
              <a:latin typeface="Century Gothic"/>
              <a:cs typeface="Century Gothic"/>
            </a:endParaRPr>
          </a:p>
          <a:p>
            <a:pPr marL="241300" indent="-228600">
              <a:lnSpc>
                <a:spcPct val="100000"/>
              </a:lnSpc>
              <a:buChar char="•"/>
              <a:tabLst>
                <a:tab pos="241300" algn="l"/>
              </a:tabLst>
            </a:pPr>
            <a:r>
              <a:rPr sz="1400" spc="80" dirty="0">
                <a:solidFill>
                  <a:srgbClr val="742738"/>
                </a:solidFill>
                <a:latin typeface="Century Gothic"/>
                <a:cs typeface="Century Gothic"/>
              </a:rPr>
              <a:t>Leis</a:t>
            </a:r>
            <a:r>
              <a:rPr sz="1400" spc="20" dirty="0">
                <a:solidFill>
                  <a:srgbClr val="742738"/>
                </a:solidFill>
                <a:latin typeface="Century Gothic"/>
                <a:cs typeface="Century Gothic"/>
              </a:rPr>
              <a:t> </a:t>
            </a:r>
            <a:r>
              <a:rPr sz="1400" dirty="0">
                <a:solidFill>
                  <a:srgbClr val="742738"/>
                </a:solidFill>
                <a:latin typeface="Century Gothic"/>
                <a:cs typeface="Century Gothic"/>
              </a:rPr>
              <a:t>n.º</a:t>
            </a:r>
            <a:r>
              <a:rPr sz="1400" spc="25" dirty="0">
                <a:solidFill>
                  <a:srgbClr val="742738"/>
                </a:solidFill>
                <a:latin typeface="Century Gothic"/>
                <a:cs typeface="Century Gothic"/>
              </a:rPr>
              <a:t> </a:t>
            </a:r>
            <a:r>
              <a:rPr sz="1400" dirty="0">
                <a:solidFill>
                  <a:srgbClr val="742738"/>
                </a:solidFill>
                <a:latin typeface="Century Gothic"/>
                <a:cs typeface="Century Gothic"/>
              </a:rPr>
              <a:t>8.036/1990</a:t>
            </a:r>
            <a:r>
              <a:rPr sz="1400" spc="20" dirty="0">
                <a:solidFill>
                  <a:srgbClr val="742738"/>
                </a:solidFill>
                <a:latin typeface="Century Gothic"/>
                <a:cs typeface="Century Gothic"/>
              </a:rPr>
              <a:t> </a:t>
            </a:r>
            <a:r>
              <a:rPr sz="1400" spc="-80" dirty="0">
                <a:solidFill>
                  <a:srgbClr val="742738"/>
                </a:solidFill>
                <a:latin typeface="Century Gothic"/>
                <a:cs typeface="Century Gothic"/>
              </a:rPr>
              <a:t>e</a:t>
            </a:r>
            <a:r>
              <a:rPr sz="1400" spc="25" dirty="0">
                <a:solidFill>
                  <a:srgbClr val="742738"/>
                </a:solidFill>
                <a:latin typeface="Century Gothic"/>
                <a:cs typeface="Century Gothic"/>
              </a:rPr>
              <a:t> </a:t>
            </a:r>
            <a:r>
              <a:rPr sz="1400" spc="-10" dirty="0">
                <a:solidFill>
                  <a:srgbClr val="742738"/>
                </a:solidFill>
                <a:latin typeface="Century Gothic"/>
                <a:cs typeface="Century Gothic"/>
              </a:rPr>
              <a:t>8.212/1991;</a:t>
            </a:r>
            <a:endParaRPr sz="1400">
              <a:latin typeface="Century Gothic"/>
              <a:cs typeface="Century Gothic"/>
            </a:endParaRPr>
          </a:p>
        </p:txBody>
      </p:sp>
      <p:sp>
        <p:nvSpPr>
          <p:cNvPr id="7" name="object 7"/>
          <p:cNvSpPr txBox="1"/>
          <p:nvPr/>
        </p:nvSpPr>
        <p:spPr>
          <a:xfrm>
            <a:off x="6377237" y="2478996"/>
            <a:ext cx="3644900" cy="314960"/>
          </a:xfrm>
          <a:prstGeom prst="rect">
            <a:avLst/>
          </a:prstGeom>
        </p:spPr>
        <p:txBody>
          <a:bodyPr vert="horz" wrap="square" lIns="0" tIns="12700" rIns="0" bIns="0" rtlCol="0">
            <a:spAutoFit/>
          </a:bodyPr>
          <a:lstStyle/>
          <a:p>
            <a:pPr marL="12700">
              <a:lnSpc>
                <a:spcPct val="100000"/>
              </a:lnSpc>
              <a:spcBef>
                <a:spcPts val="100"/>
              </a:spcBef>
            </a:pPr>
            <a:r>
              <a:rPr sz="1900" spc="-70" dirty="0">
                <a:solidFill>
                  <a:srgbClr val="742738"/>
                </a:solidFill>
                <a:latin typeface="Century Gothic"/>
                <a:cs typeface="Century Gothic"/>
              </a:rPr>
              <a:t>Avaliação</a:t>
            </a:r>
            <a:r>
              <a:rPr sz="1900" spc="-65" dirty="0">
                <a:solidFill>
                  <a:srgbClr val="742738"/>
                </a:solidFill>
                <a:latin typeface="Century Gothic"/>
                <a:cs typeface="Century Gothic"/>
              </a:rPr>
              <a:t> </a:t>
            </a:r>
            <a:r>
              <a:rPr sz="1900" spc="-110" dirty="0">
                <a:solidFill>
                  <a:srgbClr val="742738"/>
                </a:solidFill>
                <a:latin typeface="Century Gothic"/>
                <a:cs typeface="Century Gothic"/>
              </a:rPr>
              <a:t>da</a:t>
            </a:r>
            <a:r>
              <a:rPr sz="1900" spc="-30" dirty="0">
                <a:solidFill>
                  <a:srgbClr val="742738"/>
                </a:solidFill>
                <a:latin typeface="Century Gothic"/>
                <a:cs typeface="Century Gothic"/>
              </a:rPr>
              <a:t> </a:t>
            </a:r>
            <a:r>
              <a:rPr sz="1900" spc="-35" dirty="0">
                <a:solidFill>
                  <a:srgbClr val="742738"/>
                </a:solidFill>
                <a:latin typeface="Century Gothic"/>
                <a:cs typeface="Century Gothic"/>
              </a:rPr>
              <a:t>força</a:t>
            </a:r>
            <a:r>
              <a:rPr sz="1900" spc="-90" dirty="0">
                <a:solidFill>
                  <a:srgbClr val="742738"/>
                </a:solidFill>
                <a:latin typeface="Century Gothic"/>
                <a:cs typeface="Century Gothic"/>
              </a:rPr>
              <a:t> </a:t>
            </a:r>
            <a:r>
              <a:rPr sz="1900" spc="-30" dirty="0">
                <a:solidFill>
                  <a:srgbClr val="742738"/>
                </a:solidFill>
                <a:latin typeface="Century Gothic"/>
                <a:cs typeface="Century Gothic"/>
              </a:rPr>
              <a:t>de</a:t>
            </a:r>
            <a:r>
              <a:rPr sz="1900" spc="-65" dirty="0">
                <a:solidFill>
                  <a:srgbClr val="742738"/>
                </a:solidFill>
                <a:latin typeface="Century Gothic"/>
                <a:cs typeface="Century Gothic"/>
              </a:rPr>
              <a:t> </a:t>
            </a:r>
            <a:r>
              <a:rPr sz="1900" spc="-10" dirty="0">
                <a:solidFill>
                  <a:srgbClr val="742738"/>
                </a:solidFill>
                <a:latin typeface="Century Gothic"/>
                <a:cs typeface="Century Gothic"/>
              </a:rPr>
              <a:t>trabalho</a:t>
            </a:r>
            <a:endParaRPr sz="1900">
              <a:latin typeface="Century Gothic"/>
              <a:cs typeface="Century Gothic"/>
            </a:endParaRPr>
          </a:p>
        </p:txBody>
      </p:sp>
      <p:sp>
        <p:nvSpPr>
          <p:cNvPr id="8" name="object 8"/>
          <p:cNvSpPr txBox="1"/>
          <p:nvPr/>
        </p:nvSpPr>
        <p:spPr>
          <a:xfrm>
            <a:off x="7848003" y="3503104"/>
            <a:ext cx="1296035" cy="192360"/>
          </a:xfrm>
          <a:prstGeom prst="rect">
            <a:avLst/>
          </a:prstGeom>
          <a:solidFill>
            <a:srgbClr val="B9939C"/>
          </a:solidFill>
        </p:spPr>
        <p:txBody>
          <a:bodyPr vert="horz" wrap="square" lIns="0" tIns="0" rIns="0" bIns="0" rtlCol="0">
            <a:spAutoFit/>
          </a:bodyPr>
          <a:lstStyle/>
          <a:p>
            <a:pPr algn="ctr">
              <a:lnSpc>
                <a:spcPts val="1525"/>
              </a:lnSpc>
            </a:pPr>
            <a:r>
              <a:rPr lang="pt-BR" sz="1400" dirty="0">
                <a:latin typeface="Century Gothic"/>
                <a:cs typeface="Century Gothic"/>
              </a:rPr>
              <a:t>2</a:t>
            </a:r>
            <a:endParaRPr sz="1400" dirty="0">
              <a:latin typeface="Century Gothic"/>
              <a:cs typeface="Century Gothic"/>
            </a:endParaRPr>
          </a:p>
        </p:txBody>
      </p:sp>
      <p:sp>
        <p:nvSpPr>
          <p:cNvPr id="9" name="object 9"/>
          <p:cNvSpPr txBox="1"/>
          <p:nvPr/>
        </p:nvSpPr>
        <p:spPr>
          <a:xfrm>
            <a:off x="7848003" y="3191230"/>
            <a:ext cx="4320540" cy="192360"/>
          </a:xfrm>
          <a:prstGeom prst="rect">
            <a:avLst/>
          </a:prstGeom>
          <a:solidFill>
            <a:srgbClr val="742738"/>
          </a:solidFill>
        </p:spPr>
        <p:txBody>
          <a:bodyPr vert="horz" wrap="square" lIns="0" tIns="0" rIns="0" bIns="0" rtlCol="0">
            <a:spAutoFit/>
          </a:bodyPr>
          <a:lstStyle/>
          <a:p>
            <a:pPr algn="ctr">
              <a:lnSpc>
                <a:spcPts val="1525"/>
              </a:lnSpc>
            </a:pPr>
            <a:r>
              <a:rPr sz="1400" spc="-25" dirty="0">
                <a:solidFill>
                  <a:srgbClr val="FFFFFF"/>
                </a:solidFill>
                <a:latin typeface="Century Gothic"/>
                <a:cs typeface="Century Gothic"/>
              </a:rPr>
              <a:t>1</a:t>
            </a:r>
            <a:r>
              <a:rPr lang="pt-BR" sz="1400" spc="-25" dirty="0">
                <a:solidFill>
                  <a:srgbClr val="FFFFFF"/>
                </a:solidFill>
                <a:latin typeface="Century Gothic"/>
                <a:cs typeface="Century Gothic"/>
              </a:rPr>
              <a:t>1</a:t>
            </a:r>
            <a:endParaRPr sz="1400" dirty="0">
              <a:latin typeface="Century Gothic"/>
              <a:cs typeface="Century Gothic"/>
            </a:endParaRPr>
          </a:p>
        </p:txBody>
      </p:sp>
      <p:sp>
        <p:nvSpPr>
          <p:cNvPr id="10" name="object 10"/>
          <p:cNvSpPr txBox="1"/>
          <p:nvPr/>
        </p:nvSpPr>
        <p:spPr>
          <a:xfrm>
            <a:off x="7835300" y="3763164"/>
            <a:ext cx="245745" cy="299720"/>
          </a:xfrm>
          <a:prstGeom prst="rect">
            <a:avLst/>
          </a:prstGeom>
        </p:spPr>
        <p:txBody>
          <a:bodyPr vert="horz" wrap="square" lIns="0" tIns="12700" rIns="0" bIns="0" rtlCol="0">
            <a:spAutoFit/>
          </a:bodyPr>
          <a:lstStyle/>
          <a:p>
            <a:pPr marL="12700">
              <a:lnSpc>
                <a:spcPct val="100000"/>
              </a:lnSpc>
              <a:spcBef>
                <a:spcPts val="100"/>
              </a:spcBef>
            </a:pPr>
            <a:r>
              <a:rPr sz="1800" spc="-114" dirty="0">
                <a:solidFill>
                  <a:srgbClr val="742738"/>
                </a:solidFill>
                <a:latin typeface="Century Gothic"/>
                <a:cs typeface="Century Gothic"/>
              </a:rPr>
              <a:t>1</a:t>
            </a:r>
            <a:r>
              <a:rPr lang="pt-BR" sz="1800" spc="-114" dirty="0">
                <a:solidFill>
                  <a:srgbClr val="742738"/>
                </a:solidFill>
                <a:latin typeface="Century Gothic"/>
                <a:cs typeface="Century Gothic"/>
              </a:rPr>
              <a:t>3</a:t>
            </a:r>
            <a:endParaRPr sz="1800" dirty="0">
              <a:latin typeface="Century Gothic"/>
              <a:cs typeface="Century Gothic"/>
            </a:endParaRPr>
          </a:p>
        </p:txBody>
      </p:sp>
      <p:sp>
        <p:nvSpPr>
          <p:cNvPr id="11" name="object 11"/>
          <p:cNvSpPr txBox="1"/>
          <p:nvPr/>
        </p:nvSpPr>
        <p:spPr>
          <a:xfrm>
            <a:off x="6360873" y="3060576"/>
            <a:ext cx="1374140" cy="961390"/>
          </a:xfrm>
          <a:prstGeom prst="rect">
            <a:avLst/>
          </a:prstGeom>
        </p:spPr>
        <p:txBody>
          <a:bodyPr vert="horz" wrap="square" lIns="0" tIns="12700" rIns="0" bIns="0" rtlCol="0">
            <a:spAutoFit/>
          </a:bodyPr>
          <a:lstStyle/>
          <a:p>
            <a:pPr marL="12700" marR="5080" indent="650875" algn="r">
              <a:lnSpc>
                <a:spcPct val="146200"/>
              </a:lnSpc>
              <a:spcBef>
                <a:spcPts val="100"/>
              </a:spcBef>
            </a:pPr>
            <a:r>
              <a:rPr sz="1400" spc="-10" dirty="0">
                <a:solidFill>
                  <a:srgbClr val="742738"/>
                </a:solidFill>
                <a:latin typeface="Century Gothic"/>
                <a:cs typeface="Century Gothic"/>
              </a:rPr>
              <a:t>Efetivos Comissionados</a:t>
            </a:r>
            <a:endParaRPr sz="1400">
              <a:latin typeface="Century Gothic"/>
              <a:cs typeface="Century Gothic"/>
            </a:endParaRPr>
          </a:p>
          <a:p>
            <a:pPr marR="5080" algn="r">
              <a:lnSpc>
                <a:spcPct val="100000"/>
              </a:lnSpc>
              <a:spcBef>
                <a:spcPts val="775"/>
              </a:spcBef>
            </a:pPr>
            <a:r>
              <a:rPr sz="1400" spc="40" dirty="0">
                <a:solidFill>
                  <a:srgbClr val="742738"/>
                </a:solidFill>
                <a:latin typeface="Century Gothic"/>
                <a:cs typeface="Century Gothic"/>
              </a:rPr>
              <a:t>Total</a:t>
            </a:r>
            <a:endParaRPr sz="1400">
              <a:latin typeface="Century Gothic"/>
              <a:cs typeface="Century Gothic"/>
            </a:endParaRPr>
          </a:p>
        </p:txBody>
      </p:sp>
      <p:sp>
        <p:nvSpPr>
          <p:cNvPr id="12" name="object 12"/>
          <p:cNvSpPr txBox="1"/>
          <p:nvPr/>
        </p:nvSpPr>
        <p:spPr>
          <a:xfrm>
            <a:off x="6377237" y="5658577"/>
            <a:ext cx="3792854"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42738"/>
                </a:solidFill>
                <a:latin typeface="Century Gothic"/>
                <a:cs typeface="Century Gothic"/>
              </a:rPr>
              <a:t>Representatividade</a:t>
            </a:r>
            <a:r>
              <a:rPr sz="1900" spc="220" dirty="0">
                <a:solidFill>
                  <a:srgbClr val="742738"/>
                </a:solidFill>
                <a:latin typeface="Century Gothic"/>
                <a:cs typeface="Century Gothic"/>
              </a:rPr>
              <a:t> </a:t>
            </a:r>
            <a:r>
              <a:rPr sz="1900" dirty="0">
                <a:solidFill>
                  <a:srgbClr val="742738"/>
                </a:solidFill>
                <a:latin typeface="Century Gothic"/>
                <a:cs typeface="Century Gothic"/>
              </a:rPr>
              <a:t>por</a:t>
            </a:r>
            <a:r>
              <a:rPr sz="1900" spc="225" dirty="0">
                <a:solidFill>
                  <a:srgbClr val="742738"/>
                </a:solidFill>
                <a:latin typeface="Century Gothic"/>
                <a:cs typeface="Century Gothic"/>
              </a:rPr>
              <a:t> </a:t>
            </a:r>
            <a:r>
              <a:rPr sz="1900" spc="-10" dirty="0">
                <a:solidFill>
                  <a:srgbClr val="742738"/>
                </a:solidFill>
                <a:latin typeface="Century Gothic"/>
                <a:cs typeface="Century Gothic"/>
              </a:rPr>
              <a:t>gênero</a:t>
            </a:r>
            <a:endParaRPr sz="1900">
              <a:latin typeface="Century Gothic"/>
              <a:cs typeface="Century Gothic"/>
            </a:endParaRPr>
          </a:p>
        </p:txBody>
      </p:sp>
      <p:sp>
        <p:nvSpPr>
          <p:cNvPr id="13" name="object 13"/>
          <p:cNvSpPr txBox="1"/>
          <p:nvPr/>
        </p:nvSpPr>
        <p:spPr>
          <a:xfrm>
            <a:off x="8057364" y="7593084"/>
            <a:ext cx="974725" cy="772006"/>
          </a:xfrm>
          <a:prstGeom prst="rect">
            <a:avLst/>
          </a:prstGeom>
        </p:spPr>
        <p:txBody>
          <a:bodyPr vert="horz" wrap="square" lIns="0" tIns="12700" rIns="0" bIns="0" rtlCol="0">
            <a:spAutoFit/>
          </a:bodyPr>
          <a:lstStyle/>
          <a:p>
            <a:pPr marL="76835">
              <a:lnSpc>
                <a:spcPct val="100000"/>
              </a:lnSpc>
              <a:spcBef>
                <a:spcPts val="100"/>
              </a:spcBef>
            </a:pPr>
            <a:r>
              <a:rPr lang="pt-BR" sz="1800" spc="10" dirty="0">
                <a:solidFill>
                  <a:srgbClr val="742738"/>
                </a:solidFill>
                <a:latin typeface="Century Gothic"/>
                <a:cs typeface="Century Gothic"/>
              </a:rPr>
              <a:t>3</a:t>
            </a:r>
            <a:r>
              <a:rPr sz="1800" spc="10" dirty="0">
                <a:solidFill>
                  <a:srgbClr val="742738"/>
                </a:solidFill>
                <a:latin typeface="Century Gothic"/>
                <a:cs typeface="Century Gothic"/>
              </a:rPr>
              <a:t> </a:t>
            </a:r>
            <a:r>
              <a:rPr sz="1800" spc="-695" dirty="0">
                <a:solidFill>
                  <a:srgbClr val="742738"/>
                </a:solidFill>
                <a:latin typeface="Century Gothic"/>
                <a:cs typeface="Century Gothic"/>
              </a:rPr>
              <a:t>|</a:t>
            </a:r>
            <a:r>
              <a:rPr sz="1800" spc="10" dirty="0">
                <a:solidFill>
                  <a:srgbClr val="742738"/>
                </a:solidFill>
                <a:latin typeface="Century Gothic"/>
                <a:cs typeface="Century Gothic"/>
              </a:rPr>
              <a:t> </a:t>
            </a:r>
            <a:r>
              <a:rPr sz="1800" spc="120" dirty="0">
                <a:solidFill>
                  <a:srgbClr val="742738"/>
                </a:solidFill>
                <a:latin typeface="Century Gothic"/>
                <a:cs typeface="Century Gothic"/>
              </a:rPr>
              <a:t>30%</a:t>
            </a:r>
            <a:endParaRPr sz="1800" dirty="0">
              <a:latin typeface="Century Gothic"/>
              <a:cs typeface="Century Gothic"/>
            </a:endParaRPr>
          </a:p>
          <a:p>
            <a:pPr marL="12700">
              <a:lnSpc>
                <a:spcPct val="100000"/>
              </a:lnSpc>
              <a:spcBef>
                <a:spcPts val="1590"/>
              </a:spcBef>
            </a:pPr>
            <a:r>
              <a:rPr lang="pt-BR" spc="-300" dirty="0">
                <a:solidFill>
                  <a:srgbClr val="742738"/>
                </a:solidFill>
                <a:latin typeface="Century Gothic"/>
                <a:cs typeface="Century Gothic"/>
              </a:rPr>
              <a:t>1 </a:t>
            </a:r>
            <a:r>
              <a:rPr sz="1800" spc="-695" dirty="0">
                <a:solidFill>
                  <a:srgbClr val="742738"/>
                </a:solidFill>
                <a:latin typeface="Century Gothic"/>
                <a:cs typeface="Century Gothic"/>
              </a:rPr>
              <a:t>|</a:t>
            </a:r>
            <a:r>
              <a:rPr sz="1800" spc="10" dirty="0">
                <a:solidFill>
                  <a:srgbClr val="742738"/>
                </a:solidFill>
                <a:latin typeface="Century Gothic"/>
                <a:cs typeface="Century Gothic"/>
              </a:rPr>
              <a:t> </a:t>
            </a:r>
            <a:r>
              <a:rPr sz="1800" spc="45" dirty="0">
                <a:solidFill>
                  <a:srgbClr val="742738"/>
                </a:solidFill>
                <a:latin typeface="Century Gothic"/>
                <a:cs typeface="Century Gothic"/>
              </a:rPr>
              <a:t>33,3%</a:t>
            </a:r>
            <a:endParaRPr sz="1800" dirty="0">
              <a:latin typeface="Century Gothic"/>
              <a:cs typeface="Century Gothic"/>
            </a:endParaRPr>
          </a:p>
        </p:txBody>
      </p:sp>
      <p:pic>
        <p:nvPicPr>
          <p:cNvPr id="14" name="object 14"/>
          <p:cNvPicPr/>
          <p:nvPr/>
        </p:nvPicPr>
        <p:blipFill>
          <a:blip r:embed="rId2" cstate="print"/>
          <a:stretch>
            <a:fillRect/>
          </a:stretch>
        </p:blipFill>
        <p:spPr>
          <a:xfrm>
            <a:off x="7969776" y="6370408"/>
            <a:ext cx="1151998" cy="1151991"/>
          </a:xfrm>
          <a:prstGeom prst="rect">
            <a:avLst/>
          </a:prstGeom>
        </p:spPr>
      </p:pic>
      <p:sp>
        <p:nvSpPr>
          <p:cNvPr id="15" name="object 15"/>
          <p:cNvSpPr txBox="1"/>
          <p:nvPr/>
        </p:nvSpPr>
        <p:spPr>
          <a:xfrm>
            <a:off x="9811641" y="7575084"/>
            <a:ext cx="1044575" cy="776605"/>
          </a:xfrm>
          <a:prstGeom prst="rect">
            <a:avLst/>
          </a:prstGeom>
        </p:spPr>
        <p:txBody>
          <a:bodyPr vert="horz" wrap="square" lIns="0" tIns="12700" rIns="0" bIns="0" rtlCol="0">
            <a:spAutoFit/>
          </a:bodyPr>
          <a:lstStyle/>
          <a:p>
            <a:pPr marL="108585">
              <a:lnSpc>
                <a:spcPct val="100000"/>
              </a:lnSpc>
              <a:spcBef>
                <a:spcPts val="100"/>
              </a:spcBef>
            </a:pPr>
            <a:r>
              <a:rPr lang="pt-BR" sz="1800" spc="10" dirty="0">
                <a:solidFill>
                  <a:srgbClr val="742738"/>
                </a:solidFill>
                <a:latin typeface="Century Gothic"/>
                <a:cs typeface="Century Gothic"/>
              </a:rPr>
              <a:t>8</a:t>
            </a:r>
            <a:r>
              <a:rPr sz="1800" spc="10" dirty="0">
                <a:solidFill>
                  <a:srgbClr val="742738"/>
                </a:solidFill>
                <a:latin typeface="Century Gothic"/>
                <a:cs typeface="Century Gothic"/>
              </a:rPr>
              <a:t> </a:t>
            </a:r>
            <a:r>
              <a:rPr sz="1800" spc="-695" dirty="0">
                <a:solidFill>
                  <a:srgbClr val="742738"/>
                </a:solidFill>
                <a:latin typeface="Century Gothic"/>
                <a:cs typeface="Century Gothic"/>
              </a:rPr>
              <a:t>|</a:t>
            </a:r>
            <a:r>
              <a:rPr sz="1800" spc="10" dirty="0">
                <a:solidFill>
                  <a:srgbClr val="742738"/>
                </a:solidFill>
                <a:latin typeface="Century Gothic"/>
                <a:cs typeface="Century Gothic"/>
              </a:rPr>
              <a:t> </a:t>
            </a:r>
            <a:r>
              <a:rPr sz="1800" spc="120" dirty="0">
                <a:solidFill>
                  <a:srgbClr val="742738"/>
                </a:solidFill>
                <a:latin typeface="Century Gothic"/>
                <a:cs typeface="Century Gothic"/>
              </a:rPr>
              <a:t>70%</a:t>
            </a:r>
            <a:endParaRPr sz="1800" dirty="0">
              <a:latin typeface="Century Gothic"/>
              <a:cs typeface="Century Gothic"/>
            </a:endParaRPr>
          </a:p>
          <a:p>
            <a:pPr marL="12700">
              <a:lnSpc>
                <a:spcPct val="100000"/>
              </a:lnSpc>
              <a:spcBef>
                <a:spcPts val="1590"/>
              </a:spcBef>
            </a:pPr>
            <a:r>
              <a:rPr lang="pt-BR" spc="60" dirty="0">
                <a:solidFill>
                  <a:srgbClr val="742738"/>
                </a:solidFill>
                <a:latin typeface="Century Gothic"/>
                <a:cs typeface="Century Gothic"/>
              </a:rPr>
              <a:t>1</a:t>
            </a:r>
            <a:r>
              <a:rPr sz="1800" spc="10" dirty="0">
                <a:solidFill>
                  <a:srgbClr val="742738"/>
                </a:solidFill>
                <a:latin typeface="Century Gothic"/>
                <a:cs typeface="Century Gothic"/>
              </a:rPr>
              <a:t> </a:t>
            </a:r>
            <a:r>
              <a:rPr sz="1800" spc="-695" dirty="0">
                <a:solidFill>
                  <a:srgbClr val="742738"/>
                </a:solidFill>
                <a:latin typeface="Century Gothic"/>
                <a:cs typeface="Century Gothic"/>
              </a:rPr>
              <a:t>|</a:t>
            </a:r>
            <a:r>
              <a:rPr sz="1800" spc="10" dirty="0">
                <a:solidFill>
                  <a:srgbClr val="742738"/>
                </a:solidFill>
                <a:latin typeface="Century Gothic"/>
                <a:cs typeface="Century Gothic"/>
              </a:rPr>
              <a:t> </a:t>
            </a:r>
            <a:r>
              <a:rPr sz="1800" spc="80" dirty="0">
                <a:solidFill>
                  <a:srgbClr val="742738"/>
                </a:solidFill>
                <a:latin typeface="Century Gothic"/>
                <a:cs typeface="Century Gothic"/>
              </a:rPr>
              <a:t>66,6%</a:t>
            </a:r>
            <a:endParaRPr sz="1800" dirty="0">
              <a:latin typeface="Century Gothic"/>
              <a:cs typeface="Century Gothic"/>
            </a:endParaRPr>
          </a:p>
        </p:txBody>
      </p:sp>
      <p:pic>
        <p:nvPicPr>
          <p:cNvPr id="16" name="object 16"/>
          <p:cNvPicPr/>
          <p:nvPr/>
        </p:nvPicPr>
        <p:blipFill>
          <a:blip r:embed="rId3" cstate="print"/>
          <a:stretch>
            <a:fillRect/>
          </a:stretch>
        </p:blipFill>
        <p:spPr>
          <a:xfrm>
            <a:off x="9760102" y="6370408"/>
            <a:ext cx="1151991" cy="1151991"/>
          </a:xfrm>
          <a:prstGeom prst="rect">
            <a:avLst/>
          </a:prstGeom>
        </p:spPr>
      </p:pic>
      <p:sp>
        <p:nvSpPr>
          <p:cNvPr id="17" name="object 17"/>
          <p:cNvSpPr txBox="1"/>
          <p:nvPr/>
        </p:nvSpPr>
        <p:spPr>
          <a:xfrm>
            <a:off x="7012333" y="7639443"/>
            <a:ext cx="72263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742738"/>
                </a:solidFill>
                <a:latin typeface="Century Gothic"/>
                <a:cs typeface="Century Gothic"/>
              </a:rPr>
              <a:t>Efetivos</a:t>
            </a:r>
            <a:endParaRPr sz="1400">
              <a:latin typeface="Century Gothic"/>
              <a:cs typeface="Century Gothic"/>
            </a:endParaRPr>
          </a:p>
        </p:txBody>
      </p:sp>
      <p:sp>
        <p:nvSpPr>
          <p:cNvPr id="18" name="object 18"/>
          <p:cNvSpPr txBox="1"/>
          <p:nvPr/>
        </p:nvSpPr>
        <p:spPr>
          <a:xfrm>
            <a:off x="6360873" y="8107057"/>
            <a:ext cx="137414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742738"/>
                </a:solidFill>
                <a:latin typeface="Century Gothic"/>
                <a:cs typeface="Century Gothic"/>
              </a:rPr>
              <a:t>Comissionados</a:t>
            </a:r>
            <a:endParaRPr sz="140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481851"/>
            <a:ext cx="3256915" cy="482600"/>
          </a:xfrm>
          <a:prstGeom prst="rect">
            <a:avLst/>
          </a:prstGeom>
        </p:spPr>
        <p:txBody>
          <a:bodyPr vert="horz" wrap="square" lIns="0" tIns="12700" rIns="0" bIns="0" rtlCol="0">
            <a:spAutoFit/>
          </a:bodyPr>
          <a:lstStyle/>
          <a:p>
            <a:pPr marL="12700">
              <a:lnSpc>
                <a:spcPct val="100000"/>
              </a:lnSpc>
              <a:spcBef>
                <a:spcPts val="100"/>
              </a:spcBef>
              <a:tabLst>
                <a:tab pos="422275" algn="l"/>
                <a:tab pos="3243580" algn="l"/>
              </a:tabLst>
            </a:pPr>
            <a:r>
              <a:rPr u="heavy" dirty="0">
                <a:uFill>
                  <a:solidFill>
                    <a:srgbClr val="646363"/>
                  </a:solidFill>
                </a:uFill>
                <a:latin typeface="Times New Roman"/>
                <a:cs typeface="Times New Roman"/>
              </a:rPr>
              <a:t>	</a:t>
            </a:r>
            <a:r>
              <a:rPr u="heavy" spc="120" dirty="0">
                <a:uFill>
                  <a:solidFill>
                    <a:srgbClr val="646363"/>
                  </a:solidFill>
                </a:uFill>
              </a:rPr>
              <a:t>Sumário</a:t>
            </a:r>
            <a:r>
              <a:rPr u="heavy" dirty="0">
                <a:uFill>
                  <a:solidFill>
                    <a:srgbClr val="646363"/>
                  </a:solidFill>
                </a:uFill>
              </a:rPr>
              <a:t>	</a:t>
            </a:r>
          </a:p>
        </p:txBody>
      </p:sp>
      <p:sp>
        <p:nvSpPr>
          <p:cNvPr id="3" name="object 3"/>
          <p:cNvSpPr txBox="1"/>
          <p:nvPr/>
        </p:nvSpPr>
        <p:spPr>
          <a:xfrm>
            <a:off x="855799" y="3123169"/>
            <a:ext cx="5367020" cy="889635"/>
          </a:xfrm>
          <a:prstGeom prst="rect">
            <a:avLst/>
          </a:prstGeom>
        </p:spPr>
        <p:txBody>
          <a:bodyPr vert="horz" wrap="square" lIns="0" tIns="30480" rIns="0" bIns="0" rtlCol="0">
            <a:spAutoFit/>
          </a:bodyPr>
          <a:lstStyle/>
          <a:p>
            <a:pPr marL="469265" lvl="1" indent="-456565">
              <a:lnSpc>
                <a:spcPct val="100000"/>
              </a:lnSpc>
              <a:spcBef>
                <a:spcPts val="240"/>
              </a:spcBef>
              <a:buAutoNum type="arabicPeriod" startAt="2"/>
              <a:tabLst>
                <a:tab pos="469265" algn="l"/>
              </a:tabLst>
            </a:pPr>
            <a:r>
              <a:rPr sz="1300" spc="45" dirty="0">
                <a:solidFill>
                  <a:srgbClr val="3786A6"/>
                </a:solidFill>
                <a:latin typeface="Century Gothic"/>
                <a:cs typeface="Century Gothic"/>
              </a:rPr>
              <a:t>Estrutura</a:t>
            </a:r>
            <a:r>
              <a:rPr sz="1300" spc="-20" dirty="0">
                <a:solidFill>
                  <a:srgbClr val="3786A6"/>
                </a:solidFill>
                <a:latin typeface="Century Gothic"/>
                <a:cs typeface="Century Gothic"/>
              </a:rPr>
              <a:t> </a:t>
            </a:r>
            <a:r>
              <a:rPr sz="1300" spc="-45" dirty="0">
                <a:solidFill>
                  <a:srgbClr val="3786A6"/>
                </a:solidFill>
                <a:latin typeface="Century Gothic"/>
                <a:cs typeface="Century Gothic"/>
              </a:rPr>
              <a:t>Organizacional</a:t>
            </a:r>
            <a:r>
              <a:rPr sz="1300" spc="-10" dirty="0">
                <a:solidFill>
                  <a:srgbClr val="3786A6"/>
                </a:solidFill>
                <a:latin typeface="Century Gothic"/>
                <a:cs typeface="Century Gothic"/>
              </a:rPr>
              <a:t> </a:t>
            </a:r>
            <a:r>
              <a:rPr sz="1300" spc="-75" dirty="0">
                <a:solidFill>
                  <a:srgbClr val="3786A6"/>
                </a:solidFill>
                <a:latin typeface="Century Gothic"/>
                <a:cs typeface="Century Gothic"/>
              </a:rPr>
              <a:t>e</a:t>
            </a:r>
            <a:r>
              <a:rPr sz="1300" spc="-15" dirty="0">
                <a:solidFill>
                  <a:srgbClr val="3786A6"/>
                </a:solidFill>
                <a:latin typeface="Century Gothic"/>
                <a:cs typeface="Century Gothic"/>
              </a:rPr>
              <a:t> </a:t>
            </a:r>
            <a:r>
              <a:rPr sz="1300" spc="-65" dirty="0">
                <a:solidFill>
                  <a:srgbClr val="3786A6"/>
                </a:solidFill>
                <a:latin typeface="Century Gothic"/>
                <a:cs typeface="Century Gothic"/>
              </a:rPr>
              <a:t>de</a:t>
            </a:r>
            <a:r>
              <a:rPr sz="1300" spc="-10" dirty="0">
                <a:solidFill>
                  <a:srgbClr val="3786A6"/>
                </a:solidFill>
                <a:latin typeface="Century Gothic"/>
                <a:cs typeface="Century Gothic"/>
              </a:rPr>
              <a:t> </a:t>
            </a:r>
            <a:r>
              <a:rPr sz="1300" spc="-80" dirty="0">
                <a:solidFill>
                  <a:srgbClr val="3786A6"/>
                </a:solidFill>
                <a:latin typeface="Century Gothic"/>
                <a:cs typeface="Century Gothic"/>
              </a:rPr>
              <a:t>Governança</a:t>
            </a:r>
            <a:r>
              <a:rPr sz="1300" spc="-10" dirty="0">
                <a:solidFill>
                  <a:srgbClr val="3786A6"/>
                </a:solidFill>
                <a:latin typeface="Century Gothic"/>
                <a:cs typeface="Century Gothic"/>
              </a:rPr>
              <a:t> </a:t>
            </a:r>
            <a:r>
              <a:rPr sz="1300" spc="-125" dirty="0">
                <a:solidFill>
                  <a:srgbClr val="3786A6"/>
                </a:solidFill>
                <a:latin typeface="Century Gothic"/>
                <a:cs typeface="Century Gothic"/>
              </a:rPr>
              <a:t>.............................................</a:t>
            </a:r>
            <a:r>
              <a:rPr sz="1300" spc="-40" dirty="0">
                <a:solidFill>
                  <a:srgbClr val="3786A6"/>
                </a:solidFill>
                <a:latin typeface="Century Gothic"/>
                <a:cs typeface="Century Gothic"/>
              </a:rPr>
              <a:t> </a:t>
            </a:r>
            <a:r>
              <a:rPr sz="1300" spc="-310" dirty="0">
                <a:solidFill>
                  <a:srgbClr val="3786A6"/>
                </a:solidFill>
                <a:latin typeface="Century Gothic"/>
                <a:cs typeface="Century Gothic"/>
              </a:rPr>
              <a:t>11</a:t>
            </a:r>
            <a:endParaRPr sz="1300">
              <a:latin typeface="Century Gothic"/>
              <a:cs typeface="Century Gothic"/>
            </a:endParaRPr>
          </a:p>
          <a:p>
            <a:pPr marL="469265" lvl="1" indent="-456565">
              <a:lnSpc>
                <a:spcPct val="100000"/>
              </a:lnSpc>
              <a:spcBef>
                <a:spcPts val="140"/>
              </a:spcBef>
              <a:buAutoNum type="arabicPeriod" startAt="2"/>
              <a:tabLst>
                <a:tab pos="469265" algn="l"/>
              </a:tabLst>
            </a:pPr>
            <a:r>
              <a:rPr sz="1300" dirty="0">
                <a:solidFill>
                  <a:srgbClr val="3786A6"/>
                </a:solidFill>
                <a:latin typeface="Century Gothic"/>
                <a:cs typeface="Century Gothic"/>
              </a:rPr>
              <a:t>Principais</a:t>
            </a:r>
            <a:r>
              <a:rPr sz="1300" spc="114" dirty="0">
                <a:solidFill>
                  <a:srgbClr val="3786A6"/>
                </a:solidFill>
                <a:latin typeface="Century Gothic"/>
                <a:cs typeface="Century Gothic"/>
              </a:rPr>
              <a:t> </a:t>
            </a:r>
            <a:r>
              <a:rPr sz="1300" dirty="0">
                <a:solidFill>
                  <a:srgbClr val="3786A6"/>
                </a:solidFill>
                <a:latin typeface="Century Gothic"/>
                <a:cs typeface="Century Gothic"/>
              </a:rPr>
              <a:t>Normas</a:t>
            </a:r>
            <a:r>
              <a:rPr sz="1300" spc="114" dirty="0">
                <a:solidFill>
                  <a:srgbClr val="3786A6"/>
                </a:solidFill>
                <a:latin typeface="Century Gothic"/>
                <a:cs typeface="Century Gothic"/>
              </a:rPr>
              <a:t> </a:t>
            </a:r>
            <a:r>
              <a:rPr sz="1300" spc="-30" dirty="0">
                <a:solidFill>
                  <a:srgbClr val="3786A6"/>
                </a:solidFill>
                <a:latin typeface="Century Gothic"/>
                <a:cs typeface="Century Gothic"/>
              </a:rPr>
              <a:t>Direcionadoras</a:t>
            </a:r>
            <a:r>
              <a:rPr sz="1300" spc="114" dirty="0">
                <a:solidFill>
                  <a:srgbClr val="3786A6"/>
                </a:solidFill>
                <a:latin typeface="Century Gothic"/>
                <a:cs typeface="Century Gothic"/>
              </a:rPr>
              <a:t> </a:t>
            </a:r>
            <a:r>
              <a:rPr sz="1300" spc="-125" dirty="0">
                <a:solidFill>
                  <a:srgbClr val="3786A6"/>
                </a:solidFill>
                <a:latin typeface="Century Gothic"/>
                <a:cs typeface="Century Gothic"/>
              </a:rPr>
              <a:t>................................................................</a:t>
            </a:r>
            <a:r>
              <a:rPr sz="1300" spc="114" dirty="0">
                <a:solidFill>
                  <a:srgbClr val="3786A6"/>
                </a:solidFill>
                <a:latin typeface="Century Gothic"/>
                <a:cs typeface="Century Gothic"/>
              </a:rPr>
              <a:t> </a:t>
            </a:r>
            <a:r>
              <a:rPr sz="1300" spc="-25" dirty="0">
                <a:solidFill>
                  <a:srgbClr val="3786A6"/>
                </a:solidFill>
                <a:latin typeface="Century Gothic"/>
                <a:cs typeface="Century Gothic"/>
              </a:rPr>
              <a:t>12</a:t>
            </a:r>
            <a:endParaRPr sz="1300">
              <a:latin typeface="Century Gothic"/>
              <a:cs typeface="Century Gothic"/>
            </a:endParaRPr>
          </a:p>
          <a:p>
            <a:pPr marL="469265" lvl="1" indent="-456565">
              <a:lnSpc>
                <a:spcPct val="100000"/>
              </a:lnSpc>
              <a:spcBef>
                <a:spcPts val="140"/>
              </a:spcBef>
              <a:buAutoNum type="arabicPeriod" startAt="2"/>
              <a:tabLst>
                <a:tab pos="469265" algn="l"/>
              </a:tabLst>
            </a:pPr>
            <a:r>
              <a:rPr sz="1300" dirty="0">
                <a:solidFill>
                  <a:srgbClr val="3786A6"/>
                </a:solidFill>
                <a:latin typeface="Century Gothic"/>
                <a:cs typeface="Century Gothic"/>
              </a:rPr>
              <a:t>Principais</a:t>
            </a:r>
            <a:r>
              <a:rPr sz="1300" spc="-50" dirty="0">
                <a:solidFill>
                  <a:srgbClr val="3786A6"/>
                </a:solidFill>
                <a:latin typeface="Century Gothic"/>
                <a:cs typeface="Century Gothic"/>
              </a:rPr>
              <a:t> </a:t>
            </a:r>
            <a:r>
              <a:rPr sz="1300" spc="-55" dirty="0">
                <a:solidFill>
                  <a:srgbClr val="3786A6"/>
                </a:solidFill>
                <a:latin typeface="Century Gothic"/>
                <a:cs typeface="Century Gothic"/>
              </a:rPr>
              <a:t>Canais</a:t>
            </a:r>
            <a:r>
              <a:rPr sz="1300" spc="-45" dirty="0">
                <a:solidFill>
                  <a:srgbClr val="3786A6"/>
                </a:solidFill>
                <a:latin typeface="Century Gothic"/>
                <a:cs typeface="Century Gothic"/>
              </a:rPr>
              <a:t> </a:t>
            </a:r>
            <a:r>
              <a:rPr sz="1300" spc="-60" dirty="0">
                <a:solidFill>
                  <a:srgbClr val="3786A6"/>
                </a:solidFill>
                <a:latin typeface="Century Gothic"/>
                <a:cs typeface="Century Gothic"/>
              </a:rPr>
              <a:t>de</a:t>
            </a:r>
            <a:r>
              <a:rPr sz="1300" spc="-50" dirty="0">
                <a:solidFill>
                  <a:srgbClr val="3786A6"/>
                </a:solidFill>
                <a:latin typeface="Century Gothic"/>
                <a:cs typeface="Century Gothic"/>
              </a:rPr>
              <a:t> </a:t>
            </a:r>
            <a:r>
              <a:rPr sz="1300" spc="-75" dirty="0">
                <a:solidFill>
                  <a:srgbClr val="3786A6"/>
                </a:solidFill>
                <a:latin typeface="Century Gothic"/>
                <a:cs typeface="Century Gothic"/>
              </a:rPr>
              <a:t>Comunicação</a:t>
            </a:r>
            <a:r>
              <a:rPr sz="1300" spc="-45" dirty="0">
                <a:solidFill>
                  <a:srgbClr val="3786A6"/>
                </a:solidFill>
                <a:latin typeface="Century Gothic"/>
                <a:cs typeface="Century Gothic"/>
              </a:rPr>
              <a:t> </a:t>
            </a:r>
            <a:r>
              <a:rPr sz="1300" spc="-30" dirty="0">
                <a:solidFill>
                  <a:srgbClr val="3786A6"/>
                </a:solidFill>
                <a:latin typeface="Century Gothic"/>
                <a:cs typeface="Century Gothic"/>
              </a:rPr>
              <a:t>com</a:t>
            </a:r>
            <a:r>
              <a:rPr sz="1300" spc="-50" dirty="0">
                <a:solidFill>
                  <a:srgbClr val="3786A6"/>
                </a:solidFill>
                <a:latin typeface="Century Gothic"/>
                <a:cs typeface="Century Gothic"/>
              </a:rPr>
              <a:t> </a:t>
            </a:r>
            <a:r>
              <a:rPr sz="1300" spc="-130" dirty="0">
                <a:solidFill>
                  <a:srgbClr val="3786A6"/>
                </a:solidFill>
                <a:latin typeface="Century Gothic"/>
                <a:cs typeface="Century Gothic"/>
              </a:rPr>
              <a:t>a</a:t>
            </a:r>
            <a:r>
              <a:rPr sz="1300" spc="-45" dirty="0">
                <a:solidFill>
                  <a:srgbClr val="3786A6"/>
                </a:solidFill>
                <a:latin typeface="Century Gothic"/>
                <a:cs typeface="Century Gothic"/>
              </a:rPr>
              <a:t> </a:t>
            </a:r>
            <a:r>
              <a:rPr sz="1300" spc="-60" dirty="0">
                <a:solidFill>
                  <a:srgbClr val="3786A6"/>
                </a:solidFill>
                <a:latin typeface="Century Gothic"/>
                <a:cs typeface="Century Gothic"/>
              </a:rPr>
              <a:t>Sociedade</a:t>
            </a:r>
            <a:r>
              <a:rPr sz="1300" spc="-50" dirty="0">
                <a:solidFill>
                  <a:srgbClr val="3786A6"/>
                </a:solidFill>
                <a:latin typeface="Century Gothic"/>
                <a:cs typeface="Century Gothic"/>
              </a:rPr>
              <a:t> e</a:t>
            </a:r>
            <a:endParaRPr sz="1300">
              <a:latin typeface="Century Gothic"/>
              <a:cs typeface="Century Gothic"/>
            </a:endParaRPr>
          </a:p>
          <a:p>
            <a:pPr marL="452120">
              <a:lnSpc>
                <a:spcPct val="100000"/>
              </a:lnSpc>
              <a:spcBef>
                <a:spcPts val="140"/>
              </a:spcBef>
            </a:pPr>
            <a:r>
              <a:rPr sz="1300" dirty="0">
                <a:solidFill>
                  <a:srgbClr val="3786A6"/>
                </a:solidFill>
                <a:latin typeface="Century Gothic"/>
                <a:cs typeface="Century Gothic"/>
              </a:rPr>
              <a:t>Partes</a:t>
            </a:r>
            <a:r>
              <a:rPr sz="1300" spc="250" dirty="0">
                <a:solidFill>
                  <a:srgbClr val="3786A6"/>
                </a:solidFill>
                <a:latin typeface="Century Gothic"/>
                <a:cs typeface="Century Gothic"/>
              </a:rPr>
              <a:t> </a:t>
            </a:r>
            <a:r>
              <a:rPr sz="1300" spc="-10" dirty="0">
                <a:solidFill>
                  <a:srgbClr val="3786A6"/>
                </a:solidFill>
                <a:latin typeface="Century Gothic"/>
                <a:cs typeface="Century Gothic"/>
              </a:rPr>
              <a:t>Interessadas</a:t>
            </a:r>
            <a:r>
              <a:rPr sz="1300" spc="250" dirty="0">
                <a:solidFill>
                  <a:srgbClr val="3786A6"/>
                </a:solidFill>
                <a:latin typeface="Century Gothic"/>
                <a:cs typeface="Century Gothic"/>
              </a:rPr>
              <a:t> </a:t>
            </a:r>
            <a:r>
              <a:rPr sz="1300" spc="-125" dirty="0">
                <a:solidFill>
                  <a:srgbClr val="3786A6"/>
                </a:solidFill>
                <a:latin typeface="Century Gothic"/>
                <a:cs typeface="Century Gothic"/>
              </a:rPr>
              <a:t>....................................................................................................</a:t>
            </a:r>
            <a:r>
              <a:rPr sz="1300" spc="250" dirty="0">
                <a:solidFill>
                  <a:srgbClr val="3786A6"/>
                </a:solidFill>
                <a:latin typeface="Century Gothic"/>
                <a:cs typeface="Century Gothic"/>
              </a:rPr>
              <a:t> </a:t>
            </a:r>
            <a:r>
              <a:rPr sz="1300" spc="-25" dirty="0">
                <a:solidFill>
                  <a:srgbClr val="3786A6"/>
                </a:solidFill>
                <a:latin typeface="Century Gothic"/>
                <a:cs typeface="Century Gothic"/>
              </a:rPr>
              <a:t>13</a:t>
            </a:r>
            <a:endParaRPr sz="1300">
              <a:latin typeface="Century Gothic"/>
              <a:cs typeface="Century Gothic"/>
            </a:endParaRPr>
          </a:p>
        </p:txBody>
      </p:sp>
      <p:sp>
        <p:nvSpPr>
          <p:cNvPr id="4" name="object 4"/>
          <p:cNvSpPr txBox="1"/>
          <p:nvPr/>
        </p:nvSpPr>
        <p:spPr>
          <a:xfrm>
            <a:off x="851300" y="2322723"/>
            <a:ext cx="5373370" cy="826135"/>
          </a:xfrm>
          <a:prstGeom prst="rect">
            <a:avLst/>
          </a:prstGeom>
        </p:spPr>
        <p:txBody>
          <a:bodyPr vert="horz" wrap="square" lIns="0" tIns="12700" rIns="0" bIns="0" rtlCol="0">
            <a:spAutoFit/>
          </a:bodyPr>
          <a:lstStyle/>
          <a:p>
            <a:pPr marL="12700">
              <a:lnSpc>
                <a:spcPct val="100000"/>
              </a:lnSpc>
              <a:spcBef>
                <a:spcPts val="100"/>
              </a:spcBef>
            </a:pPr>
            <a:r>
              <a:rPr sz="1650" dirty="0">
                <a:solidFill>
                  <a:srgbClr val="03658C"/>
                </a:solidFill>
                <a:latin typeface="Century Gothic"/>
                <a:cs typeface="Century Gothic"/>
              </a:rPr>
              <a:t>Visão</a:t>
            </a:r>
            <a:r>
              <a:rPr sz="1650" spc="-60" dirty="0">
                <a:solidFill>
                  <a:srgbClr val="03658C"/>
                </a:solidFill>
                <a:latin typeface="Century Gothic"/>
                <a:cs typeface="Century Gothic"/>
              </a:rPr>
              <a:t> </a:t>
            </a:r>
            <a:r>
              <a:rPr sz="1650" dirty="0">
                <a:solidFill>
                  <a:srgbClr val="03658C"/>
                </a:solidFill>
                <a:latin typeface="Century Gothic"/>
                <a:cs typeface="Century Gothic"/>
              </a:rPr>
              <a:t>geral</a:t>
            </a:r>
            <a:r>
              <a:rPr sz="1650" spc="-60" dirty="0">
                <a:solidFill>
                  <a:srgbClr val="03658C"/>
                </a:solidFill>
                <a:latin typeface="Century Gothic"/>
                <a:cs typeface="Century Gothic"/>
              </a:rPr>
              <a:t> </a:t>
            </a:r>
            <a:r>
              <a:rPr sz="1650" spc="-20" dirty="0">
                <a:solidFill>
                  <a:srgbClr val="03658C"/>
                </a:solidFill>
                <a:latin typeface="Century Gothic"/>
                <a:cs typeface="Century Gothic"/>
              </a:rPr>
              <a:t>organizacional</a:t>
            </a:r>
            <a:r>
              <a:rPr sz="1650" spc="-60" dirty="0">
                <a:solidFill>
                  <a:srgbClr val="03658C"/>
                </a:solidFill>
                <a:latin typeface="Century Gothic"/>
                <a:cs typeface="Century Gothic"/>
              </a:rPr>
              <a:t> </a:t>
            </a:r>
            <a:r>
              <a:rPr sz="1650" dirty="0">
                <a:solidFill>
                  <a:srgbClr val="03658C"/>
                </a:solidFill>
                <a:latin typeface="Century Gothic"/>
                <a:cs typeface="Century Gothic"/>
              </a:rPr>
              <a:t>e</a:t>
            </a:r>
            <a:r>
              <a:rPr sz="1650" spc="-60" dirty="0">
                <a:solidFill>
                  <a:srgbClr val="03658C"/>
                </a:solidFill>
                <a:latin typeface="Century Gothic"/>
                <a:cs typeface="Century Gothic"/>
              </a:rPr>
              <a:t> </a:t>
            </a:r>
            <a:r>
              <a:rPr sz="1650" dirty="0">
                <a:solidFill>
                  <a:srgbClr val="03658C"/>
                </a:solidFill>
                <a:latin typeface="Century Gothic"/>
                <a:cs typeface="Century Gothic"/>
              </a:rPr>
              <a:t>ambiente</a:t>
            </a:r>
            <a:r>
              <a:rPr sz="1650" spc="-60" dirty="0">
                <a:solidFill>
                  <a:srgbClr val="03658C"/>
                </a:solidFill>
                <a:latin typeface="Century Gothic"/>
                <a:cs typeface="Century Gothic"/>
              </a:rPr>
              <a:t> </a:t>
            </a:r>
            <a:r>
              <a:rPr sz="1650" spc="-10" dirty="0">
                <a:solidFill>
                  <a:srgbClr val="03658C"/>
                </a:solidFill>
                <a:latin typeface="Century Gothic"/>
                <a:cs typeface="Century Gothic"/>
              </a:rPr>
              <a:t>externo</a:t>
            </a:r>
            <a:endParaRPr sz="1650">
              <a:latin typeface="Century Gothic"/>
              <a:cs typeface="Century Gothic"/>
            </a:endParaRPr>
          </a:p>
          <a:p>
            <a:pPr marL="17145">
              <a:lnSpc>
                <a:spcPct val="100000"/>
              </a:lnSpc>
              <a:spcBef>
                <a:spcPts val="1060"/>
              </a:spcBef>
              <a:tabLst>
                <a:tab pos="474345" algn="l"/>
              </a:tabLst>
            </a:pPr>
            <a:r>
              <a:rPr sz="1300" spc="-20" dirty="0">
                <a:solidFill>
                  <a:srgbClr val="3786A6"/>
                </a:solidFill>
                <a:latin typeface="Century Gothic"/>
                <a:cs typeface="Century Gothic"/>
              </a:rPr>
              <a:t>1.1.</a:t>
            </a:r>
            <a:r>
              <a:rPr sz="1300" dirty="0">
                <a:solidFill>
                  <a:srgbClr val="3786A6"/>
                </a:solidFill>
                <a:latin typeface="Century Gothic"/>
                <a:cs typeface="Century Gothic"/>
              </a:rPr>
              <a:t>	</a:t>
            </a:r>
            <a:r>
              <a:rPr sz="1300" spc="-55" dirty="0">
                <a:solidFill>
                  <a:srgbClr val="3786A6"/>
                </a:solidFill>
                <a:latin typeface="Century Gothic"/>
                <a:cs typeface="Century Gothic"/>
              </a:rPr>
              <a:t>Identificação</a:t>
            </a:r>
            <a:r>
              <a:rPr sz="1300" spc="-35" dirty="0">
                <a:solidFill>
                  <a:srgbClr val="3786A6"/>
                </a:solidFill>
                <a:latin typeface="Century Gothic"/>
                <a:cs typeface="Century Gothic"/>
              </a:rPr>
              <a:t> </a:t>
            </a:r>
            <a:r>
              <a:rPr sz="1300" spc="-50" dirty="0">
                <a:solidFill>
                  <a:srgbClr val="3786A6"/>
                </a:solidFill>
                <a:latin typeface="Century Gothic"/>
                <a:cs typeface="Century Gothic"/>
              </a:rPr>
              <a:t>do</a:t>
            </a:r>
            <a:r>
              <a:rPr sz="1300" spc="-35" dirty="0">
                <a:solidFill>
                  <a:srgbClr val="3786A6"/>
                </a:solidFill>
                <a:latin typeface="Century Gothic"/>
                <a:cs typeface="Century Gothic"/>
              </a:rPr>
              <a:t> </a:t>
            </a:r>
            <a:r>
              <a:rPr sz="1300" spc="-30" dirty="0">
                <a:solidFill>
                  <a:srgbClr val="3786A6"/>
                </a:solidFill>
                <a:latin typeface="Century Gothic"/>
                <a:cs typeface="Century Gothic"/>
              </a:rPr>
              <a:t>Conselho</a:t>
            </a:r>
            <a:r>
              <a:rPr sz="1300" spc="-35" dirty="0">
                <a:solidFill>
                  <a:srgbClr val="3786A6"/>
                </a:solidFill>
                <a:latin typeface="Century Gothic"/>
                <a:cs typeface="Century Gothic"/>
              </a:rPr>
              <a:t> </a:t>
            </a:r>
            <a:r>
              <a:rPr sz="1300" spc="-20" dirty="0">
                <a:solidFill>
                  <a:srgbClr val="3786A6"/>
                </a:solidFill>
                <a:latin typeface="Century Gothic"/>
                <a:cs typeface="Century Gothic"/>
              </a:rPr>
              <a:t>Regional</a:t>
            </a:r>
            <a:r>
              <a:rPr sz="1300" spc="-35" dirty="0">
                <a:solidFill>
                  <a:srgbClr val="3786A6"/>
                </a:solidFill>
                <a:latin typeface="Century Gothic"/>
                <a:cs typeface="Century Gothic"/>
              </a:rPr>
              <a:t> </a:t>
            </a:r>
            <a:r>
              <a:rPr sz="1300" spc="-60" dirty="0">
                <a:solidFill>
                  <a:srgbClr val="3786A6"/>
                </a:solidFill>
                <a:latin typeface="Century Gothic"/>
                <a:cs typeface="Century Gothic"/>
              </a:rPr>
              <a:t>de</a:t>
            </a:r>
            <a:r>
              <a:rPr sz="1300" spc="-35" dirty="0">
                <a:solidFill>
                  <a:srgbClr val="3786A6"/>
                </a:solidFill>
                <a:latin typeface="Century Gothic"/>
                <a:cs typeface="Century Gothic"/>
              </a:rPr>
              <a:t> </a:t>
            </a:r>
            <a:r>
              <a:rPr sz="1300" spc="-50" dirty="0">
                <a:solidFill>
                  <a:srgbClr val="3786A6"/>
                </a:solidFill>
                <a:latin typeface="Century Gothic"/>
                <a:cs typeface="Century Gothic"/>
              </a:rPr>
              <a:t>Medicina</a:t>
            </a:r>
            <a:r>
              <a:rPr sz="1300" spc="-40" dirty="0">
                <a:solidFill>
                  <a:srgbClr val="3786A6"/>
                </a:solidFill>
                <a:latin typeface="Century Gothic"/>
                <a:cs typeface="Century Gothic"/>
              </a:rPr>
              <a:t> Veterinária</a:t>
            </a:r>
            <a:r>
              <a:rPr sz="1300" spc="-35" dirty="0">
                <a:solidFill>
                  <a:srgbClr val="3786A6"/>
                </a:solidFill>
                <a:latin typeface="Century Gothic"/>
                <a:cs typeface="Century Gothic"/>
              </a:rPr>
              <a:t> </a:t>
            </a:r>
            <a:r>
              <a:rPr sz="1300" spc="-25" dirty="0">
                <a:solidFill>
                  <a:srgbClr val="3786A6"/>
                </a:solidFill>
                <a:latin typeface="Century Gothic"/>
                <a:cs typeface="Century Gothic"/>
              </a:rPr>
              <a:t>do</a:t>
            </a:r>
            <a:endParaRPr sz="1300">
              <a:latin typeface="Century Gothic"/>
              <a:cs typeface="Century Gothic"/>
            </a:endParaRPr>
          </a:p>
          <a:p>
            <a:pPr marL="17145">
              <a:lnSpc>
                <a:spcPct val="100000"/>
              </a:lnSpc>
              <a:spcBef>
                <a:spcPts val="140"/>
              </a:spcBef>
            </a:pPr>
            <a:r>
              <a:rPr sz="1300" dirty="0">
                <a:solidFill>
                  <a:srgbClr val="3786A6"/>
                </a:solidFill>
                <a:latin typeface="Century Gothic"/>
                <a:cs typeface="Century Gothic"/>
              </a:rPr>
              <a:t>Estado</a:t>
            </a:r>
            <a:r>
              <a:rPr sz="1300" spc="70" dirty="0">
                <a:solidFill>
                  <a:srgbClr val="3786A6"/>
                </a:solidFill>
                <a:latin typeface="Century Gothic"/>
                <a:cs typeface="Century Gothic"/>
              </a:rPr>
              <a:t> </a:t>
            </a:r>
            <a:r>
              <a:rPr sz="1300" spc="-55" dirty="0">
                <a:solidFill>
                  <a:srgbClr val="3786A6"/>
                </a:solidFill>
                <a:latin typeface="Century Gothic"/>
                <a:cs typeface="Century Gothic"/>
              </a:rPr>
              <a:t>do</a:t>
            </a:r>
            <a:r>
              <a:rPr sz="1300" spc="75" dirty="0">
                <a:solidFill>
                  <a:srgbClr val="3786A6"/>
                </a:solidFill>
                <a:latin typeface="Century Gothic"/>
                <a:cs typeface="Century Gothic"/>
              </a:rPr>
              <a:t> </a:t>
            </a:r>
            <a:r>
              <a:rPr sz="1300" spc="-30" dirty="0">
                <a:solidFill>
                  <a:srgbClr val="3786A6"/>
                </a:solidFill>
                <a:latin typeface="Century Gothic"/>
                <a:cs typeface="Century Gothic"/>
              </a:rPr>
              <a:t>Amazonas</a:t>
            </a:r>
            <a:r>
              <a:rPr sz="1300" spc="75" dirty="0">
                <a:solidFill>
                  <a:srgbClr val="3786A6"/>
                </a:solidFill>
                <a:latin typeface="Century Gothic"/>
                <a:cs typeface="Century Gothic"/>
              </a:rPr>
              <a:t> </a:t>
            </a:r>
            <a:r>
              <a:rPr sz="1300" spc="-125" dirty="0">
                <a:solidFill>
                  <a:srgbClr val="3786A6"/>
                </a:solidFill>
                <a:latin typeface="Century Gothic"/>
                <a:cs typeface="Century Gothic"/>
              </a:rPr>
              <a:t>...............................................................................................................</a:t>
            </a:r>
            <a:r>
              <a:rPr sz="1300" spc="95" dirty="0">
                <a:solidFill>
                  <a:srgbClr val="3786A6"/>
                </a:solidFill>
                <a:latin typeface="Century Gothic"/>
                <a:cs typeface="Century Gothic"/>
              </a:rPr>
              <a:t>  </a:t>
            </a:r>
            <a:r>
              <a:rPr sz="1300" spc="15" dirty="0">
                <a:solidFill>
                  <a:srgbClr val="3786A6"/>
                </a:solidFill>
                <a:latin typeface="Century Gothic"/>
                <a:cs typeface="Century Gothic"/>
              </a:rPr>
              <a:t>9</a:t>
            </a:r>
            <a:endParaRPr sz="1300">
              <a:latin typeface="Century Gothic"/>
              <a:cs typeface="Century Gothic"/>
            </a:endParaRPr>
          </a:p>
        </p:txBody>
      </p:sp>
      <p:sp>
        <p:nvSpPr>
          <p:cNvPr id="5" name="object 5"/>
          <p:cNvSpPr txBox="1"/>
          <p:nvPr/>
        </p:nvSpPr>
        <p:spPr>
          <a:xfrm>
            <a:off x="419299" y="1169824"/>
            <a:ext cx="5796280" cy="889635"/>
          </a:xfrm>
          <a:prstGeom prst="rect">
            <a:avLst/>
          </a:prstGeom>
        </p:spPr>
        <p:txBody>
          <a:bodyPr vert="horz" wrap="square" lIns="0" tIns="30480" rIns="0" bIns="0" rtlCol="0">
            <a:spAutoFit/>
          </a:bodyPr>
          <a:lstStyle/>
          <a:p>
            <a:pPr marL="12700">
              <a:lnSpc>
                <a:spcPct val="100000"/>
              </a:lnSpc>
              <a:spcBef>
                <a:spcPts val="240"/>
              </a:spcBef>
            </a:pPr>
            <a:r>
              <a:rPr sz="1300" spc="-40" dirty="0">
                <a:solidFill>
                  <a:srgbClr val="646363"/>
                </a:solidFill>
                <a:latin typeface="Century Gothic"/>
                <a:cs typeface="Century Gothic"/>
              </a:rPr>
              <a:t>Apresentação</a:t>
            </a:r>
            <a:r>
              <a:rPr sz="1300" spc="100" dirty="0">
                <a:solidFill>
                  <a:srgbClr val="646363"/>
                </a:solidFill>
                <a:latin typeface="Century Gothic"/>
                <a:cs typeface="Century Gothic"/>
              </a:rPr>
              <a:t>  </a:t>
            </a:r>
            <a:r>
              <a:rPr sz="1300" spc="-110" dirty="0">
                <a:solidFill>
                  <a:srgbClr val="646363"/>
                </a:solidFill>
                <a:latin typeface="Century Gothic"/>
                <a:cs typeface="Century Gothic"/>
              </a:rPr>
              <a:t>.......................................................................................................................................</a:t>
            </a:r>
            <a:r>
              <a:rPr sz="1300" spc="395" dirty="0">
                <a:solidFill>
                  <a:srgbClr val="646363"/>
                </a:solidFill>
                <a:latin typeface="Century Gothic"/>
                <a:cs typeface="Century Gothic"/>
              </a:rPr>
              <a:t> </a:t>
            </a:r>
            <a:r>
              <a:rPr sz="1300" spc="70" dirty="0">
                <a:solidFill>
                  <a:srgbClr val="646363"/>
                </a:solidFill>
                <a:latin typeface="Century Gothic"/>
                <a:cs typeface="Century Gothic"/>
              </a:rPr>
              <a:t>4</a:t>
            </a:r>
            <a:endParaRPr sz="1300">
              <a:latin typeface="Century Gothic"/>
              <a:cs typeface="Century Gothic"/>
            </a:endParaRPr>
          </a:p>
          <a:p>
            <a:pPr marL="12700">
              <a:lnSpc>
                <a:spcPct val="100000"/>
              </a:lnSpc>
              <a:spcBef>
                <a:spcPts val="140"/>
              </a:spcBef>
            </a:pPr>
            <a:r>
              <a:rPr sz="1300" dirty="0">
                <a:solidFill>
                  <a:srgbClr val="646363"/>
                </a:solidFill>
                <a:latin typeface="Century Gothic"/>
                <a:cs typeface="Century Gothic"/>
              </a:rPr>
              <a:t>Rol</a:t>
            </a:r>
            <a:r>
              <a:rPr sz="1300" spc="240" dirty="0">
                <a:solidFill>
                  <a:srgbClr val="646363"/>
                </a:solidFill>
                <a:latin typeface="Century Gothic"/>
                <a:cs typeface="Century Gothic"/>
              </a:rPr>
              <a:t> </a:t>
            </a:r>
            <a:r>
              <a:rPr sz="1300" spc="-55" dirty="0">
                <a:solidFill>
                  <a:srgbClr val="646363"/>
                </a:solidFill>
                <a:latin typeface="Century Gothic"/>
                <a:cs typeface="Century Gothic"/>
              </a:rPr>
              <a:t>de</a:t>
            </a:r>
            <a:r>
              <a:rPr sz="1300" spc="245" dirty="0">
                <a:solidFill>
                  <a:srgbClr val="646363"/>
                </a:solidFill>
                <a:latin typeface="Century Gothic"/>
                <a:cs typeface="Century Gothic"/>
              </a:rPr>
              <a:t> </a:t>
            </a:r>
            <a:r>
              <a:rPr sz="1300" dirty="0">
                <a:solidFill>
                  <a:srgbClr val="646363"/>
                </a:solidFill>
                <a:latin typeface="Century Gothic"/>
                <a:cs typeface="Century Gothic"/>
              </a:rPr>
              <a:t>responsáveis</a:t>
            </a:r>
            <a:r>
              <a:rPr sz="1300" spc="240" dirty="0">
                <a:solidFill>
                  <a:srgbClr val="646363"/>
                </a:solidFill>
                <a:latin typeface="Century Gothic"/>
                <a:cs typeface="Century Gothic"/>
              </a:rPr>
              <a:t> </a:t>
            </a:r>
            <a:r>
              <a:rPr sz="1300" spc="-110" dirty="0">
                <a:solidFill>
                  <a:srgbClr val="646363"/>
                </a:solidFill>
                <a:latin typeface="Century Gothic"/>
                <a:cs typeface="Century Gothic"/>
              </a:rPr>
              <a:t>.........................................................................................................................</a:t>
            </a:r>
            <a:r>
              <a:rPr sz="1300" spc="245" dirty="0">
                <a:solidFill>
                  <a:srgbClr val="646363"/>
                </a:solidFill>
                <a:latin typeface="Century Gothic"/>
                <a:cs typeface="Century Gothic"/>
              </a:rPr>
              <a:t> </a:t>
            </a:r>
            <a:r>
              <a:rPr sz="1300" spc="-50" dirty="0">
                <a:solidFill>
                  <a:srgbClr val="646363"/>
                </a:solidFill>
                <a:latin typeface="Century Gothic"/>
                <a:cs typeface="Century Gothic"/>
              </a:rPr>
              <a:t>5</a:t>
            </a:r>
            <a:endParaRPr sz="1300">
              <a:latin typeface="Century Gothic"/>
              <a:cs typeface="Century Gothic"/>
            </a:endParaRPr>
          </a:p>
          <a:p>
            <a:pPr marL="12700">
              <a:lnSpc>
                <a:spcPct val="100000"/>
              </a:lnSpc>
              <a:spcBef>
                <a:spcPts val="140"/>
              </a:spcBef>
            </a:pPr>
            <a:r>
              <a:rPr sz="1300" spc="-40" dirty="0">
                <a:solidFill>
                  <a:srgbClr val="646363"/>
                </a:solidFill>
                <a:latin typeface="Century Gothic"/>
                <a:cs typeface="Century Gothic"/>
              </a:rPr>
              <a:t>Composição</a:t>
            </a:r>
            <a:r>
              <a:rPr sz="1300" spc="175" dirty="0">
                <a:solidFill>
                  <a:srgbClr val="646363"/>
                </a:solidFill>
                <a:latin typeface="Century Gothic"/>
                <a:cs typeface="Century Gothic"/>
              </a:rPr>
              <a:t> </a:t>
            </a:r>
            <a:r>
              <a:rPr sz="1300" spc="-50" dirty="0">
                <a:solidFill>
                  <a:srgbClr val="646363"/>
                </a:solidFill>
                <a:latin typeface="Century Gothic"/>
                <a:cs typeface="Century Gothic"/>
              </a:rPr>
              <a:t>do</a:t>
            </a:r>
            <a:r>
              <a:rPr sz="1300" spc="180" dirty="0">
                <a:solidFill>
                  <a:srgbClr val="646363"/>
                </a:solidFill>
                <a:latin typeface="Century Gothic"/>
                <a:cs typeface="Century Gothic"/>
              </a:rPr>
              <a:t> </a:t>
            </a:r>
            <a:r>
              <a:rPr sz="1300" spc="-10" dirty="0">
                <a:solidFill>
                  <a:srgbClr val="646363"/>
                </a:solidFill>
                <a:latin typeface="Century Gothic"/>
                <a:cs typeface="Century Gothic"/>
              </a:rPr>
              <a:t>CRECI-</a:t>
            </a:r>
            <a:r>
              <a:rPr sz="1300" dirty="0">
                <a:solidFill>
                  <a:srgbClr val="646363"/>
                </a:solidFill>
                <a:latin typeface="Century Gothic"/>
                <a:cs typeface="Century Gothic"/>
              </a:rPr>
              <a:t>AM</a:t>
            </a:r>
            <a:r>
              <a:rPr sz="1300" spc="180" dirty="0">
                <a:solidFill>
                  <a:srgbClr val="646363"/>
                </a:solidFill>
                <a:latin typeface="Century Gothic"/>
                <a:cs typeface="Century Gothic"/>
              </a:rPr>
              <a:t> </a:t>
            </a:r>
            <a:r>
              <a:rPr sz="1300" spc="-110" dirty="0">
                <a:solidFill>
                  <a:srgbClr val="646363"/>
                </a:solidFill>
                <a:latin typeface="Century Gothic"/>
                <a:cs typeface="Century Gothic"/>
              </a:rPr>
              <a:t>........................................................................................................</a:t>
            </a:r>
            <a:r>
              <a:rPr sz="1300" spc="100" dirty="0">
                <a:solidFill>
                  <a:srgbClr val="646363"/>
                </a:solidFill>
                <a:latin typeface="Century Gothic"/>
                <a:cs typeface="Century Gothic"/>
              </a:rPr>
              <a:t> </a:t>
            </a:r>
            <a:r>
              <a:rPr sz="1300" spc="15" dirty="0">
                <a:solidFill>
                  <a:srgbClr val="646363"/>
                </a:solidFill>
                <a:latin typeface="Century Gothic"/>
                <a:cs typeface="Century Gothic"/>
              </a:rPr>
              <a:t>6</a:t>
            </a:r>
            <a:endParaRPr sz="1300">
              <a:latin typeface="Century Gothic"/>
              <a:cs typeface="Century Gothic"/>
            </a:endParaRPr>
          </a:p>
          <a:p>
            <a:pPr marL="12700">
              <a:lnSpc>
                <a:spcPct val="100000"/>
              </a:lnSpc>
              <a:spcBef>
                <a:spcPts val="140"/>
              </a:spcBef>
            </a:pPr>
            <a:r>
              <a:rPr sz="1300" spc="-10" dirty="0">
                <a:solidFill>
                  <a:srgbClr val="646363"/>
                </a:solidFill>
                <a:latin typeface="Century Gothic"/>
                <a:cs typeface="Century Gothic"/>
              </a:rPr>
              <a:t>Mensagem</a:t>
            </a:r>
            <a:r>
              <a:rPr sz="1300" spc="204" dirty="0">
                <a:solidFill>
                  <a:srgbClr val="646363"/>
                </a:solidFill>
                <a:latin typeface="Century Gothic"/>
                <a:cs typeface="Century Gothic"/>
              </a:rPr>
              <a:t> </a:t>
            </a:r>
            <a:r>
              <a:rPr sz="1300" spc="-90" dirty="0">
                <a:solidFill>
                  <a:srgbClr val="646363"/>
                </a:solidFill>
                <a:latin typeface="Century Gothic"/>
                <a:cs typeface="Century Gothic"/>
              </a:rPr>
              <a:t>da</a:t>
            </a:r>
            <a:r>
              <a:rPr sz="1300" spc="204" dirty="0">
                <a:solidFill>
                  <a:srgbClr val="646363"/>
                </a:solidFill>
                <a:latin typeface="Century Gothic"/>
                <a:cs typeface="Century Gothic"/>
              </a:rPr>
              <a:t> </a:t>
            </a:r>
            <a:r>
              <a:rPr sz="1300" dirty="0">
                <a:solidFill>
                  <a:srgbClr val="646363"/>
                </a:solidFill>
                <a:latin typeface="Century Gothic"/>
                <a:cs typeface="Century Gothic"/>
              </a:rPr>
              <a:t>Presidente</a:t>
            </a:r>
            <a:r>
              <a:rPr sz="1300" spc="204" dirty="0">
                <a:solidFill>
                  <a:srgbClr val="646363"/>
                </a:solidFill>
                <a:latin typeface="Century Gothic"/>
                <a:cs typeface="Century Gothic"/>
              </a:rPr>
              <a:t> </a:t>
            </a:r>
            <a:r>
              <a:rPr sz="1300" spc="-110" dirty="0">
                <a:solidFill>
                  <a:srgbClr val="646363"/>
                </a:solidFill>
                <a:latin typeface="Century Gothic"/>
                <a:cs typeface="Century Gothic"/>
              </a:rPr>
              <a:t>..........................................................................................................</a:t>
            </a:r>
            <a:r>
              <a:rPr sz="1300" spc="204" dirty="0">
                <a:solidFill>
                  <a:srgbClr val="646363"/>
                </a:solidFill>
                <a:latin typeface="Century Gothic"/>
                <a:cs typeface="Century Gothic"/>
              </a:rPr>
              <a:t> </a:t>
            </a:r>
            <a:r>
              <a:rPr sz="1300" spc="-50" dirty="0">
                <a:solidFill>
                  <a:srgbClr val="646363"/>
                </a:solidFill>
                <a:latin typeface="Century Gothic"/>
                <a:cs typeface="Century Gothic"/>
              </a:rPr>
              <a:t>7</a:t>
            </a:r>
            <a:endParaRPr sz="1300">
              <a:latin typeface="Century Gothic"/>
              <a:cs typeface="Century Gothic"/>
            </a:endParaRPr>
          </a:p>
        </p:txBody>
      </p:sp>
      <p:sp>
        <p:nvSpPr>
          <p:cNvPr id="6" name="object 6"/>
          <p:cNvSpPr txBox="1"/>
          <p:nvPr/>
        </p:nvSpPr>
        <p:spPr>
          <a:xfrm>
            <a:off x="850969" y="5108580"/>
            <a:ext cx="5367655" cy="2826385"/>
          </a:xfrm>
          <a:prstGeom prst="rect">
            <a:avLst/>
          </a:prstGeom>
        </p:spPr>
        <p:txBody>
          <a:bodyPr vert="horz" wrap="square" lIns="0" tIns="12700" rIns="0" bIns="0" rtlCol="0">
            <a:spAutoFit/>
          </a:bodyPr>
          <a:lstStyle/>
          <a:p>
            <a:pPr marL="12700">
              <a:lnSpc>
                <a:spcPct val="100000"/>
              </a:lnSpc>
              <a:spcBef>
                <a:spcPts val="100"/>
              </a:spcBef>
            </a:pPr>
            <a:r>
              <a:rPr sz="1650" spc="-50" dirty="0">
                <a:solidFill>
                  <a:srgbClr val="742738"/>
                </a:solidFill>
                <a:latin typeface="Century Gothic"/>
                <a:cs typeface="Century Gothic"/>
              </a:rPr>
              <a:t>Governança,</a:t>
            </a:r>
            <a:r>
              <a:rPr sz="1650" spc="-45" dirty="0">
                <a:solidFill>
                  <a:srgbClr val="742738"/>
                </a:solidFill>
                <a:latin typeface="Century Gothic"/>
                <a:cs typeface="Century Gothic"/>
              </a:rPr>
              <a:t> </a:t>
            </a:r>
            <a:r>
              <a:rPr sz="1650" dirty="0">
                <a:solidFill>
                  <a:srgbClr val="742738"/>
                </a:solidFill>
                <a:latin typeface="Century Gothic"/>
                <a:cs typeface="Century Gothic"/>
              </a:rPr>
              <a:t>estratégia</a:t>
            </a:r>
            <a:r>
              <a:rPr sz="1650" spc="-45" dirty="0">
                <a:solidFill>
                  <a:srgbClr val="742738"/>
                </a:solidFill>
                <a:latin typeface="Century Gothic"/>
                <a:cs typeface="Century Gothic"/>
              </a:rPr>
              <a:t> </a:t>
            </a:r>
            <a:r>
              <a:rPr sz="1650" dirty="0">
                <a:solidFill>
                  <a:srgbClr val="742738"/>
                </a:solidFill>
                <a:latin typeface="Century Gothic"/>
                <a:cs typeface="Century Gothic"/>
              </a:rPr>
              <a:t>e</a:t>
            </a:r>
            <a:r>
              <a:rPr sz="1650" spc="-45" dirty="0">
                <a:solidFill>
                  <a:srgbClr val="742738"/>
                </a:solidFill>
                <a:latin typeface="Century Gothic"/>
                <a:cs typeface="Century Gothic"/>
              </a:rPr>
              <a:t> </a:t>
            </a:r>
            <a:r>
              <a:rPr sz="1650" spc="-10" dirty="0">
                <a:solidFill>
                  <a:srgbClr val="742738"/>
                </a:solidFill>
                <a:latin typeface="Century Gothic"/>
                <a:cs typeface="Century Gothic"/>
              </a:rPr>
              <a:t>desempenho</a:t>
            </a:r>
            <a:endParaRPr sz="1650">
              <a:latin typeface="Century Gothic"/>
              <a:cs typeface="Century Gothic"/>
            </a:endParaRPr>
          </a:p>
          <a:p>
            <a:pPr marL="299085" lvl="1" indent="-288925">
              <a:lnSpc>
                <a:spcPct val="100000"/>
              </a:lnSpc>
              <a:spcBef>
                <a:spcPts val="1510"/>
              </a:spcBef>
              <a:buSzPct val="96153"/>
              <a:buAutoNum type="arabicPeriod"/>
              <a:tabLst>
                <a:tab pos="299085" algn="l"/>
              </a:tabLst>
            </a:pPr>
            <a:r>
              <a:rPr sz="1300" spc="-45" dirty="0">
                <a:solidFill>
                  <a:srgbClr val="A25A69"/>
                </a:solidFill>
                <a:latin typeface="Century Gothic"/>
                <a:cs typeface="Century Gothic"/>
              </a:rPr>
              <a:t>Modelo</a:t>
            </a:r>
            <a:r>
              <a:rPr sz="1300" spc="150" dirty="0">
                <a:solidFill>
                  <a:srgbClr val="A25A69"/>
                </a:solidFill>
                <a:latin typeface="Century Gothic"/>
                <a:cs typeface="Century Gothic"/>
              </a:rPr>
              <a:t> </a:t>
            </a:r>
            <a:r>
              <a:rPr sz="1300" spc="-60" dirty="0">
                <a:solidFill>
                  <a:srgbClr val="A25A69"/>
                </a:solidFill>
                <a:latin typeface="Century Gothic"/>
                <a:cs typeface="Century Gothic"/>
              </a:rPr>
              <a:t>de</a:t>
            </a:r>
            <a:r>
              <a:rPr sz="1300" spc="155" dirty="0">
                <a:solidFill>
                  <a:srgbClr val="A25A69"/>
                </a:solidFill>
                <a:latin typeface="Century Gothic"/>
                <a:cs typeface="Century Gothic"/>
              </a:rPr>
              <a:t> </a:t>
            </a:r>
            <a:r>
              <a:rPr sz="1300" spc="-80" dirty="0">
                <a:solidFill>
                  <a:srgbClr val="A25A69"/>
                </a:solidFill>
                <a:latin typeface="Century Gothic"/>
                <a:cs typeface="Century Gothic"/>
              </a:rPr>
              <a:t>Governança</a:t>
            </a:r>
            <a:r>
              <a:rPr sz="1300" spc="155" dirty="0">
                <a:solidFill>
                  <a:srgbClr val="A25A69"/>
                </a:solidFill>
                <a:latin typeface="Century Gothic"/>
                <a:cs typeface="Century Gothic"/>
              </a:rPr>
              <a:t> </a:t>
            </a:r>
            <a:r>
              <a:rPr sz="1300" spc="-125" dirty="0">
                <a:solidFill>
                  <a:srgbClr val="A25A69"/>
                </a:solidFill>
                <a:latin typeface="Century Gothic"/>
                <a:cs typeface="Century Gothic"/>
              </a:rPr>
              <a:t>...............................................................................................</a:t>
            </a:r>
            <a:r>
              <a:rPr sz="1300" spc="85" dirty="0">
                <a:solidFill>
                  <a:srgbClr val="A25A69"/>
                </a:solidFill>
                <a:latin typeface="Century Gothic"/>
                <a:cs typeface="Century Gothic"/>
              </a:rPr>
              <a:t> </a:t>
            </a:r>
            <a:r>
              <a:rPr sz="1300" spc="-25" dirty="0">
                <a:solidFill>
                  <a:srgbClr val="A25A69"/>
                </a:solidFill>
                <a:latin typeface="Century Gothic"/>
                <a:cs typeface="Century Gothic"/>
              </a:rPr>
              <a:t>17</a:t>
            </a:r>
            <a:endParaRPr sz="1300">
              <a:latin typeface="Century Gothic"/>
              <a:cs typeface="Century Gothic"/>
            </a:endParaRPr>
          </a:p>
          <a:p>
            <a:pPr marL="302895" lvl="1" indent="-290195">
              <a:lnSpc>
                <a:spcPct val="100000"/>
              </a:lnSpc>
              <a:spcBef>
                <a:spcPts val="140"/>
              </a:spcBef>
              <a:buSzPct val="96153"/>
              <a:buAutoNum type="arabicPeriod"/>
              <a:tabLst>
                <a:tab pos="302895" algn="l"/>
              </a:tabLst>
            </a:pPr>
            <a:r>
              <a:rPr sz="1300" spc="-30" dirty="0">
                <a:solidFill>
                  <a:srgbClr val="A25A69"/>
                </a:solidFill>
                <a:latin typeface="Century Gothic"/>
                <a:cs typeface="Century Gothic"/>
              </a:rPr>
              <a:t>Planejamento</a:t>
            </a:r>
            <a:r>
              <a:rPr sz="1300" spc="229" dirty="0">
                <a:solidFill>
                  <a:srgbClr val="A25A69"/>
                </a:solidFill>
                <a:latin typeface="Century Gothic"/>
                <a:cs typeface="Century Gothic"/>
              </a:rPr>
              <a:t> </a:t>
            </a:r>
            <a:r>
              <a:rPr sz="1300" spc="-10" dirty="0">
                <a:solidFill>
                  <a:srgbClr val="A25A69"/>
                </a:solidFill>
                <a:latin typeface="Century Gothic"/>
                <a:cs typeface="Century Gothic"/>
              </a:rPr>
              <a:t>Estratégico</a:t>
            </a:r>
            <a:r>
              <a:rPr sz="1300" spc="235" dirty="0">
                <a:solidFill>
                  <a:srgbClr val="A25A69"/>
                </a:solidFill>
                <a:latin typeface="Century Gothic"/>
                <a:cs typeface="Century Gothic"/>
              </a:rPr>
              <a:t> </a:t>
            </a:r>
            <a:r>
              <a:rPr sz="1300" spc="-125" dirty="0">
                <a:solidFill>
                  <a:srgbClr val="A25A69"/>
                </a:solidFill>
                <a:latin typeface="Century Gothic"/>
                <a:cs typeface="Century Gothic"/>
              </a:rPr>
              <a:t>........................................................................................</a:t>
            </a:r>
            <a:r>
              <a:rPr sz="1300" spc="145" dirty="0">
                <a:solidFill>
                  <a:srgbClr val="A25A69"/>
                </a:solidFill>
                <a:latin typeface="Century Gothic"/>
                <a:cs typeface="Century Gothic"/>
              </a:rPr>
              <a:t> </a:t>
            </a:r>
            <a:r>
              <a:rPr sz="1300" spc="-25" dirty="0">
                <a:solidFill>
                  <a:srgbClr val="A25A69"/>
                </a:solidFill>
                <a:latin typeface="Century Gothic"/>
                <a:cs typeface="Century Gothic"/>
              </a:rPr>
              <a:t>18</a:t>
            </a:r>
            <a:endParaRPr sz="1300">
              <a:latin typeface="Century Gothic"/>
              <a:cs typeface="Century Gothic"/>
            </a:endParaRPr>
          </a:p>
          <a:p>
            <a:pPr marL="306070" lvl="1" indent="-293370">
              <a:lnSpc>
                <a:spcPct val="100000"/>
              </a:lnSpc>
              <a:spcBef>
                <a:spcPts val="140"/>
              </a:spcBef>
              <a:buSzPct val="96153"/>
              <a:buAutoNum type="arabicPeriod"/>
              <a:tabLst>
                <a:tab pos="306070" algn="l"/>
              </a:tabLst>
            </a:pPr>
            <a:r>
              <a:rPr sz="1300" spc="-55" dirty="0">
                <a:solidFill>
                  <a:srgbClr val="A25A69"/>
                </a:solidFill>
                <a:latin typeface="Century Gothic"/>
                <a:cs typeface="Century Gothic"/>
              </a:rPr>
              <a:t>Participação</a:t>
            </a:r>
            <a:r>
              <a:rPr sz="1300" spc="-40" dirty="0">
                <a:solidFill>
                  <a:srgbClr val="A25A69"/>
                </a:solidFill>
                <a:latin typeface="Century Gothic"/>
                <a:cs typeface="Century Gothic"/>
              </a:rPr>
              <a:t> </a:t>
            </a:r>
            <a:r>
              <a:rPr sz="1300" spc="-30" dirty="0">
                <a:solidFill>
                  <a:srgbClr val="A25A69"/>
                </a:solidFill>
                <a:latin typeface="Century Gothic"/>
                <a:cs typeface="Century Gothic"/>
              </a:rPr>
              <a:t>das</a:t>
            </a:r>
            <a:r>
              <a:rPr sz="1300" spc="-40" dirty="0">
                <a:solidFill>
                  <a:srgbClr val="A25A69"/>
                </a:solidFill>
                <a:latin typeface="Century Gothic"/>
                <a:cs typeface="Century Gothic"/>
              </a:rPr>
              <a:t> </a:t>
            </a:r>
            <a:r>
              <a:rPr sz="1300" spc="50" dirty="0">
                <a:solidFill>
                  <a:srgbClr val="A25A69"/>
                </a:solidFill>
                <a:latin typeface="Century Gothic"/>
                <a:cs typeface="Century Gothic"/>
              </a:rPr>
              <a:t>Estruturas</a:t>
            </a:r>
            <a:r>
              <a:rPr sz="1300" spc="-35" dirty="0">
                <a:solidFill>
                  <a:srgbClr val="A25A69"/>
                </a:solidFill>
                <a:latin typeface="Century Gothic"/>
                <a:cs typeface="Century Gothic"/>
              </a:rPr>
              <a:t> </a:t>
            </a:r>
            <a:r>
              <a:rPr sz="1300" spc="-60" dirty="0">
                <a:solidFill>
                  <a:srgbClr val="A25A69"/>
                </a:solidFill>
                <a:latin typeface="Century Gothic"/>
                <a:cs typeface="Century Gothic"/>
              </a:rPr>
              <a:t>de</a:t>
            </a:r>
            <a:r>
              <a:rPr sz="1300" spc="-40" dirty="0">
                <a:solidFill>
                  <a:srgbClr val="A25A69"/>
                </a:solidFill>
                <a:latin typeface="Century Gothic"/>
                <a:cs typeface="Century Gothic"/>
              </a:rPr>
              <a:t> </a:t>
            </a:r>
            <a:r>
              <a:rPr sz="1300" spc="-80" dirty="0">
                <a:solidFill>
                  <a:srgbClr val="A25A69"/>
                </a:solidFill>
                <a:latin typeface="Century Gothic"/>
                <a:cs typeface="Century Gothic"/>
              </a:rPr>
              <a:t>Governança</a:t>
            </a:r>
            <a:r>
              <a:rPr sz="1300" spc="-40" dirty="0">
                <a:solidFill>
                  <a:srgbClr val="A25A69"/>
                </a:solidFill>
                <a:latin typeface="Century Gothic"/>
                <a:cs typeface="Century Gothic"/>
              </a:rPr>
              <a:t> </a:t>
            </a:r>
            <a:r>
              <a:rPr sz="1300" spc="-25" dirty="0">
                <a:solidFill>
                  <a:srgbClr val="A25A69"/>
                </a:solidFill>
                <a:latin typeface="Century Gothic"/>
                <a:cs typeface="Century Gothic"/>
              </a:rPr>
              <a:t>no</a:t>
            </a:r>
            <a:endParaRPr sz="1300">
              <a:latin typeface="Century Gothic"/>
              <a:cs typeface="Century Gothic"/>
            </a:endParaRPr>
          </a:p>
          <a:p>
            <a:pPr marL="292100">
              <a:lnSpc>
                <a:spcPct val="100000"/>
              </a:lnSpc>
              <a:spcBef>
                <a:spcPts val="140"/>
              </a:spcBef>
            </a:pPr>
            <a:r>
              <a:rPr sz="1300" spc="-30" dirty="0">
                <a:solidFill>
                  <a:srgbClr val="A25A69"/>
                </a:solidFill>
                <a:latin typeface="Century Gothic"/>
                <a:cs typeface="Century Gothic"/>
              </a:rPr>
              <a:t>Planejamento</a:t>
            </a:r>
            <a:r>
              <a:rPr sz="1300" spc="155" dirty="0">
                <a:solidFill>
                  <a:srgbClr val="A25A69"/>
                </a:solidFill>
                <a:latin typeface="Century Gothic"/>
                <a:cs typeface="Century Gothic"/>
              </a:rPr>
              <a:t> </a:t>
            </a:r>
            <a:r>
              <a:rPr sz="1300" spc="-75" dirty="0">
                <a:solidFill>
                  <a:srgbClr val="A25A69"/>
                </a:solidFill>
                <a:latin typeface="Century Gothic"/>
                <a:cs typeface="Century Gothic"/>
              </a:rPr>
              <a:t>e</a:t>
            </a:r>
            <a:r>
              <a:rPr sz="1300" spc="160" dirty="0">
                <a:solidFill>
                  <a:srgbClr val="A25A69"/>
                </a:solidFill>
                <a:latin typeface="Century Gothic"/>
                <a:cs typeface="Century Gothic"/>
              </a:rPr>
              <a:t> </a:t>
            </a:r>
            <a:r>
              <a:rPr sz="1300" spc="-55" dirty="0">
                <a:solidFill>
                  <a:srgbClr val="A25A69"/>
                </a:solidFill>
                <a:latin typeface="Century Gothic"/>
                <a:cs typeface="Century Gothic"/>
              </a:rPr>
              <a:t>Gestão</a:t>
            </a:r>
            <a:r>
              <a:rPr sz="1300" spc="160" dirty="0">
                <a:solidFill>
                  <a:srgbClr val="A25A69"/>
                </a:solidFill>
                <a:latin typeface="Century Gothic"/>
                <a:cs typeface="Century Gothic"/>
              </a:rPr>
              <a:t> </a:t>
            </a:r>
            <a:r>
              <a:rPr sz="1300" spc="-125" dirty="0">
                <a:solidFill>
                  <a:srgbClr val="A25A69"/>
                </a:solidFill>
                <a:latin typeface="Century Gothic"/>
                <a:cs typeface="Century Gothic"/>
              </a:rPr>
              <a:t>..............................................................................................</a:t>
            </a:r>
            <a:r>
              <a:rPr sz="1300" spc="90" dirty="0">
                <a:solidFill>
                  <a:srgbClr val="A25A69"/>
                </a:solidFill>
                <a:latin typeface="Century Gothic"/>
                <a:cs typeface="Century Gothic"/>
              </a:rPr>
              <a:t> </a:t>
            </a:r>
            <a:r>
              <a:rPr sz="1300" spc="-25" dirty="0">
                <a:solidFill>
                  <a:srgbClr val="A25A69"/>
                </a:solidFill>
                <a:latin typeface="Century Gothic"/>
                <a:cs typeface="Century Gothic"/>
              </a:rPr>
              <a:t>20</a:t>
            </a:r>
            <a:endParaRPr sz="1300">
              <a:latin typeface="Century Gothic"/>
              <a:cs typeface="Century Gothic"/>
            </a:endParaRPr>
          </a:p>
          <a:p>
            <a:pPr marL="305435" lvl="1" indent="-292735">
              <a:lnSpc>
                <a:spcPct val="100000"/>
              </a:lnSpc>
              <a:spcBef>
                <a:spcPts val="145"/>
              </a:spcBef>
              <a:buSzPct val="96153"/>
              <a:buAutoNum type="arabicPeriod" startAt="4"/>
              <a:tabLst>
                <a:tab pos="305435" algn="l"/>
              </a:tabLst>
            </a:pPr>
            <a:r>
              <a:rPr sz="1300" dirty="0">
                <a:solidFill>
                  <a:srgbClr val="A25A69"/>
                </a:solidFill>
                <a:latin typeface="Century Gothic"/>
                <a:cs typeface="Century Gothic"/>
              </a:rPr>
              <a:t>Resultados</a:t>
            </a:r>
            <a:r>
              <a:rPr sz="1300" spc="-25" dirty="0">
                <a:solidFill>
                  <a:srgbClr val="A25A69"/>
                </a:solidFill>
                <a:latin typeface="Century Gothic"/>
                <a:cs typeface="Century Gothic"/>
              </a:rPr>
              <a:t> </a:t>
            </a:r>
            <a:r>
              <a:rPr sz="1300" spc="-75" dirty="0">
                <a:solidFill>
                  <a:srgbClr val="A25A69"/>
                </a:solidFill>
                <a:latin typeface="Century Gothic"/>
                <a:cs typeface="Century Gothic"/>
              </a:rPr>
              <a:t>e</a:t>
            </a:r>
            <a:r>
              <a:rPr sz="1300" spc="-10" dirty="0">
                <a:solidFill>
                  <a:srgbClr val="A25A69"/>
                </a:solidFill>
                <a:latin typeface="Century Gothic"/>
                <a:cs typeface="Century Gothic"/>
              </a:rPr>
              <a:t> Desempenho</a:t>
            </a:r>
            <a:r>
              <a:rPr sz="1300" spc="-15" dirty="0">
                <a:solidFill>
                  <a:srgbClr val="A25A69"/>
                </a:solidFill>
                <a:latin typeface="Century Gothic"/>
                <a:cs typeface="Century Gothic"/>
              </a:rPr>
              <a:t> </a:t>
            </a:r>
            <a:r>
              <a:rPr sz="1300" spc="-95" dirty="0">
                <a:solidFill>
                  <a:srgbClr val="A25A69"/>
                </a:solidFill>
                <a:latin typeface="Century Gothic"/>
                <a:cs typeface="Century Gothic"/>
              </a:rPr>
              <a:t>da</a:t>
            </a:r>
            <a:r>
              <a:rPr sz="1300" spc="-10" dirty="0">
                <a:solidFill>
                  <a:srgbClr val="A25A69"/>
                </a:solidFill>
                <a:latin typeface="Century Gothic"/>
                <a:cs typeface="Century Gothic"/>
              </a:rPr>
              <a:t> </a:t>
            </a:r>
            <a:r>
              <a:rPr sz="1300" spc="-60" dirty="0">
                <a:solidFill>
                  <a:srgbClr val="A25A69"/>
                </a:solidFill>
                <a:latin typeface="Century Gothic"/>
                <a:cs typeface="Century Gothic"/>
              </a:rPr>
              <a:t>Gestão</a:t>
            </a:r>
            <a:r>
              <a:rPr sz="1300" spc="-15" dirty="0">
                <a:solidFill>
                  <a:srgbClr val="A25A69"/>
                </a:solidFill>
                <a:latin typeface="Century Gothic"/>
                <a:cs typeface="Century Gothic"/>
              </a:rPr>
              <a:t> </a:t>
            </a:r>
            <a:r>
              <a:rPr sz="1300" spc="-125" dirty="0">
                <a:solidFill>
                  <a:srgbClr val="A25A69"/>
                </a:solidFill>
                <a:latin typeface="Century Gothic"/>
                <a:cs typeface="Century Gothic"/>
              </a:rPr>
              <a:t>...........................................................</a:t>
            </a:r>
            <a:r>
              <a:rPr sz="1300" spc="-55" dirty="0">
                <a:solidFill>
                  <a:srgbClr val="A25A69"/>
                </a:solidFill>
                <a:latin typeface="Century Gothic"/>
                <a:cs typeface="Century Gothic"/>
              </a:rPr>
              <a:t> </a:t>
            </a:r>
            <a:r>
              <a:rPr sz="1300" spc="-25" dirty="0">
                <a:solidFill>
                  <a:srgbClr val="A25A69"/>
                </a:solidFill>
                <a:latin typeface="Century Gothic"/>
                <a:cs typeface="Century Gothic"/>
              </a:rPr>
              <a:t>24</a:t>
            </a:r>
            <a:endParaRPr sz="1300">
              <a:latin typeface="Century Gothic"/>
              <a:cs typeface="Century Gothic"/>
            </a:endParaRPr>
          </a:p>
          <a:p>
            <a:pPr marL="305435" lvl="1" indent="-292735">
              <a:lnSpc>
                <a:spcPct val="100000"/>
              </a:lnSpc>
              <a:spcBef>
                <a:spcPts val="140"/>
              </a:spcBef>
              <a:buSzPct val="96153"/>
              <a:buAutoNum type="arabicPeriod" startAt="4"/>
              <a:tabLst>
                <a:tab pos="305435" algn="l"/>
              </a:tabLst>
            </a:pPr>
            <a:r>
              <a:rPr sz="1300" spc="-55" dirty="0">
                <a:solidFill>
                  <a:srgbClr val="A25A69"/>
                </a:solidFill>
                <a:latin typeface="Century Gothic"/>
                <a:cs typeface="Century Gothic"/>
              </a:rPr>
              <a:t>Gestão</a:t>
            </a:r>
            <a:r>
              <a:rPr sz="1300" spc="185" dirty="0">
                <a:solidFill>
                  <a:srgbClr val="A25A69"/>
                </a:solidFill>
                <a:latin typeface="Century Gothic"/>
                <a:cs typeface="Century Gothic"/>
              </a:rPr>
              <a:t> </a:t>
            </a:r>
            <a:r>
              <a:rPr sz="1300" spc="-60" dirty="0">
                <a:solidFill>
                  <a:srgbClr val="A25A69"/>
                </a:solidFill>
                <a:latin typeface="Century Gothic"/>
                <a:cs typeface="Century Gothic"/>
              </a:rPr>
              <a:t>de</a:t>
            </a:r>
            <a:r>
              <a:rPr sz="1300" spc="190" dirty="0">
                <a:solidFill>
                  <a:srgbClr val="A25A69"/>
                </a:solidFill>
                <a:latin typeface="Century Gothic"/>
                <a:cs typeface="Century Gothic"/>
              </a:rPr>
              <a:t> </a:t>
            </a:r>
            <a:r>
              <a:rPr sz="1300" dirty="0">
                <a:solidFill>
                  <a:srgbClr val="A25A69"/>
                </a:solidFill>
                <a:latin typeface="Century Gothic"/>
                <a:cs typeface="Century Gothic"/>
              </a:rPr>
              <a:t>Pessoas</a:t>
            </a:r>
            <a:r>
              <a:rPr sz="1300" spc="185" dirty="0">
                <a:solidFill>
                  <a:srgbClr val="A25A69"/>
                </a:solidFill>
                <a:latin typeface="Century Gothic"/>
                <a:cs typeface="Century Gothic"/>
              </a:rPr>
              <a:t> </a:t>
            </a:r>
            <a:r>
              <a:rPr sz="1300" spc="-125" dirty="0">
                <a:solidFill>
                  <a:srgbClr val="A25A69"/>
                </a:solidFill>
                <a:latin typeface="Century Gothic"/>
                <a:cs typeface="Century Gothic"/>
              </a:rPr>
              <a:t>.........................................................................................................</a:t>
            </a:r>
            <a:r>
              <a:rPr sz="1300" spc="105" dirty="0">
                <a:solidFill>
                  <a:srgbClr val="A25A69"/>
                </a:solidFill>
                <a:latin typeface="Century Gothic"/>
                <a:cs typeface="Century Gothic"/>
              </a:rPr>
              <a:t> </a:t>
            </a:r>
            <a:r>
              <a:rPr sz="1300" spc="-25" dirty="0">
                <a:solidFill>
                  <a:srgbClr val="A25A69"/>
                </a:solidFill>
                <a:latin typeface="Century Gothic"/>
                <a:cs typeface="Century Gothic"/>
              </a:rPr>
              <a:t>29</a:t>
            </a:r>
            <a:endParaRPr sz="1300">
              <a:latin typeface="Century Gothic"/>
              <a:cs typeface="Century Gothic"/>
            </a:endParaRPr>
          </a:p>
          <a:p>
            <a:pPr marL="300990" lvl="1" indent="-288925">
              <a:lnSpc>
                <a:spcPct val="100000"/>
              </a:lnSpc>
              <a:spcBef>
                <a:spcPts val="140"/>
              </a:spcBef>
              <a:buSzPct val="96153"/>
              <a:buAutoNum type="arabicPeriod" startAt="4"/>
              <a:tabLst>
                <a:tab pos="300990" algn="l"/>
              </a:tabLst>
            </a:pPr>
            <a:r>
              <a:rPr sz="1300" spc="-60" dirty="0">
                <a:solidFill>
                  <a:srgbClr val="A25A69"/>
                </a:solidFill>
                <a:latin typeface="Century Gothic"/>
                <a:cs typeface="Century Gothic"/>
              </a:rPr>
              <a:t>Gestão</a:t>
            </a:r>
            <a:r>
              <a:rPr sz="1300" spc="25" dirty="0">
                <a:solidFill>
                  <a:srgbClr val="A25A69"/>
                </a:solidFill>
                <a:latin typeface="Century Gothic"/>
                <a:cs typeface="Century Gothic"/>
              </a:rPr>
              <a:t> </a:t>
            </a:r>
            <a:r>
              <a:rPr sz="1300" spc="-65" dirty="0">
                <a:solidFill>
                  <a:srgbClr val="A25A69"/>
                </a:solidFill>
                <a:latin typeface="Century Gothic"/>
                <a:cs typeface="Century Gothic"/>
              </a:rPr>
              <a:t>de</a:t>
            </a:r>
            <a:r>
              <a:rPr sz="1300" spc="30" dirty="0">
                <a:solidFill>
                  <a:srgbClr val="A25A69"/>
                </a:solidFill>
                <a:latin typeface="Century Gothic"/>
                <a:cs typeface="Century Gothic"/>
              </a:rPr>
              <a:t> </a:t>
            </a:r>
            <a:r>
              <a:rPr sz="1300" spc="-35" dirty="0">
                <a:solidFill>
                  <a:srgbClr val="A25A69"/>
                </a:solidFill>
                <a:latin typeface="Century Gothic"/>
                <a:cs typeface="Century Gothic"/>
              </a:rPr>
              <a:t>Licitações</a:t>
            </a:r>
            <a:r>
              <a:rPr sz="1300" spc="30" dirty="0">
                <a:solidFill>
                  <a:srgbClr val="A25A69"/>
                </a:solidFill>
                <a:latin typeface="Century Gothic"/>
                <a:cs typeface="Century Gothic"/>
              </a:rPr>
              <a:t> </a:t>
            </a:r>
            <a:r>
              <a:rPr sz="1300" spc="-75" dirty="0">
                <a:solidFill>
                  <a:srgbClr val="A25A69"/>
                </a:solidFill>
                <a:latin typeface="Century Gothic"/>
                <a:cs typeface="Century Gothic"/>
              </a:rPr>
              <a:t>e</a:t>
            </a:r>
            <a:r>
              <a:rPr sz="1300" spc="30" dirty="0">
                <a:solidFill>
                  <a:srgbClr val="A25A69"/>
                </a:solidFill>
                <a:latin typeface="Century Gothic"/>
                <a:cs typeface="Century Gothic"/>
              </a:rPr>
              <a:t> </a:t>
            </a:r>
            <a:r>
              <a:rPr sz="1300" spc="-30" dirty="0">
                <a:solidFill>
                  <a:srgbClr val="A25A69"/>
                </a:solidFill>
                <a:latin typeface="Century Gothic"/>
                <a:cs typeface="Century Gothic"/>
              </a:rPr>
              <a:t>Contratos</a:t>
            </a:r>
            <a:r>
              <a:rPr sz="1300" spc="25" dirty="0">
                <a:solidFill>
                  <a:srgbClr val="A25A69"/>
                </a:solidFill>
                <a:latin typeface="Century Gothic"/>
                <a:cs typeface="Century Gothic"/>
              </a:rPr>
              <a:t> </a:t>
            </a:r>
            <a:r>
              <a:rPr sz="1300" spc="-125" dirty="0">
                <a:solidFill>
                  <a:srgbClr val="A25A69"/>
                </a:solidFill>
                <a:latin typeface="Century Gothic"/>
                <a:cs typeface="Century Gothic"/>
              </a:rPr>
              <a:t>........................................................................</a:t>
            </a:r>
            <a:r>
              <a:rPr sz="1300" spc="-15" dirty="0">
                <a:solidFill>
                  <a:srgbClr val="A25A69"/>
                </a:solidFill>
                <a:latin typeface="Century Gothic"/>
                <a:cs typeface="Century Gothic"/>
              </a:rPr>
              <a:t> </a:t>
            </a:r>
            <a:r>
              <a:rPr sz="1300" spc="-25" dirty="0">
                <a:solidFill>
                  <a:srgbClr val="A25A69"/>
                </a:solidFill>
                <a:latin typeface="Century Gothic"/>
                <a:cs typeface="Century Gothic"/>
              </a:rPr>
              <a:t>32</a:t>
            </a:r>
            <a:endParaRPr sz="1300">
              <a:latin typeface="Century Gothic"/>
              <a:cs typeface="Century Gothic"/>
            </a:endParaRPr>
          </a:p>
          <a:p>
            <a:pPr marL="278130" lvl="1" indent="-276225">
              <a:lnSpc>
                <a:spcPct val="100000"/>
              </a:lnSpc>
              <a:spcBef>
                <a:spcPts val="140"/>
              </a:spcBef>
              <a:buSzPct val="96153"/>
              <a:buAutoNum type="arabicPeriod" startAt="4"/>
              <a:tabLst>
                <a:tab pos="278130" algn="l"/>
              </a:tabLst>
            </a:pPr>
            <a:r>
              <a:rPr sz="1300" spc="-100" dirty="0">
                <a:solidFill>
                  <a:srgbClr val="A25A69"/>
                </a:solidFill>
                <a:latin typeface="Century Gothic"/>
                <a:cs typeface="Century Gothic"/>
              </a:rPr>
              <a:t>Alocação</a:t>
            </a:r>
            <a:r>
              <a:rPr sz="1300" spc="-30" dirty="0">
                <a:solidFill>
                  <a:srgbClr val="A25A69"/>
                </a:solidFill>
                <a:latin typeface="Century Gothic"/>
                <a:cs typeface="Century Gothic"/>
              </a:rPr>
              <a:t> </a:t>
            </a:r>
            <a:r>
              <a:rPr sz="1300" spc="-60" dirty="0">
                <a:solidFill>
                  <a:srgbClr val="A25A69"/>
                </a:solidFill>
                <a:latin typeface="Century Gothic"/>
                <a:cs typeface="Century Gothic"/>
              </a:rPr>
              <a:t>de</a:t>
            </a:r>
            <a:r>
              <a:rPr sz="1300" spc="-25" dirty="0">
                <a:solidFill>
                  <a:srgbClr val="A25A69"/>
                </a:solidFill>
                <a:latin typeface="Century Gothic"/>
                <a:cs typeface="Century Gothic"/>
              </a:rPr>
              <a:t> </a:t>
            </a:r>
            <a:r>
              <a:rPr sz="1300" dirty="0">
                <a:solidFill>
                  <a:srgbClr val="A25A69"/>
                </a:solidFill>
                <a:latin typeface="Century Gothic"/>
                <a:cs typeface="Century Gothic"/>
              </a:rPr>
              <a:t>Recursos</a:t>
            </a:r>
            <a:r>
              <a:rPr sz="1300" spc="-25" dirty="0">
                <a:solidFill>
                  <a:srgbClr val="A25A69"/>
                </a:solidFill>
                <a:latin typeface="Century Gothic"/>
                <a:cs typeface="Century Gothic"/>
              </a:rPr>
              <a:t> </a:t>
            </a:r>
            <a:r>
              <a:rPr sz="1300" spc="-30" dirty="0">
                <a:solidFill>
                  <a:srgbClr val="A25A69"/>
                </a:solidFill>
                <a:latin typeface="Century Gothic"/>
                <a:cs typeface="Century Gothic"/>
              </a:rPr>
              <a:t>Para </a:t>
            </a:r>
            <a:r>
              <a:rPr sz="1300" dirty="0">
                <a:solidFill>
                  <a:srgbClr val="A25A69"/>
                </a:solidFill>
                <a:latin typeface="Century Gothic"/>
                <a:cs typeface="Century Gothic"/>
              </a:rPr>
              <a:t>os</a:t>
            </a:r>
            <a:r>
              <a:rPr sz="1300" spc="-25" dirty="0">
                <a:solidFill>
                  <a:srgbClr val="A25A69"/>
                </a:solidFill>
                <a:latin typeface="Century Gothic"/>
                <a:cs typeface="Century Gothic"/>
              </a:rPr>
              <a:t> </a:t>
            </a:r>
            <a:r>
              <a:rPr sz="1300" dirty="0">
                <a:solidFill>
                  <a:srgbClr val="A25A69"/>
                </a:solidFill>
                <a:latin typeface="Century Gothic"/>
                <a:cs typeface="Century Gothic"/>
              </a:rPr>
              <a:t>Resultados</a:t>
            </a:r>
            <a:r>
              <a:rPr sz="1300" spc="-25" dirty="0">
                <a:solidFill>
                  <a:srgbClr val="A25A69"/>
                </a:solidFill>
                <a:latin typeface="Century Gothic"/>
                <a:cs typeface="Century Gothic"/>
              </a:rPr>
              <a:t> </a:t>
            </a:r>
            <a:r>
              <a:rPr sz="1300" spc="-50" dirty="0">
                <a:solidFill>
                  <a:srgbClr val="A25A69"/>
                </a:solidFill>
                <a:latin typeface="Century Gothic"/>
                <a:cs typeface="Century Gothic"/>
              </a:rPr>
              <a:t>e</a:t>
            </a:r>
            <a:endParaRPr sz="1300">
              <a:latin typeface="Century Gothic"/>
              <a:cs typeface="Century Gothic"/>
            </a:endParaRPr>
          </a:p>
          <a:p>
            <a:pPr marL="292100">
              <a:lnSpc>
                <a:spcPct val="100000"/>
              </a:lnSpc>
              <a:spcBef>
                <a:spcPts val="140"/>
              </a:spcBef>
            </a:pPr>
            <a:r>
              <a:rPr sz="1300" spc="-10" dirty="0">
                <a:solidFill>
                  <a:srgbClr val="A25A69"/>
                </a:solidFill>
                <a:latin typeface="Century Gothic"/>
                <a:cs typeface="Century Gothic"/>
              </a:rPr>
              <a:t>Desempenho</a:t>
            </a:r>
            <a:r>
              <a:rPr sz="1300" spc="140" dirty="0">
                <a:solidFill>
                  <a:srgbClr val="A25A69"/>
                </a:solidFill>
                <a:latin typeface="Century Gothic"/>
                <a:cs typeface="Century Gothic"/>
              </a:rPr>
              <a:t> </a:t>
            </a:r>
            <a:r>
              <a:rPr sz="1300" spc="-90" dirty="0">
                <a:solidFill>
                  <a:srgbClr val="A25A69"/>
                </a:solidFill>
                <a:latin typeface="Century Gothic"/>
                <a:cs typeface="Century Gothic"/>
              </a:rPr>
              <a:t>da</a:t>
            </a:r>
            <a:r>
              <a:rPr sz="1300" spc="140" dirty="0">
                <a:solidFill>
                  <a:srgbClr val="A25A69"/>
                </a:solidFill>
                <a:latin typeface="Century Gothic"/>
                <a:cs typeface="Century Gothic"/>
              </a:rPr>
              <a:t> </a:t>
            </a:r>
            <a:r>
              <a:rPr sz="1300" spc="-55" dirty="0">
                <a:solidFill>
                  <a:srgbClr val="A25A69"/>
                </a:solidFill>
                <a:latin typeface="Century Gothic"/>
                <a:cs typeface="Century Gothic"/>
              </a:rPr>
              <a:t>Gestão</a:t>
            </a:r>
            <a:r>
              <a:rPr sz="1300" spc="145" dirty="0">
                <a:solidFill>
                  <a:srgbClr val="A25A69"/>
                </a:solidFill>
                <a:latin typeface="Century Gothic"/>
                <a:cs typeface="Century Gothic"/>
              </a:rPr>
              <a:t> </a:t>
            </a:r>
            <a:r>
              <a:rPr sz="1300" spc="-125" dirty="0">
                <a:solidFill>
                  <a:srgbClr val="A25A69"/>
                </a:solidFill>
                <a:latin typeface="Century Gothic"/>
                <a:cs typeface="Century Gothic"/>
              </a:rPr>
              <a:t>...........................................................................................</a:t>
            </a:r>
            <a:r>
              <a:rPr sz="1300" spc="70" dirty="0">
                <a:solidFill>
                  <a:srgbClr val="A25A69"/>
                </a:solidFill>
                <a:latin typeface="Century Gothic"/>
                <a:cs typeface="Century Gothic"/>
              </a:rPr>
              <a:t> </a:t>
            </a:r>
            <a:r>
              <a:rPr sz="1300" spc="-25" dirty="0">
                <a:solidFill>
                  <a:srgbClr val="A25A69"/>
                </a:solidFill>
                <a:latin typeface="Century Gothic"/>
                <a:cs typeface="Century Gothic"/>
              </a:rPr>
              <a:t>33</a:t>
            </a:r>
            <a:endParaRPr sz="1300">
              <a:latin typeface="Century Gothic"/>
              <a:cs typeface="Century Gothic"/>
            </a:endParaRPr>
          </a:p>
          <a:p>
            <a:pPr marL="311785" lvl="1" indent="-299085">
              <a:lnSpc>
                <a:spcPct val="100000"/>
              </a:lnSpc>
              <a:spcBef>
                <a:spcPts val="140"/>
              </a:spcBef>
              <a:buSzPct val="96153"/>
              <a:buAutoNum type="arabicPeriod" startAt="8"/>
              <a:tabLst>
                <a:tab pos="311785" algn="l"/>
              </a:tabLst>
            </a:pPr>
            <a:r>
              <a:rPr sz="1300" spc="-60" dirty="0">
                <a:solidFill>
                  <a:srgbClr val="A25A69"/>
                </a:solidFill>
                <a:latin typeface="Century Gothic"/>
                <a:cs typeface="Century Gothic"/>
              </a:rPr>
              <a:t>Aferição</a:t>
            </a:r>
            <a:r>
              <a:rPr sz="1300" spc="-50" dirty="0">
                <a:solidFill>
                  <a:srgbClr val="A25A69"/>
                </a:solidFill>
                <a:latin typeface="Century Gothic"/>
                <a:cs typeface="Century Gothic"/>
              </a:rPr>
              <a:t> </a:t>
            </a:r>
            <a:r>
              <a:rPr sz="1300" spc="-55" dirty="0">
                <a:solidFill>
                  <a:srgbClr val="A25A69"/>
                </a:solidFill>
                <a:latin typeface="Century Gothic"/>
                <a:cs typeface="Century Gothic"/>
              </a:rPr>
              <a:t>do</a:t>
            </a:r>
            <a:r>
              <a:rPr sz="1300" spc="-45" dirty="0">
                <a:solidFill>
                  <a:srgbClr val="A25A69"/>
                </a:solidFill>
                <a:latin typeface="Century Gothic"/>
                <a:cs typeface="Century Gothic"/>
              </a:rPr>
              <a:t> </a:t>
            </a:r>
            <a:r>
              <a:rPr sz="1300" spc="-55" dirty="0">
                <a:solidFill>
                  <a:srgbClr val="A25A69"/>
                </a:solidFill>
                <a:latin typeface="Century Gothic"/>
                <a:cs typeface="Century Gothic"/>
              </a:rPr>
              <a:t>Grau</a:t>
            </a:r>
            <a:r>
              <a:rPr sz="1300" spc="-45" dirty="0">
                <a:solidFill>
                  <a:srgbClr val="A25A69"/>
                </a:solidFill>
                <a:latin typeface="Century Gothic"/>
                <a:cs typeface="Century Gothic"/>
              </a:rPr>
              <a:t> </a:t>
            </a:r>
            <a:r>
              <a:rPr sz="1300" spc="-60" dirty="0">
                <a:solidFill>
                  <a:srgbClr val="A25A69"/>
                </a:solidFill>
                <a:latin typeface="Century Gothic"/>
                <a:cs typeface="Century Gothic"/>
              </a:rPr>
              <a:t>de</a:t>
            </a:r>
            <a:r>
              <a:rPr sz="1300" spc="-50" dirty="0">
                <a:solidFill>
                  <a:srgbClr val="A25A69"/>
                </a:solidFill>
                <a:latin typeface="Century Gothic"/>
                <a:cs typeface="Century Gothic"/>
              </a:rPr>
              <a:t> </a:t>
            </a:r>
            <a:r>
              <a:rPr sz="1300" spc="-40" dirty="0">
                <a:solidFill>
                  <a:srgbClr val="A25A69"/>
                </a:solidFill>
                <a:latin typeface="Century Gothic"/>
                <a:cs typeface="Century Gothic"/>
              </a:rPr>
              <a:t>Satisfação</a:t>
            </a:r>
            <a:r>
              <a:rPr sz="1300" spc="-45" dirty="0">
                <a:solidFill>
                  <a:srgbClr val="A25A69"/>
                </a:solidFill>
                <a:latin typeface="Century Gothic"/>
                <a:cs typeface="Century Gothic"/>
              </a:rPr>
              <a:t> </a:t>
            </a:r>
            <a:r>
              <a:rPr sz="1300" dirty="0">
                <a:solidFill>
                  <a:srgbClr val="A25A69"/>
                </a:solidFill>
                <a:latin typeface="Century Gothic"/>
                <a:cs typeface="Century Gothic"/>
              </a:rPr>
              <a:t>dos</a:t>
            </a:r>
            <a:r>
              <a:rPr sz="1300" spc="-45" dirty="0">
                <a:solidFill>
                  <a:srgbClr val="A25A69"/>
                </a:solidFill>
                <a:latin typeface="Century Gothic"/>
                <a:cs typeface="Century Gothic"/>
              </a:rPr>
              <a:t> </a:t>
            </a:r>
            <a:r>
              <a:rPr sz="1300" spc="-65" dirty="0">
                <a:solidFill>
                  <a:srgbClr val="A25A69"/>
                </a:solidFill>
                <a:latin typeface="Century Gothic"/>
                <a:cs typeface="Century Gothic"/>
              </a:rPr>
              <a:t>Cidadãos-</a:t>
            </a:r>
            <a:r>
              <a:rPr sz="1300" spc="-10" dirty="0">
                <a:solidFill>
                  <a:srgbClr val="A25A69"/>
                </a:solidFill>
                <a:latin typeface="Century Gothic"/>
                <a:cs typeface="Century Gothic"/>
              </a:rPr>
              <a:t>Usuários</a:t>
            </a:r>
            <a:endParaRPr sz="1300">
              <a:latin typeface="Century Gothic"/>
              <a:cs typeface="Century Gothic"/>
            </a:endParaRPr>
          </a:p>
          <a:p>
            <a:pPr marL="309245">
              <a:lnSpc>
                <a:spcPct val="100000"/>
              </a:lnSpc>
              <a:spcBef>
                <a:spcPts val="135"/>
              </a:spcBef>
            </a:pPr>
            <a:r>
              <a:rPr sz="1300" spc="-40" dirty="0">
                <a:solidFill>
                  <a:srgbClr val="A25A69"/>
                </a:solidFill>
                <a:latin typeface="Century Gothic"/>
                <a:cs typeface="Century Gothic"/>
              </a:rPr>
              <a:t>aos</a:t>
            </a:r>
            <a:r>
              <a:rPr sz="1300" spc="25" dirty="0">
                <a:solidFill>
                  <a:srgbClr val="A25A69"/>
                </a:solidFill>
                <a:latin typeface="Century Gothic"/>
                <a:cs typeface="Century Gothic"/>
              </a:rPr>
              <a:t> </a:t>
            </a:r>
            <a:r>
              <a:rPr sz="1300" dirty="0">
                <a:solidFill>
                  <a:srgbClr val="A25A69"/>
                </a:solidFill>
                <a:latin typeface="Century Gothic"/>
                <a:cs typeface="Century Gothic"/>
              </a:rPr>
              <a:t>Produtos,</a:t>
            </a:r>
            <a:r>
              <a:rPr sz="1300" spc="30" dirty="0">
                <a:solidFill>
                  <a:srgbClr val="A25A69"/>
                </a:solidFill>
                <a:latin typeface="Century Gothic"/>
                <a:cs typeface="Century Gothic"/>
              </a:rPr>
              <a:t> </a:t>
            </a:r>
            <a:r>
              <a:rPr sz="1300" dirty="0">
                <a:solidFill>
                  <a:srgbClr val="A25A69"/>
                </a:solidFill>
                <a:latin typeface="Century Gothic"/>
                <a:cs typeface="Century Gothic"/>
              </a:rPr>
              <a:t>Serviços</a:t>
            </a:r>
            <a:r>
              <a:rPr sz="1300" spc="30" dirty="0">
                <a:solidFill>
                  <a:srgbClr val="A25A69"/>
                </a:solidFill>
                <a:latin typeface="Century Gothic"/>
                <a:cs typeface="Century Gothic"/>
              </a:rPr>
              <a:t> </a:t>
            </a:r>
            <a:r>
              <a:rPr sz="1300" spc="-75" dirty="0">
                <a:solidFill>
                  <a:srgbClr val="A25A69"/>
                </a:solidFill>
                <a:latin typeface="Century Gothic"/>
                <a:cs typeface="Century Gothic"/>
              </a:rPr>
              <a:t>e</a:t>
            </a:r>
            <a:r>
              <a:rPr sz="1300" spc="35" dirty="0">
                <a:solidFill>
                  <a:srgbClr val="A25A69"/>
                </a:solidFill>
                <a:latin typeface="Century Gothic"/>
                <a:cs typeface="Century Gothic"/>
              </a:rPr>
              <a:t> </a:t>
            </a:r>
            <a:r>
              <a:rPr sz="1300" spc="-30" dirty="0">
                <a:solidFill>
                  <a:srgbClr val="A25A69"/>
                </a:solidFill>
                <a:latin typeface="Century Gothic"/>
                <a:cs typeface="Century Gothic"/>
              </a:rPr>
              <a:t>Instalações</a:t>
            </a:r>
            <a:r>
              <a:rPr sz="1300" spc="30" dirty="0">
                <a:solidFill>
                  <a:srgbClr val="A25A69"/>
                </a:solidFill>
                <a:latin typeface="Century Gothic"/>
                <a:cs typeface="Century Gothic"/>
              </a:rPr>
              <a:t> </a:t>
            </a:r>
            <a:r>
              <a:rPr sz="1300" spc="-125" dirty="0">
                <a:solidFill>
                  <a:srgbClr val="A25A69"/>
                </a:solidFill>
                <a:latin typeface="Century Gothic"/>
                <a:cs typeface="Century Gothic"/>
              </a:rPr>
              <a:t>...............................................................</a:t>
            </a:r>
            <a:r>
              <a:rPr sz="1300" spc="-10" dirty="0">
                <a:solidFill>
                  <a:srgbClr val="A25A69"/>
                </a:solidFill>
                <a:latin typeface="Century Gothic"/>
                <a:cs typeface="Century Gothic"/>
              </a:rPr>
              <a:t> </a:t>
            </a:r>
            <a:r>
              <a:rPr sz="1300" spc="30" dirty="0">
                <a:solidFill>
                  <a:srgbClr val="A25A69"/>
                </a:solidFill>
                <a:latin typeface="Century Gothic"/>
                <a:cs typeface="Century Gothic"/>
              </a:rPr>
              <a:t>34</a:t>
            </a:r>
            <a:endParaRPr sz="1300">
              <a:latin typeface="Century Gothic"/>
              <a:cs typeface="Century Gothic"/>
            </a:endParaRPr>
          </a:p>
        </p:txBody>
      </p:sp>
      <p:sp>
        <p:nvSpPr>
          <p:cNvPr id="7" name="object 7"/>
          <p:cNvSpPr txBox="1"/>
          <p:nvPr/>
        </p:nvSpPr>
        <p:spPr>
          <a:xfrm>
            <a:off x="849975" y="4215499"/>
            <a:ext cx="5370830" cy="600710"/>
          </a:xfrm>
          <a:prstGeom prst="rect">
            <a:avLst/>
          </a:prstGeom>
        </p:spPr>
        <p:txBody>
          <a:bodyPr vert="horz" wrap="square" lIns="0" tIns="12700" rIns="0" bIns="0" rtlCol="0">
            <a:spAutoFit/>
          </a:bodyPr>
          <a:lstStyle/>
          <a:p>
            <a:pPr marL="13970">
              <a:lnSpc>
                <a:spcPct val="100000"/>
              </a:lnSpc>
              <a:spcBef>
                <a:spcPts val="100"/>
              </a:spcBef>
            </a:pPr>
            <a:r>
              <a:rPr sz="1650" spc="45" dirty="0">
                <a:solidFill>
                  <a:srgbClr val="627327"/>
                </a:solidFill>
                <a:latin typeface="Century Gothic"/>
                <a:cs typeface="Century Gothic"/>
              </a:rPr>
              <a:t>Riscos,</a:t>
            </a:r>
            <a:r>
              <a:rPr sz="1650" spc="70" dirty="0">
                <a:solidFill>
                  <a:srgbClr val="627327"/>
                </a:solidFill>
                <a:latin typeface="Century Gothic"/>
                <a:cs typeface="Century Gothic"/>
              </a:rPr>
              <a:t> </a:t>
            </a:r>
            <a:r>
              <a:rPr sz="1650" dirty="0">
                <a:solidFill>
                  <a:srgbClr val="627327"/>
                </a:solidFill>
                <a:latin typeface="Century Gothic"/>
                <a:cs typeface="Century Gothic"/>
              </a:rPr>
              <a:t>oportunidades</a:t>
            </a:r>
            <a:r>
              <a:rPr sz="1650" spc="75" dirty="0">
                <a:solidFill>
                  <a:srgbClr val="627327"/>
                </a:solidFill>
                <a:latin typeface="Century Gothic"/>
                <a:cs typeface="Century Gothic"/>
              </a:rPr>
              <a:t> </a:t>
            </a:r>
            <a:r>
              <a:rPr sz="1650" dirty="0">
                <a:solidFill>
                  <a:srgbClr val="627327"/>
                </a:solidFill>
                <a:latin typeface="Century Gothic"/>
                <a:cs typeface="Century Gothic"/>
              </a:rPr>
              <a:t>e</a:t>
            </a:r>
            <a:r>
              <a:rPr sz="1650" spc="70" dirty="0">
                <a:solidFill>
                  <a:srgbClr val="627327"/>
                </a:solidFill>
                <a:latin typeface="Century Gothic"/>
                <a:cs typeface="Century Gothic"/>
              </a:rPr>
              <a:t> </a:t>
            </a:r>
            <a:r>
              <a:rPr sz="1650" spc="-10" dirty="0">
                <a:solidFill>
                  <a:srgbClr val="627327"/>
                </a:solidFill>
                <a:latin typeface="Century Gothic"/>
                <a:cs typeface="Century Gothic"/>
              </a:rPr>
              <a:t>perspectivas</a:t>
            </a:r>
            <a:endParaRPr sz="1650">
              <a:latin typeface="Century Gothic"/>
              <a:cs typeface="Century Gothic"/>
            </a:endParaRPr>
          </a:p>
          <a:p>
            <a:pPr marL="12700">
              <a:lnSpc>
                <a:spcPct val="100000"/>
              </a:lnSpc>
              <a:spcBef>
                <a:spcPts val="985"/>
              </a:spcBef>
              <a:tabLst>
                <a:tab pos="469265" algn="l"/>
              </a:tabLst>
            </a:pPr>
            <a:r>
              <a:rPr sz="1300" spc="-20" dirty="0">
                <a:solidFill>
                  <a:srgbClr val="72813D"/>
                </a:solidFill>
                <a:latin typeface="Century Gothic"/>
                <a:cs typeface="Century Gothic"/>
              </a:rPr>
              <a:t>2.1.</a:t>
            </a:r>
            <a:r>
              <a:rPr sz="1300" dirty="0">
                <a:solidFill>
                  <a:srgbClr val="72813D"/>
                </a:solidFill>
                <a:latin typeface="Century Gothic"/>
                <a:cs typeface="Century Gothic"/>
              </a:rPr>
              <a:t>	</a:t>
            </a:r>
            <a:r>
              <a:rPr sz="1300" spc="-60" dirty="0">
                <a:solidFill>
                  <a:srgbClr val="72813D"/>
                </a:solidFill>
                <a:latin typeface="Century Gothic"/>
                <a:cs typeface="Century Gothic"/>
              </a:rPr>
              <a:t>Gestão</a:t>
            </a:r>
            <a:r>
              <a:rPr sz="1300" spc="15" dirty="0">
                <a:solidFill>
                  <a:srgbClr val="72813D"/>
                </a:solidFill>
                <a:latin typeface="Century Gothic"/>
                <a:cs typeface="Century Gothic"/>
              </a:rPr>
              <a:t> </a:t>
            </a:r>
            <a:r>
              <a:rPr sz="1300" spc="-65" dirty="0">
                <a:solidFill>
                  <a:srgbClr val="72813D"/>
                </a:solidFill>
                <a:latin typeface="Century Gothic"/>
                <a:cs typeface="Century Gothic"/>
              </a:rPr>
              <a:t>de</a:t>
            </a:r>
            <a:r>
              <a:rPr sz="1300" spc="15" dirty="0">
                <a:solidFill>
                  <a:srgbClr val="72813D"/>
                </a:solidFill>
                <a:latin typeface="Century Gothic"/>
                <a:cs typeface="Century Gothic"/>
              </a:rPr>
              <a:t> </a:t>
            </a:r>
            <a:r>
              <a:rPr sz="1300" dirty="0">
                <a:solidFill>
                  <a:srgbClr val="72813D"/>
                </a:solidFill>
                <a:latin typeface="Century Gothic"/>
                <a:cs typeface="Century Gothic"/>
              </a:rPr>
              <a:t>Riscos</a:t>
            </a:r>
            <a:r>
              <a:rPr sz="1300" spc="20" dirty="0">
                <a:solidFill>
                  <a:srgbClr val="72813D"/>
                </a:solidFill>
                <a:latin typeface="Century Gothic"/>
                <a:cs typeface="Century Gothic"/>
              </a:rPr>
              <a:t> </a:t>
            </a:r>
            <a:r>
              <a:rPr sz="1300" spc="-75" dirty="0">
                <a:solidFill>
                  <a:srgbClr val="72813D"/>
                </a:solidFill>
                <a:latin typeface="Century Gothic"/>
                <a:cs typeface="Century Gothic"/>
              </a:rPr>
              <a:t>e</a:t>
            </a:r>
            <a:r>
              <a:rPr sz="1300" spc="15" dirty="0">
                <a:solidFill>
                  <a:srgbClr val="72813D"/>
                </a:solidFill>
                <a:latin typeface="Century Gothic"/>
                <a:cs typeface="Century Gothic"/>
              </a:rPr>
              <a:t> </a:t>
            </a:r>
            <a:r>
              <a:rPr sz="1300" spc="-25" dirty="0">
                <a:solidFill>
                  <a:srgbClr val="72813D"/>
                </a:solidFill>
                <a:latin typeface="Century Gothic"/>
                <a:cs typeface="Century Gothic"/>
              </a:rPr>
              <a:t>Controles</a:t>
            </a:r>
            <a:r>
              <a:rPr sz="1300" spc="15" dirty="0">
                <a:solidFill>
                  <a:srgbClr val="72813D"/>
                </a:solidFill>
                <a:latin typeface="Century Gothic"/>
                <a:cs typeface="Century Gothic"/>
              </a:rPr>
              <a:t> </a:t>
            </a:r>
            <a:r>
              <a:rPr sz="1300" dirty="0">
                <a:solidFill>
                  <a:srgbClr val="72813D"/>
                </a:solidFill>
                <a:latin typeface="Century Gothic"/>
                <a:cs typeface="Century Gothic"/>
              </a:rPr>
              <a:t>Internos</a:t>
            </a:r>
            <a:r>
              <a:rPr sz="1300" spc="20" dirty="0">
                <a:solidFill>
                  <a:srgbClr val="72813D"/>
                </a:solidFill>
                <a:latin typeface="Century Gothic"/>
                <a:cs typeface="Century Gothic"/>
              </a:rPr>
              <a:t> </a:t>
            </a:r>
            <a:r>
              <a:rPr sz="1300" spc="-125" dirty="0">
                <a:solidFill>
                  <a:srgbClr val="72813D"/>
                </a:solidFill>
                <a:latin typeface="Century Gothic"/>
                <a:cs typeface="Century Gothic"/>
              </a:rPr>
              <a:t>........................................................</a:t>
            </a:r>
            <a:r>
              <a:rPr sz="1300" spc="-25" dirty="0">
                <a:solidFill>
                  <a:srgbClr val="72813D"/>
                </a:solidFill>
                <a:latin typeface="Century Gothic"/>
                <a:cs typeface="Century Gothic"/>
              </a:rPr>
              <a:t> 15</a:t>
            </a:r>
            <a:endParaRPr sz="1300">
              <a:latin typeface="Century Gothic"/>
              <a:cs typeface="Century Gothic"/>
            </a:endParaRPr>
          </a:p>
        </p:txBody>
      </p:sp>
      <p:sp>
        <p:nvSpPr>
          <p:cNvPr id="8" name="object 8"/>
          <p:cNvSpPr txBox="1"/>
          <p:nvPr/>
        </p:nvSpPr>
        <p:spPr>
          <a:xfrm>
            <a:off x="6828081" y="1764188"/>
            <a:ext cx="5354955" cy="2400935"/>
          </a:xfrm>
          <a:prstGeom prst="rect">
            <a:avLst/>
          </a:prstGeom>
        </p:spPr>
        <p:txBody>
          <a:bodyPr vert="horz" wrap="square" lIns="0" tIns="30480" rIns="0" bIns="0" rtlCol="0">
            <a:spAutoFit/>
          </a:bodyPr>
          <a:lstStyle/>
          <a:p>
            <a:pPr marL="470534" lvl="1" indent="-456565">
              <a:lnSpc>
                <a:spcPct val="100000"/>
              </a:lnSpc>
              <a:spcBef>
                <a:spcPts val="240"/>
              </a:spcBef>
              <a:buAutoNum type="arabicPeriod"/>
              <a:tabLst>
                <a:tab pos="470534" algn="l"/>
              </a:tabLst>
            </a:pPr>
            <a:r>
              <a:rPr sz="1300" spc="-60" dirty="0">
                <a:solidFill>
                  <a:srgbClr val="8C4F04"/>
                </a:solidFill>
                <a:latin typeface="Century Gothic"/>
                <a:cs typeface="Century Gothic"/>
              </a:rPr>
              <a:t>Gestão</a:t>
            </a:r>
            <a:r>
              <a:rPr sz="1300" spc="35" dirty="0">
                <a:solidFill>
                  <a:srgbClr val="8C4F04"/>
                </a:solidFill>
                <a:latin typeface="Century Gothic"/>
                <a:cs typeface="Century Gothic"/>
              </a:rPr>
              <a:t> </a:t>
            </a:r>
            <a:r>
              <a:rPr sz="1300" spc="-45" dirty="0">
                <a:solidFill>
                  <a:srgbClr val="8C4F04"/>
                </a:solidFill>
                <a:latin typeface="Century Gothic"/>
                <a:cs typeface="Century Gothic"/>
              </a:rPr>
              <a:t>Orçamentária</a:t>
            </a:r>
            <a:r>
              <a:rPr sz="1300" spc="40" dirty="0">
                <a:solidFill>
                  <a:srgbClr val="8C4F04"/>
                </a:solidFill>
                <a:latin typeface="Century Gothic"/>
                <a:cs typeface="Century Gothic"/>
              </a:rPr>
              <a:t> </a:t>
            </a:r>
            <a:r>
              <a:rPr sz="1300" spc="-75" dirty="0">
                <a:solidFill>
                  <a:srgbClr val="8C4F04"/>
                </a:solidFill>
                <a:latin typeface="Century Gothic"/>
                <a:cs typeface="Century Gothic"/>
              </a:rPr>
              <a:t>e</a:t>
            </a:r>
            <a:r>
              <a:rPr sz="1300" spc="40" dirty="0">
                <a:solidFill>
                  <a:srgbClr val="8C4F04"/>
                </a:solidFill>
                <a:latin typeface="Century Gothic"/>
                <a:cs typeface="Century Gothic"/>
              </a:rPr>
              <a:t> </a:t>
            </a:r>
            <a:r>
              <a:rPr sz="1300" spc="-25" dirty="0">
                <a:solidFill>
                  <a:srgbClr val="8C4F04"/>
                </a:solidFill>
                <a:latin typeface="Century Gothic"/>
                <a:cs typeface="Century Gothic"/>
              </a:rPr>
              <a:t>Financeira</a:t>
            </a:r>
            <a:r>
              <a:rPr sz="1300" spc="35" dirty="0">
                <a:solidFill>
                  <a:srgbClr val="8C4F04"/>
                </a:solidFill>
                <a:latin typeface="Century Gothic"/>
                <a:cs typeface="Century Gothic"/>
              </a:rPr>
              <a:t> </a:t>
            </a:r>
            <a:r>
              <a:rPr sz="1300" spc="-125" dirty="0">
                <a:solidFill>
                  <a:srgbClr val="8C4F04"/>
                </a:solidFill>
                <a:latin typeface="Century Gothic"/>
                <a:cs typeface="Century Gothic"/>
              </a:rPr>
              <a:t>..............................................................</a:t>
            </a:r>
            <a:r>
              <a:rPr sz="1300" dirty="0">
                <a:solidFill>
                  <a:srgbClr val="8C4F04"/>
                </a:solidFill>
                <a:latin typeface="Century Gothic"/>
                <a:cs typeface="Century Gothic"/>
              </a:rPr>
              <a:t> </a:t>
            </a:r>
            <a:r>
              <a:rPr sz="1300" spc="-25" dirty="0">
                <a:solidFill>
                  <a:srgbClr val="8C4F04"/>
                </a:solidFill>
                <a:latin typeface="Century Gothic"/>
                <a:cs typeface="Century Gothic"/>
              </a:rPr>
              <a:t>36</a:t>
            </a:r>
            <a:endParaRPr sz="1300" dirty="0">
              <a:latin typeface="Century Gothic"/>
              <a:cs typeface="Century Gothic"/>
            </a:endParaRPr>
          </a:p>
          <a:p>
            <a:pPr marL="470534" lvl="1" indent="-457200">
              <a:lnSpc>
                <a:spcPct val="100000"/>
              </a:lnSpc>
              <a:spcBef>
                <a:spcPts val="140"/>
              </a:spcBef>
              <a:buAutoNum type="arabicPeriod"/>
              <a:tabLst>
                <a:tab pos="470534" algn="l"/>
              </a:tabLst>
            </a:pPr>
            <a:r>
              <a:rPr sz="1300" spc="-60" dirty="0">
                <a:solidFill>
                  <a:srgbClr val="8C4F04"/>
                </a:solidFill>
                <a:latin typeface="Century Gothic"/>
                <a:cs typeface="Century Gothic"/>
              </a:rPr>
              <a:t>Gestão</a:t>
            </a:r>
            <a:r>
              <a:rPr sz="1300" spc="70" dirty="0">
                <a:solidFill>
                  <a:srgbClr val="8C4F04"/>
                </a:solidFill>
                <a:latin typeface="Century Gothic"/>
                <a:cs typeface="Century Gothic"/>
              </a:rPr>
              <a:t> </a:t>
            </a:r>
            <a:r>
              <a:rPr sz="1300" dirty="0">
                <a:solidFill>
                  <a:srgbClr val="8C4F04"/>
                </a:solidFill>
                <a:latin typeface="Century Gothic"/>
                <a:cs typeface="Century Gothic"/>
              </a:rPr>
              <a:t>Patrimonial</a:t>
            </a:r>
            <a:r>
              <a:rPr sz="1300" spc="70" dirty="0">
                <a:solidFill>
                  <a:srgbClr val="8C4F04"/>
                </a:solidFill>
                <a:latin typeface="Century Gothic"/>
                <a:cs typeface="Century Gothic"/>
              </a:rPr>
              <a:t> </a:t>
            </a:r>
            <a:r>
              <a:rPr sz="1300" spc="-75" dirty="0">
                <a:solidFill>
                  <a:srgbClr val="8C4F04"/>
                </a:solidFill>
                <a:latin typeface="Century Gothic"/>
                <a:cs typeface="Century Gothic"/>
              </a:rPr>
              <a:t>e</a:t>
            </a:r>
            <a:r>
              <a:rPr sz="1300" spc="70" dirty="0">
                <a:solidFill>
                  <a:srgbClr val="8C4F04"/>
                </a:solidFill>
                <a:latin typeface="Century Gothic"/>
                <a:cs typeface="Century Gothic"/>
              </a:rPr>
              <a:t> </a:t>
            </a:r>
            <a:r>
              <a:rPr sz="1300" dirty="0">
                <a:solidFill>
                  <a:srgbClr val="8C4F04"/>
                </a:solidFill>
                <a:latin typeface="Century Gothic"/>
                <a:cs typeface="Century Gothic"/>
              </a:rPr>
              <a:t>Infraestrutura</a:t>
            </a:r>
            <a:r>
              <a:rPr sz="1300" spc="70" dirty="0">
                <a:solidFill>
                  <a:srgbClr val="8C4F04"/>
                </a:solidFill>
                <a:latin typeface="Century Gothic"/>
                <a:cs typeface="Century Gothic"/>
              </a:rPr>
              <a:t> </a:t>
            </a:r>
            <a:r>
              <a:rPr sz="1300" spc="-125" dirty="0">
                <a:solidFill>
                  <a:srgbClr val="8C4F04"/>
                </a:solidFill>
                <a:latin typeface="Century Gothic"/>
                <a:cs typeface="Century Gothic"/>
              </a:rPr>
              <a:t>...........................................................</a:t>
            </a:r>
            <a:r>
              <a:rPr sz="1300" spc="30" dirty="0">
                <a:solidFill>
                  <a:srgbClr val="8C4F04"/>
                </a:solidFill>
                <a:latin typeface="Century Gothic"/>
                <a:cs typeface="Century Gothic"/>
              </a:rPr>
              <a:t> </a:t>
            </a:r>
            <a:r>
              <a:rPr sz="1300" spc="-25" dirty="0">
                <a:solidFill>
                  <a:srgbClr val="8C4F04"/>
                </a:solidFill>
                <a:latin typeface="Century Gothic"/>
                <a:cs typeface="Century Gothic"/>
              </a:rPr>
              <a:t>38</a:t>
            </a:r>
            <a:endParaRPr sz="1300" dirty="0">
              <a:latin typeface="Century Gothic"/>
              <a:cs typeface="Century Gothic"/>
            </a:endParaRPr>
          </a:p>
          <a:p>
            <a:pPr marL="469900" lvl="1" indent="-456565">
              <a:lnSpc>
                <a:spcPct val="100000"/>
              </a:lnSpc>
              <a:spcBef>
                <a:spcPts val="140"/>
              </a:spcBef>
              <a:buAutoNum type="arabicPeriod"/>
              <a:tabLst>
                <a:tab pos="469900" algn="l"/>
              </a:tabLst>
            </a:pPr>
            <a:r>
              <a:rPr sz="1300" spc="-60" dirty="0">
                <a:solidFill>
                  <a:srgbClr val="8C4F04"/>
                </a:solidFill>
                <a:latin typeface="Century Gothic"/>
                <a:cs typeface="Century Gothic"/>
              </a:rPr>
              <a:t>Gestão</a:t>
            </a:r>
            <a:r>
              <a:rPr sz="1300" spc="155" dirty="0">
                <a:solidFill>
                  <a:srgbClr val="8C4F04"/>
                </a:solidFill>
                <a:latin typeface="Century Gothic"/>
                <a:cs typeface="Century Gothic"/>
              </a:rPr>
              <a:t> </a:t>
            </a:r>
            <a:r>
              <a:rPr sz="1300" spc="-65" dirty="0">
                <a:solidFill>
                  <a:srgbClr val="8C4F04"/>
                </a:solidFill>
                <a:latin typeface="Century Gothic"/>
                <a:cs typeface="Century Gothic"/>
              </a:rPr>
              <a:t>de</a:t>
            </a:r>
            <a:r>
              <a:rPr sz="1300" spc="155" dirty="0">
                <a:solidFill>
                  <a:srgbClr val="8C4F04"/>
                </a:solidFill>
                <a:latin typeface="Century Gothic"/>
                <a:cs typeface="Century Gothic"/>
              </a:rPr>
              <a:t> </a:t>
            </a:r>
            <a:r>
              <a:rPr sz="1300" dirty="0">
                <a:solidFill>
                  <a:srgbClr val="8C4F04"/>
                </a:solidFill>
                <a:latin typeface="Century Gothic"/>
                <a:cs typeface="Century Gothic"/>
              </a:rPr>
              <a:t>Custos</a:t>
            </a:r>
            <a:r>
              <a:rPr sz="1300" spc="155" dirty="0">
                <a:solidFill>
                  <a:srgbClr val="8C4F04"/>
                </a:solidFill>
                <a:latin typeface="Century Gothic"/>
                <a:cs typeface="Century Gothic"/>
              </a:rPr>
              <a:t> </a:t>
            </a:r>
            <a:r>
              <a:rPr sz="1300" spc="-125" dirty="0">
                <a:solidFill>
                  <a:srgbClr val="8C4F04"/>
                </a:solidFill>
                <a:latin typeface="Century Gothic"/>
                <a:cs typeface="Century Gothic"/>
              </a:rPr>
              <a:t>.......................................................................................................</a:t>
            </a:r>
            <a:r>
              <a:rPr sz="1300" spc="70" dirty="0">
                <a:solidFill>
                  <a:srgbClr val="8C4F04"/>
                </a:solidFill>
                <a:latin typeface="Century Gothic"/>
                <a:cs typeface="Century Gothic"/>
              </a:rPr>
              <a:t> </a:t>
            </a:r>
            <a:r>
              <a:rPr sz="1300" spc="-25" dirty="0">
                <a:solidFill>
                  <a:srgbClr val="8C4F04"/>
                </a:solidFill>
                <a:latin typeface="Century Gothic"/>
                <a:cs typeface="Century Gothic"/>
              </a:rPr>
              <a:t>39</a:t>
            </a:r>
            <a:endParaRPr sz="1300" dirty="0">
              <a:latin typeface="Century Gothic"/>
              <a:cs typeface="Century Gothic"/>
            </a:endParaRPr>
          </a:p>
          <a:p>
            <a:pPr marL="469900" lvl="1" indent="-457200">
              <a:lnSpc>
                <a:spcPct val="100000"/>
              </a:lnSpc>
              <a:spcBef>
                <a:spcPts val="140"/>
              </a:spcBef>
              <a:buAutoNum type="arabicPeriod"/>
              <a:tabLst>
                <a:tab pos="469900" algn="l"/>
              </a:tabLst>
            </a:pPr>
            <a:r>
              <a:rPr sz="1300" spc="-80" dirty="0">
                <a:solidFill>
                  <a:srgbClr val="8C4F04"/>
                </a:solidFill>
                <a:latin typeface="Century Gothic"/>
                <a:cs typeface="Century Gothic"/>
              </a:rPr>
              <a:t>Declaração</a:t>
            </a:r>
            <a:r>
              <a:rPr sz="1300" spc="60" dirty="0">
                <a:solidFill>
                  <a:srgbClr val="8C4F04"/>
                </a:solidFill>
                <a:latin typeface="Century Gothic"/>
                <a:cs typeface="Century Gothic"/>
              </a:rPr>
              <a:t> </a:t>
            </a:r>
            <a:r>
              <a:rPr sz="1300" spc="-90" dirty="0">
                <a:solidFill>
                  <a:srgbClr val="8C4F04"/>
                </a:solidFill>
                <a:latin typeface="Century Gothic"/>
                <a:cs typeface="Century Gothic"/>
              </a:rPr>
              <a:t>da</a:t>
            </a:r>
            <a:r>
              <a:rPr sz="1300" spc="65" dirty="0">
                <a:solidFill>
                  <a:srgbClr val="8C4F04"/>
                </a:solidFill>
                <a:latin typeface="Century Gothic"/>
                <a:cs typeface="Century Gothic"/>
              </a:rPr>
              <a:t> </a:t>
            </a:r>
            <a:r>
              <a:rPr sz="1300" dirty="0">
                <a:solidFill>
                  <a:srgbClr val="8C4F04"/>
                </a:solidFill>
                <a:latin typeface="Century Gothic"/>
                <a:cs typeface="Century Gothic"/>
              </a:rPr>
              <a:t>Assessor</a:t>
            </a:r>
            <a:r>
              <a:rPr sz="1300" spc="60" dirty="0">
                <a:solidFill>
                  <a:srgbClr val="8C4F04"/>
                </a:solidFill>
                <a:latin typeface="Century Gothic"/>
                <a:cs typeface="Century Gothic"/>
              </a:rPr>
              <a:t> </a:t>
            </a:r>
            <a:r>
              <a:rPr sz="1300" spc="-10" dirty="0">
                <a:solidFill>
                  <a:srgbClr val="8C4F04"/>
                </a:solidFill>
                <a:latin typeface="Century Gothic"/>
                <a:cs typeface="Century Gothic"/>
              </a:rPr>
              <a:t>Contábil</a:t>
            </a:r>
            <a:endParaRPr sz="1300" dirty="0">
              <a:latin typeface="Century Gothic"/>
              <a:cs typeface="Century Gothic"/>
            </a:endParaRPr>
          </a:p>
          <a:p>
            <a:pPr marL="469900">
              <a:lnSpc>
                <a:spcPct val="100000"/>
              </a:lnSpc>
              <a:spcBef>
                <a:spcPts val="140"/>
              </a:spcBef>
            </a:pPr>
            <a:r>
              <a:rPr lang="pt-BR" sz="1300" spc="-45" dirty="0">
                <a:solidFill>
                  <a:srgbClr val="8C4F04"/>
                </a:solidFill>
                <a:latin typeface="Century Gothic"/>
                <a:cs typeface="Century Gothic"/>
              </a:rPr>
              <a:t>Rodrigo Fernandes dos Santos</a:t>
            </a:r>
            <a:r>
              <a:rPr sz="1300" spc="-125" dirty="0">
                <a:solidFill>
                  <a:srgbClr val="8C4F04"/>
                </a:solidFill>
                <a:latin typeface="Century Gothic"/>
                <a:cs typeface="Century Gothic"/>
              </a:rPr>
              <a:t>...............................................................</a:t>
            </a:r>
            <a:r>
              <a:rPr sz="1300" spc="20" dirty="0">
                <a:solidFill>
                  <a:srgbClr val="8C4F04"/>
                </a:solidFill>
                <a:latin typeface="Century Gothic"/>
                <a:cs typeface="Century Gothic"/>
              </a:rPr>
              <a:t> </a:t>
            </a:r>
            <a:r>
              <a:rPr sz="1300" spc="100" dirty="0">
                <a:solidFill>
                  <a:srgbClr val="8C4F04"/>
                </a:solidFill>
                <a:latin typeface="Century Gothic"/>
                <a:cs typeface="Century Gothic"/>
              </a:rPr>
              <a:t>40</a:t>
            </a:r>
            <a:endParaRPr sz="1300" dirty="0">
              <a:latin typeface="Century Gothic"/>
              <a:cs typeface="Century Gothic"/>
            </a:endParaRPr>
          </a:p>
          <a:p>
            <a:pPr marL="469900" lvl="1" indent="-457200">
              <a:lnSpc>
                <a:spcPct val="100000"/>
              </a:lnSpc>
              <a:spcBef>
                <a:spcPts val="140"/>
              </a:spcBef>
              <a:buAutoNum type="arabicPeriod" startAt="5"/>
              <a:tabLst>
                <a:tab pos="469900" algn="l"/>
              </a:tabLst>
            </a:pPr>
            <a:r>
              <a:rPr sz="1300" spc="-45" dirty="0">
                <a:solidFill>
                  <a:srgbClr val="8C4F04"/>
                </a:solidFill>
                <a:latin typeface="Century Gothic"/>
                <a:cs typeface="Century Gothic"/>
              </a:rPr>
              <a:t>Balanço</a:t>
            </a:r>
            <a:r>
              <a:rPr sz="1300" spc="220" dirty="0">
                <a:solidFill>
                  <a:srgbClr val="8C4F04"/>
                </a:solidFill>
                <a:latin typeface="Century Gothic"/>
                <a:cs typeface="Century Gothic"/>
              </a:rPr>
              <a:t> </a:t>
            </a:r>
            <a:r>
              <a:rPr sz="1300" spc="-40" dirty="0">
                <a:solidFill>
                  <a:srgbClr val="8C4F04"/>
                </a:solidFill>
                <a:latin typeface="Century Gothic"/>
                <a:cs typeface="Century Gothic"/>
              </a:rPr>
              <a:t>Orçamentário</a:t>
            </a:r>
            <a:r>
              <a:rPr sz="1300" spc="225" dirty="0">
                <a:solidFill>
                  <a:srgbClr val="8C4F04"/>
                </a:solidFill>
                <a:latin typeface="Century Gothic"/>
                <a:cs typeface="Century Gothic"/>
              </a:rPr>
              <a:t> </a:t>
            </a:r>
            <a:r>
              <a:rPr sz="1300" spc="-125" dirty="0">
                <a:solidFill>
                  <a:srgbClr val="8C4F04"/>
                </a:solidFill>
                <a:latin typeface="Century Gothic"/>
                <a:cs typeface="Century Gothic"/>
              </a:rPr>
              <a:t>..........................................................................................</a:t>
            </a:r>
            <a:r>
              <a:rPr sz="1300" spc="135" dirty="0">
                <a:solidFill>
                  <a:srgbClr val="8C4F04"/>
                </a:solidFill>
                <a:latin typeface="Century Gothic"/>
                <a:cs typeface="Century Gothic"/>
              </a:rPr>
              <a:t> </a:t>
            </a:r>
            <a:r>
              <a:rPr sz="1300" spc="-25" dirty="0">
                <a:solidFill>
                  <a:srgbClr val="8C4F04"/>
                </a:solidFill>
                <a:latin typeface="Century Gothic"/>
                <a:cs typeface="Century Gothic"/>
              </a:rPr>
              <a:t>42</a:t>
            </a:r>
            <a:endParaRPr sz="1300" dirty="0">
              <a:latin typeface="Century Gothic"/>
              <a:cs typeface="Century Gothic"/>
            </a:endParaRPr>
          </a:p>
          <a:p>
            <a:pPr marL="470534" lvl="1" indent="-457200">
              <a:lnSpc>
                <a:spcPct val="100000"/>
              </a:lnSpc>
              <a:spcBef>
                <a:spcPts val="140"/>
              </a:spcBef>
              <a:buAutoNum type="arabicPeriod" startAt="5"/>
              <a:tabLst>
                <a:tab pos="470534" algn="l"/>
              </a:tabLst>
            </a:pPr>
            <a:r>
              <a:rPr sz="1300" spc="-45" dirty="0">
                <a:solidFill>
                  <a:srgbClr val="8C4F04"/>
                </a:solidFill>
                <a:latin typeface="Century Gothic"/>
                <a:cs typeface="Century Gothic"/>
              </a:rPr>
              <a:t>Balanço</a:t>
            </a:r>
            <a:r>
              <a:rPr sz="1300" spc="235" dirty="0">
                <a:solidFill>
                  <a:srgbClr val="8C4F04"/>
                </a:solidFill>
                <a:latin typeface="Century Gothic"/>
                <a:cs typeface="Century Gothic"/>
              </a:rPr>
              <a:t> </a:t>
            </a:r>
            <a:r>
              <a:rPr sz="1300" dirty="0">
                <a:solidFill>
                  <a:srgbClr val="8C4F04"/>
                </a:solidFill>
                <a:latin typeface="Century Gothic"/>
                <a:cs typeface="Century Gothic"/>
              </a:rPr>
              <a:t>Patrimonial</a:t>
            </a:r>
            <a:r>
              <a:rPr sz="1300" spc="235" dirty="0">
                <a:solidFill>
                  <a:srgbClr val="8C4F04"/>
                </a:solidFill>
                <a:latin typeface="Century Gothic"/>
                <a:cs typeface="Century Gothic"/>
              </a:rPr>
              <a:t> </a:t>
            </a:r>
            <a:r>
              <a:rPr sz="1300" spc="-125" dirty="0">
                <a:solidFill>
                  <a:srgbClr val="8C4F04"/>
                </a:solidFill>
                <a:latin typeface="Century Gothic"/>
                <a:cs typeface="Century Gothic"/>
              </a:rPr>
              <a:t>...............................................................................................</a:t>
            </a:r>
            <a:r>
              <a:rPr sz="1300" spc="155" dirty="0">
                <a:solidFill>
                  <a:srgbClr val="8C4F04"/>
                </a:solidFill>
                <a:latin typeface="Century Gothic"/>
                <a:cs typeface="Century Gothic"/>
              </a:rPr>
              <a:t> </a:t>
            </a:r>
            <a:r>
              <a:rPr sz="1300" spc="105" dirty="0">
                <a:solidFill>
                  <a:srgbClr val="8C4F04"/>
                </a:solidFill>
                <a:latin typeface="Century Gothic"/>
                <a:cs typeface="Century Gothic"/>
              </a:rPr>
              <a:t>44</a:t>
            </a:r>
            <a:endParaRPr sz="1300" dirty="0">
              <a:latin typeface="Century Gothic"/>
              <a:cs typeface="Century Gothic"/>
            </a:endParaRPr>
          </a:p>
          <a:p>
            <a:pPr marL="470534" lvl="1" indent="-457200">
              <a:lnSpc>
                <a:spcPct val="100000"/>
              </a:lnSpc>
              <a:spcBef>
                <a:spcPts val="140"/>
              </a:spcBef>
              <a:buAutoNum type="arabicPeriod" startAt="5"/>
              <a:tabLst>
                <a:tab pos="470534" algn="l"/>
              </a:tabLst>
            </a:pPr>
            <a:r>
              <a:rPr sz="1300" spc="-45" dirty="0">
                <a:solidFill>
                  <a:srgbClr val="8C4F04"/>
                </a:solidFill>
                <a:latin typeface="Century Gothic"/>
                <a:cs typeface="Century Gothic"/>
              </a:rPr>
              <a:t>Balanço</a:t>
            </a:r>
            <a:r>
              <a:rPr sz="1300" spc="245" dirty="0">
                <a:solidFill>
                  <a:srgbClr val="8C4F04"/>
                </a:solidFill>
                <a:latin typeface="Century Gothic"/>
                <a:cs typeface="Century Gothic"/>
              </a:rPr>
              <a:t> </a:t>
            </a:r>
            <a:r>
              <a:rPr sz="1300" spc="-20" dirty="0">
                <a:solidFill>
                  <a:srgbClr val="8C4F04"/>
                </a:solidFill>
                <a:latin typeface="Century Gothic"/>
                <a:cs typeface="Century Gothic"/>
              </a:rPr>
              <a:t>Financeiro</a:t>
            </a:r>
            <a:r>
              <a:rPr sz="1300" spc="245" dirty="0">
                <a:solidFill>
                  <a:srgbClr val="8C4F04"/>
                </a:solidFill>
                <a:latin typeface="Century Gothic"/>
                <a:cs typeface="Century Gothic"/>
              </a:rPr>
              <a:t> </a:t>
            </a:r>
            <a:r>
              <a:rPr sz="1300" spc="-125" dirty="0">
                <a:solidFill>
                  <a:srgbClr val="8C4F04"/>
                </a:solidFill>
                <a:latin typeface="Century Gothic"/>
                <a:cs typeface="Century Gothic"/>
              </a:rPr>
              <a:t>..................................................................................................</a:t>
            </a:r>
            <a:r>
              <a:rPr sz="1300" spc="160" dirty="0">
                <a:solidFill>
                  <a:srgbClr val="8C4F04"/>
                </a:solidFill>
                <a:latin typeface="Century Gothic"/>
                <a:cs typeface="Century Gothic"/>
              </a:rPr>
              <a:t> </a:t>
            </a:r>
            <a:r>
              <a:rPr sz="1300" spc="65" dirty="0">
                <a:solidFill>
                  <a:srgbClr val="8C4F04"/>
                </a:solidFill>
                <a:latin typeface="Century Gothic"/>
                <a:cs typeface="Century Gothic"/>
              </a:rPr>
              <a:t>46</a:t>
            </a:r>
            <a:endParaRPr sz="1300" dirty="0">
              <a:latin typeface="Century Gothic"/>
              <a:cs typeface="Century Gothic"/>
            </a:endParaRPr>
          </a:p>
          <a:p>
            <a:pPr marL="469900" lvl="1" indent="-456565">
              <a:lnSpc>
                <a:spcPct val="100000"/>
              </a:lnSpc>
              <a:spcBef>
                <a:spcPts val="140"/>
              </a:spcBef>
              <a:buAutoNum type="arabicPeriod" startAt="5"/>
              <a:tabLst>
                <a:tab pos="469900" algn="l"/>
              </a:tabLst>
            </a:pPr>
            <a:r>
              <a:rPr sz="1300" spc="-25" dirty="0">
                <a:solidFill>
                  <a:srgbClr val="8C4F04"/>
                </a:solidFill>
                <a:latin typeface="Century Gothic"/>
                <a:cs typeface="Century Gothic"/>
              </a:rPr>
              <a:t>Demonstração</a:t>
            </a:r>
            <a:r>
              <a:rPr sz="1300" spc="10" dirty="0">
                <a:solidFill>
                  <a:srgbClr val="8C4F04"/>
                </a:solidFill>
                <a:latin typeface="Century Gothic"/>
                <a:cs typeface="Century Gothic"/>
              </a:rPr>
              <a:t> </a:t>
            </a:r>
            <a:r>
              <a:rPr sz="1300" spc="-65" dirty="0">
                <a:solidFill>
                  <a:srgbClr val="8C4F04"/>
                </a:solidFill>
                <a:latin typeface="Century Gothic"/>
                <a:cs typeface="Century Gothic"/>
              </a:rPr>
              <a:t>de</a:t>
            </a:r>
            <a:r>
              <a:rPr sz="1300" spc="10" dirty="0">
                <a:solidFill>
                  <a:srgbClr val="8C4F04"/>
                </a:solidFill>
                <a:latin typeface="Century Gothic"/>
                <a:cs typeface="Century Gothic"/>
              </a:rPr>
              <a:t> </a:t>
            </a:r>
            <a:r>
              <a:rPr sz="1300" spc="-65" dirty="0">
                <a:solidFill>
                  <a:srgbClr val="8C4F04"/>
                </a:solidFill>
                <a:latin typeface="Century Gothic"/>
                <a:cs typeface="Century Gothic"/>
              </a:rPr>
              <a:t>Variações</a:t>
            </a:r>
            <a:r>
              <a:rPr sz="1300" spc="10" dirty="0">
                <a:solidFill>
                  <a:srgbClr val="8C4F04"/>
                </a:solidFill>
                <a:latin typeface="Century Gothic"/>
                <a:cs typeface="Century Gothic"/>
              </a:rPr>
              <a:t> </a:t>
            </a:r>
            <a:r>
              <a:rPr sz="1300" dirty="0">
                <a:solidFill>
                  <a:srgbClr val="8C4F04"/>
                </a:solidFill>
                <a:latin typeface="Century Gothic"/>
                <a:cs typeface="Century Gothic"/>
              </a:rPr>
              <a:t>Patrimonais</a:t>
            </a:r>
            <a:r>
              <a:rPr sz="1300" spc="10" dirty="0">
                <a:solidFill>
                  <a:srgbClr val="8C4F04"/>
                </a:solidFill>
                <a:latin typeface="Century Gothic"/>
                <a:cs typeface="Century Gothic"/>
              </a:rPr>
              <a:t> </a:t>
            </a:r>
            <a:r>
              <a:rPr sz="1300" spc="-125" dirty="0">
                <a:solidFill>
                  <a:srgbClr val="8C4F04"/>
                </a:solidFill>
                <a:latin typeface="Century Gothic"/>
                <a:cs typeface="Century Gothic"/>
              </a:rPr>
              <a:t>.............................................</a:t>
            </a:r>
            <a:r>
              <a:rPr sz="1300" spc="-25" dirty="0">
                <a:solidFill>
                  <a:srgbClr val="8C4F04"/>
                </a:solidFill>
                <a:latin typeface="Century Gothic"/>
                <a:cs typeface="Century Gothic"/>
              </a:rPr>
              <a:t> </a:t>
            </a:r>
            <a:r>
              <a:rPr sz="1300" spc="90" dirty="0">
                <a:solidFill>
                  <a:srgbClr val="8C4F04"/>
                </a:solidFill>
                <a:latin typeface="Century Gothic"/>
                <a:cs typeface="Century Gothic"/>
              </a:rPr>
              <a:t>48</a:t>
            </a:r>
            <a:endParaRPr sz="1300" dirty="0">
              <a:latin typeface="Century Gothic"/>
              <a:cs typeface="Century Gothic"/>
            </a:endParaRPr>
          </a:p>
          <a:p>
            <a:pPr marL="469900" lvl="1" indent="-457200">
              <a:lnSpc>
                <a:spcPct val="100000"/>
              </a:lnSpc>
              <a:spcBef>
                <a:spcPts val="140"/>
              </a:spcBef>
              <a:buAutoNum type="arabicPeriod" startAt="5"/>
              <a:tabLst>
                <a:tab pos="469900" algn="l"/>
              </a:tabLst>
            </a:pPr>
            <a:r>
              <a:rPr sz="1300" spc="-25" dirty="0">
                <a:solidFill>
                  <a:srgbClr val="8C4F04"/>
                </a:solidFill>
                <a:latin typeface="Century Gothic"/>
                <a:cs typeface="Century Gothic"/>
              </a:rPr>
              <a:t>Demonstração</a:t>
            </a:r>
            <a:r>
              <a:rPr sz="1300" spc="20" dirty="0">
                <a:solidFill>
                  <a:srgbClr val="8C4F04"/>
                </a:solidFill>
                <a:latin typeface="Century Gothic"/>
                <a:cs typeface="Century Gothic"/>
              </a:rPr>
              <a:t> </a:t>
            </a:r>
            <a:r>
              <a:rPr sz="1300" dirty="0">
                <a:solidFill>
                  <a:srgbClr val="8C4F04"/>
                </a:solidFill>
                <a:latin typeface="Century Gothic"/>
                <a:cs typeface="Century Gothic"/>
              </a:rPr>
              <a:t>dos</a:t>
            </a:r>
            <a:r>
              <a:rPr sz="1300" spc="20" dirty="0">
                <a:solidFill>
                  <a:srgbClr val="8C4F04"/>
                </a:solidFill>
                <a:latin typeface="Century Gothic"/>
                <a:cs typeface="Century Gothic"/>
              </a:rPr>
              <a:t> </a:t>
            </a:r>
            <a:r>
              <a:rPr sz="1300" dirty="0">
                <a:solidFill>
                  <a:srgbClr val="8C4F04"/>
                </a:solidFill>
                <a:latin typeface="Century Gothic"/>
                <a:cs typeface="Century Gothic"/>
              </a:rPr>
              <a:t>Fluxos</a:t>
            </a:r>
            <a:r>
              <a:rPr sz="1300" spc="20" dirty="0">
                <a:solidFill>
                  <a:srgbClr val="8C4F04"/>
                </a:solidFill>
                <a:latin typeface="Century Gothic"/>
                <a:cs typeface="Century Gothic"/>
              </a:rPr>
              <a:t> </a:t>
            </a:r>
            <a:r>
              <a:rPr sz="1300" spc="-65" dirty="0">
                <a:solidFill>
                  <a:srgbClr val="8C4F04"/>
                </a:solidFill>
                <a:latin typeface="Century Gothic"/>
                <a:cs typeface="Century Gothic"/>
              </a:rPr>
              <a:t>de</a:t>
            </a:r>
            <a:r>
              <a:rPr sz="1300" spc="20" dirty="0">
                <a:solidFill>
                  <a:srgbClr val="8C4F04"/>
                </a:solidFill>
                <a:latin typeface="Century Gothic"/>
                <a:cs typeface="Century Gothic"/>
              </a:rPr>
              <a:t> </a:t>
            </a:r>
            <a:r>
              <a:rPr sz="1300" spc="-90" dirty="0">
                <a:solidFill>
                  <a:srgbClr val="8C4F04"/>
                </a:solidFill>
                <a:latin typeface="Century Gothic"/>
                <a:cs typeface="Century Gothic"/>
              </a:rPr>
              <a:t>Caixa</a:t>
            </a:r>
            <a:r>
              <a:rPr sz="1300" spc="20" dirty="0">
                <a:solidFill>
                  <a:srgbClr val="8C4F04"/>
                </a:solidFill>
                <a:latin typeface="Century Gothic"/>
                <a:cs typeface="Century Gothic"/>
              </a:rPr>
              <a:t> </a:t>
            </a:r>
            <a:r>
              <a:rPr sz="1300" spc="-125" dirty="0">
                <a:solidFill>
                  <a:srgbClr val="8C4F04"/>
                </a:solidFill>
                <a:latin typeface="Century Gothic"/>
                <a:cs typeface="Century Gothic"/>
              </a:rPr>
              <a:t>............................................................</a:t>
            </a:r>
            <a:r>
              <a:rPr sz="1300" spc="-20" dirty="0">
                <a:solidFill>
                  <a:srgbClr val="8C4F04"/>
                </a:solidFill>
                <a:latin typeface="Century Gothic"/>
                <a:cs typeface="Century Gothic"/>
              </a:rPr>
              <a:t> </a:t>
            </a:r>
            <a:r>
              <a:rPr sz="1300" spc="45" dirty="0">
                <a:solidFill>
                  <a:srgbClr val="8C4F04"/>
                </a:solidFill>
                <a:latin typeface="Century Gothic"/>
                <a:cs typeface="Century Gothic"/>
              </a:rPr>
              <a:t>49</a:t>
            </a:r>
            <a:endParaRPr sz="1300" dirty="0">
              <a:latin typeface="Century Gothic"/>
              <a:cs typeface="Century Gothic"/>
            </a:endParaRPr>
          </a:p>
          <a:p>
            <a:pPr marL="469265" lvl="1" indent="-456565">
              <a:lnSpc>
                <a:spcPct val="100000"/>
              </a:lnSpc>
              <a:spcBef>
                <a:spcPts val="145"/>
              </a:spcBef>
              <a:buAutoNum type="arabicPeriod" startAt="5"/>
              <a:tabLst>
                <a:tab pos="469265" algn="l"/>
              </a:tabLst>
            </a:pPr>
            <a:r>
              <a:rPr sz="1300" spc="-10" dirty="0">
                <a:solidFill>
                  <a:srgbClr val="8C4F04"/>
                </a:solidFill>
                <a:latin typeface="Century Gothic"/>
                <a:cs typeface="Century Gothic"/>
              </a:rPr>
              <a:t>Notas</a:t>
            </a:r>
            <a:r>
              <a:rPr sz="1300" spc="210" dirty="0">
                <a:solidFill>
                  <a:srgbClr val="8C4F04"/>
                </a:solidFill>
                <a:latin typeface="Century Gothic"/>
                <a:cs typeface="Century Gothic"/>
              </a:rPr>
              <a:t> </a:t>
            </a:r>
            <a:r>
              <a:rPr sz="1300" spc="-10" dirty="0">
                <a:solidFill>
                  <a:srgbClr val="8C4F04"/>
                </a:solidFill>
                <a:latin typeface="Century Gothic"/>
                <a:cs typeface="Century Gothic"/>
              </a:rPr>
              <a:t>Explicativas</a:t>
            </a:r>
            <a:r>
              <a:rPr sz="1300" spc="210" dirty="0">
                <a:solidFill>
                  <a:srgbClr val="8C4F04"/>
                </a:solidFill>
                <a:latin typeface="Century Gothic"/>
                <a:cs typeface="Century Gothic"/>
              </a:rPr>
              <a:t> </a:t>
            </a:r>
            <a:r>
              <a:rPr sz="1300" spc="-125" dirty="0">
                <a:solidFill>
                  <a:srgbClr val="8C4F04"/>
                </a:solidFill>
                <a:latin typeface="Century Gothic"/>
                <a:cs typeface="Century Gothic"/>
              </a:rPr>
              <a:t>.....................................................................................................</a:t>
            </a:r>
            <a:r>
              <a:rPr sz="1300" spc="210" dirty="0">
                <a:solidFill>
                  <a:srgbClr val="8C4F04"/>
                </a:solidFill>
                <a:latin typeface="Century Gothic"/>
                <a:cs typeface="Century Gothic"/>
              </a:rPr>
              <a:t> </a:t>
            </a:r>
            <a:r>
              <a:rPr sz="1300" spc="-25" dirty="0">
                <a:solidFill>
                  <a:srgbClr val="8C4F04"/>
                </a:solidFill>
                <a:latin typeface="Century Gothic"/>
                <a:cs typeface="Century Gothic"/>
              </a:rPr>
              <a:t>51</a:t>
            </a:r>
            <a:endParaRPr sz="1300" dirty="0">
              <a:latin typeface="Century Gothic"/>
              <a:cs typeface="Century Gothic"/>
            </a:endParaRPr>
          </a:p>
        </p:txBody>
      </p:sp>
      <p:sp>
        <p:nvSpPr>
          <p:cNvPr id="9" name="object 9"/>
          <p:cNvSpPr txBox="1"/>
          <p:nvPr/>
        </p:nvSpPr>
        <p:spPr>
          <a:xfrm>
            <a:off x="6828081" y="4337766"/>
            <a:ext cx="5351780" cy="212879"/>
          </a:xfrm>
          <a:prstGeom prst="rect">
            <a:avLst/>
          </a:prstGeom>
        </p:spPr>
        <p:txBody>
          <a:bodyPr vert="horz" wrap="square" lIns="0" tIns="12700" rIns="0" bIns="0" rtlCol="0">
            <a:spAutoFit/>
          </a:bodyPr>
          <a:lstStyle/>
          <a:p>
            <a:pPr marL="12700">
              <a:lnSpc>
                <a:spcPct val="100000"/>
              </a:lnSpc>
              <a:spcBef>
                <a:spcPts val="100"/>
              </a:spcBef>
            </a:pPr>
            <a:r>
              <a:rPr sz="1300" spc="-80" dirty="0">
                <a:solidFill>
                  <a:srgbClr val="646363"/>
                </a:solidFill>
                <a:latin typeface="Century Gothic"/>
                <a:cs typeface="Century Gothic"/>
              </a:rPr>
              <a:t>Declaração</a:t>
            </a:r>
            <a:r>
              <a:rPr sz="1300" spc="-60" dirty="0">
                <a:solidFill>
                  <a:srgbClr val="646363"/>
                </a:solidFill>
                <a:latin typeface="Century Gothic"/>
                <a:cs typeface="Century Gothic"/>
              </a:rPr>
              <a:t> </a:t>
            </a:r>
            <a:r>
              <a:rPr sz="1300" spc="-65" dirty="0">
                <a:solidFill>
                  <a:srgbClr val="646363"/>
                </a:solidFill>
                <a:latin typeface="Century Gothic"/>
                <a:cs typeface="Century Gothic"/>
              </a:rPr>
              <a:t>de</a:t>
            </a:r>
            <a:r>
              <a:rPr sz="1300" spc="-60" dirty="0">
                <a:solidFill>
                  <a:srgbClr val="646363"/>
                </a:solidFill>
                <a:latin typeface="Century Gothic"/>
                <a:cs typeface="Century Gothic"/>
              </a:rPr>
              <a:t> </a:t>
            </a:r>
            <a:r>
              <a:rPr sz="1300" spc="-35" dirty="0">
                <a:solidFill>
                  <a:srgbClr val="646363"/>
                </a:solidFill>
                <a:latin typeface="Century Gothic"/>
                <a:cs typeface="Century Gothic"/>
              </a:rPr>
              <a:t>integridade</a:t>
            </a:r>
            <a:r>
              <a:rPr sz="1300" spc="-55" dirty="0">
                <a:solidFill>
                  <a:srgbClr val="646363"/>
                </a:solidFill>
                <a:latin typeface="Century Gothic"/>
                <a:cs typeface="Century Gothic"/>
              </a:rPr>
              <a:t> do</a:t>
            </a:r>
            <a:r>
              <a:rPr sz="1300" spc="-60" dirty="0">
                <a:solidFill>
                  <a:srgbClr val="646363"/>
                </a:solidFill>
                <a:latin typeface="Century Gothic"/>
                <a:cs typeface="Century Gothic"/>
              </a:rPr>
              <a:t> </a:t>
            </a:r>
            <a:r>
              <a:rPr sz="1300" spc="-25" dirty="0">
                <a:solidFill>
                  <a:srgbClr val="646363"/>
                </a:solidFill>
                <a:latin typeface="Century Gothic"/>
                <a:cs typeface="Century Gothic"/>
              </a:rPr>
              <a:t>Relatório</a:t>
            </a:r>
            <a:r>
              <a:rPr sz="1300" spc="-55" dirty="0">
                <a:solidFill>
                  <a:srgbClr val="646363"/>
                </a:solidFill>
                <a:latin typeface="Century Gothic"/>
                <a:cs typeface="Century Gothic"/>
              </a:rPr>
              <a:t> </a:t>
            </a:r>
            <a:r>
              <a:rPr sz="1300" spc="-35" dirty="0" err="1">
                <a:solidFill>
                  <a:srgbClr val="646363"/>
                </a:solidFill>
                <a:latin typeface="Century Gothic"/>
                <a:cs typeface="Century Gothic"/>
              </a:rPr>
              <a:t>Integrado</a:t>
            </a:r>
            <a:r>
              <a:rPr sz="1300" spc="-60" dirty="0">
                <a:solidFill>
                  <a:srgbClr val="646363"/>
                </a:solidFill>
                <a:latin typeface="Century Gothic"/>
                <a:cs typeface="Century Gothic"/>
              </a:rPr>
              <a:t> </a:t>
            </a:r>
            <a:r>
              <a:rPr sz="1300" dirty="0">
                <a:solidFill>
                  <a:srgbClr val="646363"/>
                </a:solidFill>
                <a:latin typeface="Century Gothic"/>
                <a:cs typeface="Century Gothic"/>
              </a:rPr>
              <a:t>202</a:t>
            </a:r>
            <a:r>
              <a:rPr lang="pt-BR" sz="1300" dirty="0">
                <a:solidFill>
                  <a:srgbClr val="646363"/>
                </a:solidFill>
                <a:latin typeface="Century Gothic"/>
                <a:cs typeface="Century Gothic"/>
              </a:rPr>
              <a:t>3</a:t>
            </a:r>
            <a:r>
              <a:rPr sz="1300" spc="-55" dirty="0">
                <a:solidFill>
                  <a:srgbClr val="646363"/>
                </a:solidFill>
                <a:latin typeface="Century Gothic"/>
                <a:cs typeface="Century Gothic"/>
              </a:rPr>
              <a:t> </a:t>
            </a:r>
            <a:r>
              <a:rPr sz="1300" spc="-125" dirty="0">
                <a:solidFill>
                  <a:srgbClr val="646363"/>
                </a:solidFill>
                <a:latin typeface="Century Gothic"/>
                <a:cs typeface="Century Gothic"/>
              </a:rPr>
              <a:t>...........................</a:t>
            </a:r>
            <a:r>
              <a:rPr sz="1300" spc="-75" dirty="0">
                <a:solidFill>
                  <a:srgbClr val="646363"/>
                </a:solidFill>
                <a:latin typeface="Century Gothic"/>
                <a:cs typeface="Century Gothic"/>
              </a:rPr>
              <a:t> </a:t>
            </a:r>
            <a:r>
              <a:rPr sz="1300" spc="-25" dirty="0">
                <a:solidFill>
                  <a:srgbClr val="646363"/>
                </a:solidFill>
                <a:latin typeface="Century Gothic"/>
                <a:cs typeface="Century Gothic"/>
              </a:rPr>
              <a:t>56</a:t>
            </a:r>
            <a:endParaRPr sz="1300" dirty="0">
              <a:latin typeface="Century Gothic"/>
              <a:cs typeface="Century Gothic"/>
            </a:endParaRPr>
          </a:p>
        </p:txBody>
      </p:sp>
      <p:sp>
        <p:nvSpPr>
          <p:cNvPr id="10" name="object 10"/>
          <p:cNvSpPr txBox="1"/>
          <p:nvPr/>
        </p:nvSpPr>
        <p:spPr>
          <a:xfrm>
            <a:off x="513400" y="2309619"/>
            <a:ext cx="175260" cy="299720"/>
          </a:xfrm>
          <a:prstGeom prst="rect">
            <a:avLst/>
          </a:prstGeom>
        </p:spPr>
        <p:txBody>
          <a:bodyPr vert="horz" wrap="square" lIns="0" tIns="12700" rIns="0" bIns="0" rtlCol="0">
            <a:spAutoFit/>
          </a:bodyPr>
          <a:lstStyle/>
          <a:p>
            <a:pPr marL="12700">
              <a:lnSpc>
                <a:spcPct val="100000"/>
              </a:lnSpc>
              <a:spcBef>
                <a:spcPts val="100"/>
              </a:spcBef>
            </a:pPr>
            <a:r>
              <a:rPr sz="1800" spc="-135" dirty="0">
                <a:solidFill>
                  <a:srgbClr val="005B81"/>
                </a:solidFill>
                <a:latin typeface="Century Gothic"/>
                <a:cs typeface="Century Gothic"/>
              </a:rPr>
              <a:t>1.</a:t>
            </a:r>
            <a:endParaRPr sz="1800">
              <a:latin typeface="Century Gothic"/>
              <a:cs typeface="Century Gothic"/>
            </a:endParaRPr>
          </a:p>
        </p:txBody>
      </p:sp>
      <p:sp>
        <p:nvSpPr>
          <p:cNvPr id="11" name="object 11"/>
          <p:cNvSpPr txBox="1"/>
          <p:nvPr/>
        </p:nvSpPr>
        <p:spPr>
          <a:xfrm>
            <a:off x="465851" y="4215000"/>
            <a:ext cx="22479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627327"/>
                </a:solidFill>
                <a:latin typeface="Century Gothic"/>
                <a:cs typeface="Century Gothic"/>
              </a:rPr>
              <a:t>2.</a:t>
            </a:r>
            <a:endParaRPr sz="1800">
              <a:latin typeface="Century Gothic"/>
              <a:cs typeface="Century Gothic"/>
            </a:endParaRPr>
          </a:p>
        </p:txBody>
      </p:sp>
      <p:sp>
        <p:nvSpPr>
          <p:cNvPr id="12" name="object 12"/>
          <p:cNvSpPr txBox="1"/>
          <p:nvPr/>
        </p:nvSpPr>
        <p:spPr>
          <a:xfrm>
            <a:off x="467680" y="5117055"/>
            <a:ext cx="220979"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742738"/>
                </a:solidFill>
                <a:latin typeface="Century Gothic"/>
                <a:cs typeface="Century Gothic"/>
              </a:rPr>
              <a:t>3.</a:t>
            </a:r>
            <a:endParaRPr sz="1800">
              <a:latin typeface="Century Gothic"/>
              <a:cs typeface="Century Gothic"/>
            </a:endParaRPr>
          </a:p>
        </p:txBody>
      </p:sp>
      <p:sp>
        <p:nvSpPr>
          <p:cNvPr id="13" name="object 13"/>
          <p:cNvSpPr txBox="1"/>
          <p:nvPr/>
        </p:nvSpPr>
        <p:spPr>
          <a:xfrm>
            <a:off x="6829400" y="1391217"/>
            <a:ext cx="5300980" cy="276860"/>
          </a:xfrm>
          <a:prstGeom prst="rect">
            <a:avLst/>
          </a:prstGeom>
        </p:spPr>
        <p:txBody>
          <a:bodyPr vert="horz" wrap="square" lIns="0" tIns="12700" rIns="0" bIns="0" rtlCol="0">
            <a:spAutoFit/>
          </a:bodyPr>
          <a:lstStyle/>
          <a:p>
            <a:pPr marL="12700">
              <a:lnSpc>
                <a:spcPct val="100000"/>
              </a:lnSpc>
              <a:spcBef>
                <a:spcPts val="100"/>
              </a:spcBef>
            </a:pPr>
            <a:r>
              <a:rPr sz="1650" dirty="0">
                <a:solidFill>
                  <a:srgbClr val="8C4F04"/>
                </a:solidFill>
                <a:latin typeface="Century Gothic"/>
                <a:cs typeface="Century Gothic"/>
              </a:rPr>
              <a:t>Informações</a:t>
            </a:r>
            <a:r>
              <a:rPr sz="1650" spc="-75" dirty="0">
                <a:solidFill>
                  <a:srgbClr val="8C4F04"/>
                </a:solidFill>
                <a:latin typeface="Century Gothic"/>
                <a:cs typeface="Century Gothic"/>
              </a:rPr>
              <a:t> </a:t>
            </a:r>
            <a:r>
              <a:rPr sz="1650" spc="-10" dirty="0">
                <a:solidFill>
                  <a:srgbClr val="8C4F04"/>
                </a:solidFill>
                <a:latin typeface="Century Gothic"/>
                <a:cs typeface="Century Gothic"/>
              </a:rPr>
              <a:t>orçamentárias,</a:t>
            </a:r>
            <a:r>
              <a:rPr sz="1650" spc="-70" dirty="0">
                <a:solidFill>
                  <a:srgbClr val="8C4F04"/>
                </a:solidFill>
                <a:latin typeface="Century Gothic"/>
                <a:cs typeface="Century Gothic"/>
              </a:rPr>
              <a:t> </a:t>
            </a:r>
            <a:r>
              <a:rPr sz="1650" dirty="0">
                <a:solidFill>
                  <a:srgbClr val="8C4F04"/>
                </a:solidFill>
                <a:latin typeface="Century Gothic"/>
                <a:cs typeface="Century Gothic"/>
              </a:rPr>
              <a:t>financeiras</a:t>
            </a:r>
            <a:r>
              <a:rPr sz="1650" spc="-65" dirty="0">
                <a:solidFill>
                  <a:srgbClr val="8C4F04"/>
                </a:solidFill>
                <a:latin typeface="Century Gothic"/>
                <a:cs typeface="Century Gothic"/>
              </a:rPr>
              <a:t> </a:t>
            </a:r>
            <a:r>
              <a:rPr sz="1650" spc="-95" dirty="0">
                <a:solidFill>
                  <a:srgbClr val="8C4F04"/>
                </a:solidFill>
                <a:latin typeface="Century Gothic"/>
                <a:cs typeface="Century Gothic"/>
              </a:rPr>
              <a:t>e</a:t>
            </a:r>
            <a:r>
              <a:rPr sz="1650" spc="-60" dirty="0">
                <a:solidFill>
                  <a:srgbClr val="8C4F04"/>
                </a:solidFill>
                <a:latin typeface="Century Gothic"/>
                <a:cs typeface="Century Gothic"/>
              </a:rPr>
              <a:t> </a:t>
            </a:r>
            <a:r>
              <a:rPr sz="1650" spc="-10" dirty="0">
                <a:solidFill>
                  <a:srgbClr val="8C4F04"/>
                </a:solidFill>
                <a:latin typeface="Century Gothic"/>
                <a:cs typeface="Century Gothic"/>
              </a:rPr>
              <a:t>contábeis</a:t>
            </a:r>
            <a:endParaRPr sz="1650">
              <a:latin typeface="Century Gothic"/>
              <a:cs typeface="Century Gothic"/>
            </a:endParaRPr>
          </a:p>
        </p:txBody>
      </p:sp>
      <p:sp>
        <p:nvSpPr>
          <p:cNvPr id="14" name="object 14"/>
          <p:cNvSpPr txBox="1"/>
          <p:nvPr/>
        </p:nvSpPr>
        <p:spPr>
          <a:xfrm>
            <a:off x="6419038" y="1319255"/>
            <a:ext cx="252095" cy="299720"/>
          </a:xfrm>
          <a:prstGeom prst="rect">
            <a:avLst/>
          </a:prstGeom>
        </p:spPr>
        <p:txBody>
          <a:bodyPr vert="horz" wrap="square" lIns="0" tIns="12700" rIns="0" bIns="0" rtlCol="0">
            <a:spAutoFit/>
          </a:bodyPr>
          <a:lstStyle/>
          <a:p>
            <a:pPr marL="12700">
              <a:lnSpc>
                <a:spcPct val="100000"/>
              </a:lnSpc>
              <a:spcBef>
                <a:spcPts val="100"/>
              </a:spcBef>
            </a:pPr>
            <a:r>
              <a:rPr sz="1800" spc="114" dirty="0">
                <a:solidFill>
                  <a:srgbClr val="8C4F04"/>
                </a:solidFill>
                <a:latin typeface="Century Gothic"/>
                <a:cs typeface="Century Gothic"/>
              </a:rPr>
              <a:t>4.</a:t>
            </a:r>
            <a:endParaRPr sz="1800">
              <a:latin typeface="Century Gothic"/>
              <a:cs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8545" cy="197490"/>
          </a:xfrm>
          <a:prstGeom prst="rect">
            <a:avLst/>
          </a:prstGeom>
        </p:spPr>
        <p:txBody>
          <a:bodyPr vert="horz" wrap="square" lIns="0" tIns="12700" rIns="0" bIns="0" rtlCol="0">
            <a:spAutoFit/>
          </a:bodyPr>
          <a:lstStyle/>
          <a:p>
            <a:pPr marL="12700">
              <a:lnSpc>
                <a:spcPct val="100000"/>
              </a:lnSpc>
              <a:spcBef>
                <a:spcPts val="100"/>
              </a:spcBef>
            </a:pPr>
            <a:r>
              <a:rPr sz="1200" spc="70" dirty="0">
                <a:solidFill>
                  <a:srgbClr val="646363"/>
                </a:solidFill>
                <a:latin typeface="Century Gothic"/>
                <a:cs typeface="Century Gothic"/>
              </a:rPr>
              <a:t>30</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1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63941" rIns="0" bIns="0" rtlCol="0">
            <a:spAutoFit/>
          </a:bodyPr>
          <a:lstStyle/>
          <a:p>
            <a:pPr marL="236220">
              <a:lnSpc>
                <a:spcPts val="3300"/>
              </a:lnSpc>
              <a:tabLst>
                <a:tab pos="1097915" algn="l"/>
              </a:tabLst>
            </a:pPr>
            <a:r>
              <a:rPr spc="-20" dirty="0">
                <a:solidFill>
                  <a:srgbClr val="742738"/>
                </a:solidFill>
              </a:rPr>
              <a:t>3.5.</a:t>
            </a:r>
            <a:r>
              <a:rPr dirty="0">
                <a:solidFill>
                  <a:srgbClr val="742738"/>
                </a:solidFill>
              </a:rPr>
              <a:t>	</a:t>
            </a:r>
            <a:r>
              <a:rPr sz="3900" baseline="1068" dirty="0">
                <a:solidFill>
                  <a:srgbClr val="742738"/>
                </a:solidFill>
              </a:rPr>
              <a:t>Gestão</a:t>
            </a:r>
            <a:r>
              <a:rPr sz="3900" spc="-142" baseline="1068" dirty="0">
                <a:solidFill>
                  <a:srgbClr val="742738"/>
                </a:solidFill>
              </a:rPr>
              <a:t> </a:t>
            </a:r>
            <a:r>
              <a:rPr sz="3900" spc="-112" baseline="1068" dirty="0">
                <a:solidFill>
                  <a:srgbClr val="742738"/>
                </a:solidFill>
              </a:rPr>
              <a:t>de</a:t>
            </a:r>
            <a:r>
              <a:rPr sz="3900" spc="-142" baseline="1068" dirty="0">
                <a:solidFill>
                  <a:srgbClr val="742738"/>
                </a:solidFill>
              </a:rPr>
              <a:t> </a:t>
            </a:r>
            <a:r>
              <a:rPr sz="3900" spc="195" baseline="1068" dirty="0">
                <a:solidFill>
                  <a:srgbClr val="742738"/>
                </a:solidFill>
              </a:rPr>
              <a:t>Pessoas</a:t>
            </a:r>
            <a:endParaRPr sz="3900" baseline="1068"/>
          </a:p>
        </p:txBody>
      </p:sp>
      <p:sp>
        <p:nvSpPr>
          <p:cNvPr id="4" name="object 4"/>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5" name="object 5"/>
          <p:cNvSpPr txBox="1"/>
          <p:nvPr/>
        </p:nvSpPr>
        <p:spPr>
          <a:xfrm>
            <a:off x="419299" y="2478995"/>
            <a:ext cx="609028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42738"/>
                </a:solidFill>
                <a:latin typeface="Century Gothic"/>
                <a:cs typeface="Century Gothic"/>
              </a:rPr>
              <a:t>Estratégia</a:t>
            </a:r>
            <a:r>
              <a:rPr sz="1900" spc="70" dirty="0">
                <a:solidFill>
                  <a:srgbClr val="742738"/>
                </a:solidFill>
                <a:latin typeface="Century Gothic"/>
                <a:cs typeface="Century Gothic"/>
              </a:rPr>
              <a:t> </a:t>
            </a:r>
            <a:r>
              <a:rPr sz="1900" spc="-30" dirty="0">
                <a:solidFill>
                  <a:srgbClr val="742738"/>
                </a:solidFill>
                <a:latin typeface="Century Gothic"/>
                <a:cs typeface="Century Gothic"/>
              </a:rPr>
              <a:t>de</a:t>
            </a:r>
            <a:r>
              <a:rPr sz="1900" spc="70" dirty="0">
                <a:solidFill>
                  <a:srgbClr val="742738"/>
                </a:solidFill>
                <a:latin typeface="Century Gothic"/>
                <a:cs typeface="Century Gothic"/>
              </a:rPr>
              <a:t> </a:t>
            </a:r>
            <a:r>
              <a:rPr sz="1900" dirty="0">
                <a:solidFill>
                  <a:srgbClr val="742738"/>
                </a:solidFill>
                <a:latin typeface="Century Gothic"/>
                <a:cs typeface="Century Gothic"/>
              </a:rPr>
              <a:t>recrutamento</a:t>
            </a:r>
            <a:r>
              <a:rPr sz="1900" spc="75" dirty="0">
                <a:solidFill>
                  <a:srgbClr val="742738"/>
                </a:solidFill>
                <a:latin typeface="Century Gothic"/>
                <a:cs typeface="Century Gothic"/>
              </a:rPr>
              <a:t> </a:t>
            </a:r>
            <a:r>
              <a:rPr sz="1900" dirty="0">
                <a:solidFill>
                  <a:srgbClr val="742738"/>
                </a:solidFill>
                <a:latin typeface="Century Gothic"/>
                <a:cs typeface="Century Gothic"/>
              </a:rPr>
              <a:t>e</a:t>
            </a:r>
            <a:r>
              <a:rPr sz="1900" spc="70" dirty="0">
                <a:solidFill>
                  <a:srgbClr val="742738"/>
                </a:solidFill>
                <a:latin typeface="Century Gothic"/>
                <a:cs typeface="Century Gothic"/>
              </a:rPr>
              <a:t> </a:t>
            </a:r>
            <a:r>
              <a:rPr sz="1900" spc="-110" dirty="0">
                <a:solidFill>
                  <a:srgbClr val="742738"/>
                </a:solidFill>
                <a:latin typeface="Century Gothic"/>
                <a:cs typeface="Century Gothic"/>
              </a:rPr>
              <a:t>alocação</a:t>
            </a:r>
            <a:r>
              <a:rPr sz="1900" spc="75" dirty="0">
                <a:solidFill>
                  <a:srgbClr val="742738"/>
                </a:solidFill>
                <a:latin typeface="Century Gothic"/>
                <a:cs typeface="Century Gothic"/>
              </a:rPr>
              <a:t> </a:t>
            </a:r>
            <a:r>
              <a:rPr sz="1900" spc="-30" dirty="0">
                <a:solidFill>
                  <a:srgbClr val="742738"/>
                </a:solidFill>
                <a:latin typeface="Century Gothic"/>
                <a:cs typeface="Century Gothic"/>
              </a:rPr>
              <a:t>de</a:t>
            </a:r>
            <a:r>
              <a:rPr sz="1900" spc="70" dirty="0">
                <a:solidFill>
                  <a:srgbClr val="742738"/>
                </a:solidFill>
                <a:latin typeface="Century Gothic"/>
                <a:cs typeface="Century Gothic"/>
              </a:rPr>
              <a:t> </a:t>
            </a:r>
            <a:r>
              <a:rPr sz="1900" spc="-10" dirty="0">
                <a:solidFill>
                  <a:srgbClr val="742738"/>
                </a:solidFill>
                <a:latin typeface="Century Gothic"/>
                <a:cs typeface="Century Gothic"/>
              </a:rPr>
              <a:t>pessoas</a:t>
            </a:r>
            <a:endParaRPr sz="1900">
              <a:latin typeface="Century Gothic"/>
              <a:cs typeface="Century Gothic"/>
            </a:endParaRPr>
          </a:p>
        </p:txBody>
      </p:sp>
      <p:sp>
        <p:nvSpPr>
          <p:cNvPr id="6" name="object 6"/>
          <p:cNvSpPr txBox="1"/>
          <p:nvPr/>
        </p:nvSpPr>
        <p:spPr>
          <a:xfrm>
            <a:off x="419300" y="3079575"/>
            <a:ext cx="7911465" cy="109220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45" dirty="0">
                <a:solidFill>
                  <a:srgbClr val="742738"/>
                </a:solidFill>
                <a:latin typeface="Century Gothic"/>
                <a:cs typeface="Century Gothic"/>
              </a:rPr>
              <a:t>A</a:t>
            </a:r>
            <a:r>
              <a:rPr sz="1400" spc="114" dirty="0">
                <a:solidFill>
                  <a:srgbClr val="742738"/>
                </a:solidFill>
                <a:latin typeface="Century Gothic"/>
                <a:cs typeface="Century Gothic"/>
              </a:rPr>
              <a:t> </a:t>
            </a:r>
            <a:r>
              <a:rPr sz="1400" spc="20" dirty="0">
                <a:solidFill>
                  <a:srgbClr val="742738"/>
                </a:solidFill>
                <a:latin typeface="Century Gothic"/>
                <a:cs typeface="Century Gothic"/>
              </a:rPr>
              <a:t>admissão</a:t>
            </a:r>
            <a:r>
              <a:rPr sz="1400" spc="114"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14" dirty="0">
                <a:solidFill>
                  <a:srgbClr val="742738"/>
                </a:solidFill>
                <a:latin typeface="Century Gothic"/>
                <a:cs typeface="Century Gothic"/>
              </a:rPr>
              <a:t> </a:t>
            </a:r>
            <a:r>
              <a:rPr sz="1400" spc="5" dirty="0">
                <a:solidFill>
                  <a:srgbClr val="742738"/>
                </a:solidFill>
                <a:latin typeface="Century Gothic"/>
                <a:cs typeface="Century Gothic"/>
              </a:rPr>
              <a:t>empregados</a:t>
            </a:r>
            <a:r>
              <a:rPr sz="1400" spc="114" dirty="0">
                <a:solidFill>
                  <a:srgbClr val="742738"/>
                </a:solidFill>
                <a:latin typeface="Century Gothic"/>
                <a:cs typeface="Century Gothic"/>
              </a:rPr>
              <a:t> </a:t>
            </a:r>
            <a:r>
              <a:rPr sz="1400" spc="-95" dirty="0">
                <a:solidFill>
                  <a:srgbClr val="742738"/>
                </a:solidFill>
                <a:latin typeface="Century Gothic"/>
                <a:cs typeface="Century Gothic"/>
              </a:rPr>
              <a:t>ao</a:t>
            </a:r>
            <a:r>
              <a:rPr sz="1400" spc="114" dirty="0">
                <a:solidFill>
                  <a:srgbClr val="742738"/>
                </a:solidFill>
                <a:latin typeface="Century Gothic"/>
                <a:cs typeface="Century Gothic"/>
              </a:rPr>
              <a:t> </a:t>
            </a:r>
            <a:r>
              <a:rPr sz="1400" spc="-5" dirty="0">
                <a:solidFill>
                  <a:srgbClr val="742738"/>
                </a:solidFill>
                <a:latin typeface="Century Gothic"/>
                <a:cs typeface="Century Gothic"/>
              </a:rPr>
              <a:t>quadro</a:t>
            </a:r>
            <a:r>
              <a:rPr sz="1400" spc="114" dirty="0">
                <a:solidFill>
                  <a:srgbClr val="742738"/>
                </a:solidFill>
                <a:latin typeface="Century Gothic"/>
                <a:cs typeface="Century Gothic"/>
              </a:rPr>
              <a:t> </a:t>
            </a:r>
            <a:r>
              <a:rPr sz="1400" spc="-30" dirty="0">
                <a:solidFill>
                  <a:srgbClr val="742738"/>
                </a:solidFill>
                <a:latin typeface="Century Gothic"/>
                <a:cs typeface="Century Gothic"/>
              </a:rPr>
              <a:t>do</a:t>
            </a:r>
            <a:r>
              <a:rPr sz="1400" spc="114" dirty="0">
                <a:solidFill>
                  <a:srgbClr val="742738"/>
                </a:solidFill>
                <a:latin typeface="Century Gothic"/>
                <a:cs typeface="Century Gothic"/>
              </a:rPr>
              <a:t> </a:t>
            </a:r>
            <a:r>
              <a:rPr sz="1400" spc="-35" dirty="0">
                <a:solidFill>
                  <a:srgbClr val="742738"/>
                </a:solidFill>
                <a:latin typeface="Century Gothic"/>
                <a:cs typeface="Century Gothic"/>
              </a:rPr>
              <a:t>CRMV/AM</a:t>
            </a:r>
            <a:r>
              <a:rPr sz="1400" spc="114" dirty="0">
                <a:solidFill>
                  <a:srgbClr val="742738"/>
                </a:solidFill>
                <a:latin typeface="Century Gothic"/>
                <a:cs typeface="Century Gothic"/>
              </a:rPr>
              <a:t> </a:t>
            </a:r>
            <a:r>
              <a:rPr sz="1400" spc="-75" dirty="0">
                <a:solidFill>
                  <a:srgbClr val="742738"/>
                </a:solidFill>
                <a:latin typeface="Century Gothic"/>
                <a:cs typeface="Century Gothic"/>
              </a:rPr>
              <a:t>é</a:t>
            </a:r>
            <a:r>
              <a:rPr sz="1400" spc="114" dirty="0">
                <a:solidFill>
                  <a:srgbClr val="742738"/>
                </a:solidFill>
                <a:latin typeface="Century Gothic"/>
                <a:cs typeface="Century Gothic"/>
              </a:rPr>
              <a:t> </a:t>
            </a:r>
            <a:r>
              <a:rPr sz="1400" spc="-30" dirty="0">
                <a:solidFill>
                  <a:srgbClr val="742738"/>
                </a:solidFill>
                <a:latin typeface="Century Gothic"/>
                <a:cs typeface="Century Gothic"/>
              </a:rPr>
              <a:t>precedida</a:t>
            </a:r>
            <a:r>
              <a:rPr sz="1400" spc="114"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14" dirty="0">
                <a:solidFill>
                  <a:srgbClr val="742738"/>
                </a:solidFill>
                <a:latin typeface="Century Gothic"/>
                <a:cs typeface="Century Gothic"/>
              </a:rPr>
              <a:t> </a:t>
            </a:r>
            <a:r>
              <a:rPr sz="1400" spc="10" dirty="0">
                <a:solidFill>
                  <a:srgbClr val="742738"/>
                </a:solidFill>
                <a:latin typeface="Century Gothic"/>
                <a:cs typeface="Century Gothic"/>
              </a:rPr>
              <a:t>Concurso</a:t>
            </a:r>
            <a:r>
              <a:rPr sz="1400" spc="114" dirty="0">
                <a:solidFill>
                  <a:srgbClr val="742738"/>
                </a:solidFill>
                <a:latin typeface="Century Gothic"/>
                <a:cs typeface="Century Gothic"/>
              </a:rPr>
              <a:t> </a:t>
            </a:r>
            <a:r>
              <a:rPr sz="1400" spc="15" dirty="0">
                <a:solidFill>
                  <a:srgbClr val="742738"/>
                </a:solidFill>
                <a:latin typeface="Century Gothic"/>
                <a:cs typeface="Century Gothic"/>
              </a:rPr>
              <a:t>Público,</a:t>
            </a:r>
            <a:r>
              <a:rPr sz="1400" spc="-95" dirty="0">
                <a:solidFill>
                  <a:srgbClr val="742738"/>
                </a:solidFill>
                <a:latin typeface="Century Gothic"/>
                <a:cs typeface="Century Gothic"/>
              </a:rPr>
              <a:t> </a:t>
            </a:r>
            <a:r>
              <a:rPr sz="1400" dirty="0">
                <a:solidFill>
                  <a:srgbClr val="742738"/>
                </a:solidFill>
                <a:latin typeface="Century Gothic"/>
                <a:cs typeface="Century Gothic"/>
              </a:rPr>
              <a:t>que</a:t>
            </a:r>
            <a:r>
              <a:rPr sz="1400" spc="-50" dirty="0">
                <a:solidFill>
                  <a:srgbClr val="742738"/>
                </a:solidFill>
                <a:latin typeface="Century Gothic"/>
                <a:cs typeface="Century Gothic"/>
              </a:rPr>
              <a:t> </a:t>
            </a:r>
            <a:r>
              <a:rPr sz="1400" spc="-60" dirty="0">
                <a:solidFill>
                  <a:srgbClr val="742738"/>
                </a:solidFill>
                <a:latin typeface="Century Gothic"/>
                <a:cs typeface="Century Gothic"/>
              </a:rPr>
              <a:t>deve</a:t>
            </a:r>
            <a:r>
              <a:rPr sz="1400" spc="-50" dirty="0">
                <a:solidFill>
                  <a:srgbClr val="742738"/>
                </a:solidFill>
                <a:latin typeface="Century Gothic"/>
                <a:cs typeface="Century Gothic"/>
              </a:rPr>
              <a:t> </a:t>
            </a:r>
            <a:r>
              <a:rPr sz="1400" spc="-40" dirty="0">
                <a:solidFill>
                  <a:srgbClr val="742738"/>
                </a:solidFill>
                <a:latin typeface="Century Gothic"/>
                <a:cs typeface="Century Gothic"/>
              </a:rPr>
              <a:t>obedecer</a:t>
            </a:r>
            <a:r>
              <a:rPr sz="1400" spc="-50" dirty="0">
                <a:solidFill>
                  <a:srgbClr val="742738"/>
                </a:solidFill>
                <a:latin typeface="Century Gothic"/>
                <a:cs typeface="Century Gothic"/>
              </a:rPr>
              <a:t> </a:t>
            </a:r>
            <a:r>
              <a:rPr sz="1400" spc="-20" dirty="0">
                <a:solidFill>
                  <a:srgbClr val="742738"/>
                </a:solidFill>
                <a:latin typeface="Century Gothic"/>
                <a:cs typeface="Century Gothic"/>
              </a:rPr>
              <a:t>aos</a:t>
            </a:r>
            <a:r>
              <a:rPr sz="1400" spc="-50" dirty="0">
                <a:solidFill>
                  <a:srgbClr val="742738"/>
                </a:solidFill>
                <a:latin typeface="Century Gothic"/>
                <a:cs typeface="Century Gothic"/>
              </a:rPr>
              <a:t> </a:t>
            </a:r>
            <a:r>
              <a:rPr sz="1400" spc="50" dirty="0">
                <a:solidFill>
                  <a:srgbClr val="742738"/>
                </a:solidFill>
                <a:latin typeface="Century Gothic"/>
                <a:cs typeface="Century Gothic"/>
              </a:rPr>
              <a:t>princípios</a:t>
            </a:r>
            <a:r>
              <a:rPr sz="1400" spc="-50" dirty="0">
                <a:solidFill>
                  <a:srgbClr val="742738"/>
                </a:solidFill>
                <a:latin typeface="Century Gothic"/>
                <a:cs typeface="Century Gothic"/>
              </a:rPr>
              <a:t> </a:t>
            </a:r>
            <a:r>
              <a:rPr sz="1400" spc="-80" dirty="0">
                <a:solidFill>
                  <a:srgbClr val="742738"/>
                </a:solidFill>
                <a:latin typeface="Century Gothic"/>
                <a:cs typeface="Century Gothic"/>
              </a:rPr>
              <a:t>da</a:t>
            </a:r>
            <a:r>
              <a:rPr sz="1400" spc="-50" dirty="0">
                <a:solidFill>
                  <a:srgbClr val="742738"/>
                </a:solidFill>
                <a:latin typeface="Century Gothic"/>
                <a:cs typeface="Century Gothic"/>
              </a:rPr>
              <a:t> </a:t>
            </a:r>
            <a:r>
              <a:rPr sz="1400" spc="-25" dirty="0">
                <a:solidFill>
                  <a:srgbClr val="742738"/>
                </a:solidFill>
                <a:latin typeface="Century Gothic"/>
                <a:cs typeface="Century Gothic"/>
              </a:rPr>
              <a:t>legalidade,</a:t>
            </a:r>
            <a:r>
              <a:rPr sz="1400" spc="-50" dirty="0">
                <a:solidFill>
                  <a:srgbClr val="742738"/>
                </a:solidFill>
                <a:latin typeface="Century Gothic"/>
                <a:cs typeface="Century Gothic"/>
              </a:rPr>
              <a:t> </a:t>
            </a:r>
            <a:r>
              <a:rPr sz="1400" spc="5" dirty="0">
                <a:solidFill>
                  <a:srgbClr val="742738"/>
                </a:solidFill>
                <a:latin typeface="Century Gothic"/>
                <a:cs typeface="Century Gothic"/>
              </a:rPr>
              <a:t>impessoalidade,</a:t>
            </a:r>
            <a:r>
              <a:rPr sz="1400" spc="-50" dirty="0">
                <a:solidFill>
                  <a:srgbClr val="742738"/>
                </a:solidFill>
                <a:latin typeface="Century Gothic"/>
                <a:cs typeface="Century Gothic"/>
              </a:rPr>
              <a:t> </a:t>
            </a:r>
            <a:r>
              <a:rPr sz="1400" spc="-5" dirty="0">
                <a:solidFill>
                  <a:srgbClr val="742738"/>
                </a:solidFill>
                <a:latin typeface="Century Gothic"/>
                <a:cs typeface="Century Gothic"/>
              </a:rPr>
              <a:t>moralidade</a:t>
            </a:r>
            <a:r>
              <a:rPr sz="1400" spc="-50" dirty="0">
                <a:solidFill>
                  <a:srgbClr val="742738"/>
                </a:solidFill>
                <a:latin typeface="Century Gothic"/>
                <a:cs typeface="Century Gothic"/>
              </a:rPr>
              <a:t> </a:t>
            </a:r>
            <a:r>
              <a:rPr sz="1400" spc="-75" dirty="0">
                <a:solidFill>
                  <a:srgbClr val="742738"/>
                </a:solidFill>
                <a:latin typeface="Century Gothic"/>
                <a:cs typeface="Century Gothic"/>
              </a:rPr>
              <a:t>e</a:t>
            </a:r>
            <a:r>
              <a:rPr sz="1400" spc="-50" dirty="0">
                <a:solidFill>
                  <a:srgbClr val="742738"/>
                </a:solidFill>
                <a:latin typeface="Century Gothic"/>
                <a:cs typeface="Century Gothic"/>
              </a:rPr>
              <a:t> </a:t>
            </a:r>
            <a:r>
              <a:rPr sz="1400" spc="15" dirty="0">
                <a:solidFill>
                  <a:srgbClr val="742738"/>
                </a:solidFill>
                <a:latin typeface="Century Gothic"/>
                <a:cs typeface="Century Gothic"/>
              </a:rPr>
              <a:t>publicida-</a:t>
            </a:r>
            <a:r>
              <a:rPr sz="1400" spc="55" dirty="0">
                <a:solidFill>
                  <a:srgbClr val="742738"/>
                </a:solidFill>
                <a:latin typeface="Century Gothic"/>
                <a:cs typeface="Century Gothic"/>
              </a:rPr>
              <a:t> </a:t>
            </a:r>
            <a:r>
              <a:rPr sz="1400" spc="-65" dirty="0">
                <a:solidFill>
                  <a:srgbClr val="742738"/>
                </a:solidFill>
                <a:latin typeface="Century Gothic"/>
                <a:cs typeface="Century Gothic"/>
              </a:rPr>
              <a:t>de,</a:t>
            </a:r>
            <a:r>
              <a:rPr sz="1400" spc="60" dirty="0">
                <a:solidFill>
                  <a:srgbClr val="742738"/>
                </a:solidFill>
                <a:latin typeface="Century Gothic"/>
                <a:cs typeface="Century Gothic"/>
              </a:rPr>
              <a:t> </a:t>
            </a:r>
            <a:r>
              <a:rPr sz="1400" spc="20" dirty="0">
                <a:solidFill>
                  <a:srgbClr val="742738"/>
                </a:solidFill>
                <a:latin typeface="Century Gothic"/>
                <a:cs typeface="Century Gothic"/>
              </a:rPr>
              <a:t>constantes</a:t>
            </a:r>
            <a:r>
              <a:rPr sz="1400" spc="60" dirty="0">
                <a:solidFill>
                  <a:srgbClr val="742738"/>
                </a:solidFill>
                <a:latin typeface="Century Gothic"/>
                <a:cs typeface="Century Gothic"/>
              </a:rPr>
              <a:t> </a:t>
            </a:r>
            <a:r>
              <a:rPr sz="1400" spc="25" dirty="0">
                <a:solidFill>
                  <a:srgbClr val="742738"/>
                </a:solidFill>
                <a:latin typeface="Century Gothic"/>
                <a:cs typeface="Century Gothic"/>
              </a:rPr>
              <a:t>no</a:t>
            </a:r>
            <a:r>
              <a:rPr sz="1400" spc="60" dirty="0">
                <a:solidFill>
                  <a:srgbClr val="742738"/>
                </a:solidFill>
                <a:latin typeface="Century Gothic"/>
                <a:cs typeface="Century Gothic"/>
              </a:rPr>
              <a:t> </a:t>
            </a:r>
            <a:r>
              <a:rPr sz="1400" spc="30" dirty="0">
                <a:solidFill>
                  <a:srgbClr val="742738"/>
                </a:solidFill>
                <a:latin typeface="Century Gothic"/>
                <a:cs typeface="Century Gothic"/>
              </a:rPr>
              <a:t>Art.</a:t>
            </a:r>
            <a:r>
              <a:rPr sz="1400" spc="60" dirty="0">
                <a:solidFill>
                  <a:srgbClr val="742738"/>
                </a:solidFill>
                <a:latin typeface="Century Gothic"/>
                <a:cs typeface="Century Gothic"/>
              </a:rPr>
              <a:t> </a:t>
            </a:r>
            <a:r>
              <a:rPr sz="1400" spc="15" dirty="0">
                <a:solidFill>
                  <a:srgbClr val="742738"/>
                </a:solidFill>
                <a:latin typeface="Century Gothic"/>
                <a:cs typeface="Century Gothic"/>
              </a:rPr>
              <a:t>37</a:t>
            </a:r>
            <a:r>
              <a:rPr sz="1400" spc="60" dirty="0">
                <a:solidFill>
                  <a:srgbClr val="742738"/>
                </a:solidFill>
                <a:latin typeface="Century Gothic"/>
                <a:cs typeface="Century Gothic"/>
              </a:rPr>
              <a:t> </a:t>
            </a:r>
            <a:r>
              <a:rPr sz="1400" spc="-80" dirty="0">
                <a:solidFill>
                  <a:srgbClr val="742738"/>
                </a:solidFill>
                <a:latin typeface="Century Gothic"/>
                <a:cs typeface="Century Gothic"/>
              </a:rPr>
              <a:t>da</a:t>
            </a:r>
            <a:r>
              <a:rPr sz="1400" spc="60" dirty="0">
                <a:solidFill>
                  <a:srgbClr val="742738"/>
                </a:solidFill>
                <a:latin typeface="Century Gothic"/>
                <a:cs typeface="Century Gothic"/>
              </a:rPr>
              <a:t> </a:t>
            </a:r>
            <a:r>
              <a:rPr sz="1400" spc="15" dirty="0">
                <a:solidFill>
                  <a:srgbClr val="742738"/>
                </a:solidFill>
                <a:latin typeface="Century Gothic"/>
                <a:cs typeface="Century Gothic"/>
              </a:rPr>
              <a:t>Constituição</a:t>
            </a:r>
            <a:r>
              <a:rPr sz="1400" spc="60" dirty="0">
                <a:solidFill>
                  <a:srgbClr val="742738"/>
                </a:solidFill>
                <a:latin typeface="Century Gothic"/>
                <a:cs typeface="Century Gothic"/>
              </a:rPr>
              <a:t> </a:t>
            </a:r>
            <a:r>
              <a:rPr sz="1400" spc="-10" dirty="0">
                <a:solidFill>
                  <a:srgbClr val="742738"/>
                </a:solidFill>
                <a:latin typeface="Century Gothic"/>
                <a:cs typeface="Century Gothic"/>
              </a:rPr>
              <a:t>Federal.</a:t>
            </a:r>
            <a:r>
              <a:rPr sz="1400" spc="60" dirty="0">
                <a:solidFill>
                  <a:srgbClr val="742738"/>
                </a:solidFill>
                <a:latin typeface="Century Gothic"/>
                <a:cs typeface="Century Gothic"/>
              </a:rPr>
              <a:t> </a:t>
            </a:r>
            <a:r>
              <a:rPr sz="1400" spc="25" dirty="0">
                <a:solidFill>
                  <a:srgbClr val="742738"/>
                </a:solidFill>
                <a:latin typeface="Century Gothic"/>
                <a:cs typeface="Century Gothic"/>
              </a:rPr>
              <a:t>Excetuam-se</a:t>
            </a:r>
            <a:r>
              <a:rPr sz="1400" spc="60" dirty="0">
                <a:solidFill>
                  <a:srgbClr val="742738"/>
                </a:solidFill>
                <a:latin typeface="Century Gothic"/>
                <a:cs typeface="Century Gothic"/>
              </a:rPr>
              <a:t> </a:t>
            </a:r>
            <a:r>
              <a:rPr sz="1400" spc="5" dirty="0">
                <a:solidFill>
                  <a:srgbClr val="742738"/>
                </a:solidFill>
                <a:latin typeface="Century Gothic"/>
                <a:cs typeface="Century Gothic"/>
              </a:rPr>
              <a:t>dessa</a:t>
            </a:r>
            <a:r>
              <a:rPr sz="1400" spc="60" dirty="0">
                <a:solidFill>
                  <a:srgbClr val="742738"/>
                </a:solidFill>
                <a:latin typeface="Century Gothic"/>
                <a:cs typeface="Century Gothic"/>
              </a:rPr>
              <a:t> </a:t>
            </a:r>
            <a:r>
              <a:rPr sz="1400" spc="10" dirty="0">
                <a:solidFill>
                  <a:srgbClr val="742738"/>
                </a:solidFill>
                <a:latin typeface="Century Gothic"/>
                <a:cs typeface="Century Gothic"/>
              </a:rPr>
              <a:t>disposição</a:t>
            </a:r>
            <a:r>
              <a:rPr sz="1400" spc="60" dirty="0">
                <a:solidFill>
                  <a:srgbClr val="742738"/>
                </a:solidFill>
                <a:latin typeface="Century Gothic"/>
                <a:cs typeface="Century Gothic"/>
              </a:rPr>
              <a:t> </a:t>
            </a:r>
            <a:r>
              <a:rPr sz="1400" spc="50" dirty="0">
                <a:solidFill>
                  <a:srgbClr val="742738"/>
                </a:solidFill>
                <a:latin typeface="Century Gothic"/>
                <a:cs typeface="Century Gothic"/>
              </a:rPr>
              <a:t>os</a:t>
            </a:r>
            <a:r>
              <a:rPr sz="1400" spc="60" dirty="0">
                <a:solidFill>
                  <a:srgbClr val="742738"/>
                </a:solidFill>
                <a:latin typeface="Century Gothic"/>
                <a:cs typeface="Century Gothic"/>
              </a:rPr>
              <a:t> </a:t>
            </a:r>
            <a:r>
              <a:rPr sz="1400" spc="50" dirty="0">
                <a:solidFill>
                  <a:srgbClr val="742738"/>
                </a:solidFill>
                <a:latin typeface="Century Gothic"/>
                <a:cs typeface="Century Gothic"/>
              </a:rPr>
              <a:t>em-</a:t>
            </a:r>
            <a:r>
              <a:rPr sz="1400" spc="55" dirty="0">
                <a:solidFill>
                  <a:srgbClr val="742738"/>
                </a:solidFill>
                <a:latin typeface="Century Gothic"/>
                <a:cs typeface="Century Gothic"/>
              </a:rPr>
              <a:t> </a:t>
            </a:r>
            <a:r>
              <a:rPr sz="1400" spc="20" dirty="0">
                <a:solidFill>
                  <a:srgbClr val="742738"/>
                </a:solidFill>
                <a:latin typeface="Century Gothic"/>
                <a:cs typeface="Century Gothic"/>
              </a:rPr>
              <a:t>pregos</a:t>
            </a:r>
            <a:r>
              <a:rPr sz="1400" spc="25" dirty="0">
                <a:solidFill>
                  <a:srgbClr val="742738"/>
                </a:solidFill>
                <a:latin typeface="Century Gothic"/>
                <a:cs typeface="Century Gothic"/>
              </a:rPr>
              <a:t> </a:t>
            </a:r>
            <a:r>
              <a:rPr sz="1400" spc="5" dirty="0">
                <a:solidFill>
                  <a:srgbClr val="742738"/>
                </a:solidFill>
                <a:latin typeface="Century Gothic"/>
                <a:cs typeface="Century Gothic"/>
              </a:rPr>
              <a:t>aqui</a:t>
            </a:r>
            <a:r>
              <a:rPr sz="1400" spc="25" dirty="0">
                <a:solidFill>
                  <a:srgbClr val="742738"/>
                </a:solidFill>
                <a:latin typeface="Century Gothic"/>
                <a:cs typeface="Century Gothic"/>
              </a:rPr>
              <a:t> </a:t>
            </a:r>
            <a:r>
              <a:rPr sz="1400" spc="30" dirty="0">
                <a:solidFill>
                  <a:srgbClr val="742738"/>
                </a:solidFill>
                <a:latin typeface="Century Gothic"/>
                <a:cs typeface="Century Gothic"/>
              </a:rPr>
              <a:t>definidos</a:t>
            </a:r>
            <a:r>
              <a:rPr sz="1400" spc="25" dirty="0">
                <a:solidFill>
                  <a:srgbClr val="742738"/>
                </a:solidFill>
                <a:latin typeface="Century Gothic"/>
                <a:cs typeface="Century Gothic"/>
              </a:rPr>
              <a:t> </a:t>
            </a:r>
            <a:r>
              <a:rPr sz="1400" spc="-10" dirty="0">
                <a:solidFill>
                  <a:srgbClr val="742738"/>
                </a:solidFill>
                <a:latin typeface="Century Gothic"/>
                <a:cs typeface="Century Gothic"/>
              </a:rPr>
              <a:t>como</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45" dirty="0">
                <a:solidFill>
                  <a:srgbClr val="742738"/>
                </a:solidFill>
                <a:latin typeface="Century Gothic"/>
                <a:cs typeface="Century Gothic"/>
              </a:rPr>
              <a:t>Provimento</a:t>
            </a:r>
            <a:r>
              <a:rPr sz="1400" spc="25" dirty="0">
                <a:solidFill>
                  <a:srgbClr val="742738"/>
                </a:solidFill>
                <a:latin typeface="Century Gothic"/>
                <a:cs typeface="Century Gothic"/>
              </a:rPr>
              <a:t> </a:t>
            </a:r>
            <a:r>
              <a:rPr sz="1400" spc="40" dirty="0">
                <a:solidFill>
                  <a:srgbClr val="742738"/>
                </a:solidFill>
                <a:latin typeface="Century Gothic"/>
                <a:cs typeface="Century Gothic"/>
              </a:rPr>
              <a:t>em</a:t>
            </a:r>
            <a:r>
              <a:rPr sz="1400" spc="25" dirty="0">
                <a:solidFill>
                  <a:srgbClr val="742738"/>
                </a:solidFill>
                <a:latin typeface="Century Gothic"/>
                <a:cs typeface="Century Gothic"/>
              </a:rPr>
              <a:t> </a:t>
            </a:r>
            <a:r>
              <a:rPr sz="1400" dirty="0">
                <a:solidFill>
                  <a:srgbClr val="742738"/>
                </a:solidFill>
                <a:latin typeface="Century Gothic"/>
                <a:cs typeface="Century Gothic"/>
              </a:rPr>
              <a:t>Comissão,</a:t>
            </a:r>
            <a:r>
              <a:rPr sz="1400" spc="25" dirty="0">
                <a:solidFill>
                  <a:srgbClr val="742738"/>
                </a:solidFill>
                <a:latin typeface="Century Gothic"/>
                <a:cs typeface="Century Gothic"/>
              </a:rPr>
              <a:t> </a:t>
            </a:r>
            <a:r>
              <a:rPr sz="1400" spc="50" dirty="0">
                <a:solidFill>
                  <a:srgbClr val="742738"/>
                </a:solidFill>
                <a:latin typeface="Century Gothic"/>
                <a:cs typeface="Century Gothic"/>
              </a:rPr>
              <a:t>os</a:t>
            </a:r>
            <a:r>
              <a:rPr sz="1400" spc="25" dirty="0">
                <a:solidFill>
                  <a:srgbClr val="742738"/>
                </a:solidFill>
                <a:latin typeface="Century Gothic"/>
                <a:cs typeface="Century Gothic"/>
              </a:rPr>
              <a:t> </a:t>
            </a:r>
            <a:r>
              <a:rPr sz="1400" spc="35" dirty="0">
                <a:solidFill>
                  <a:srgbClr val="742738"/>
                </a:solidFill>
                <a:latin typeface="Century Gothic"/>
                <a:cs typeface="Century Gothic"/>
              </a:rPr>
              <a:t>quais</a:t>
            </a:r>
            <a:r>
              <a:rPr sz="1400" spc="25" dirty="0">
                <a:solidFill>
                  <a:srgbClr val="742738"/>
                </a:solidFill>
                <a:latin typeface="Century Gothic"/>
                <a:cs typeface="Century Gothic"/>
              </a:rPr>
              <a:t> </a:t>
            </a:r>
            <a:r>
              <a:rPr sz="1400" spc="-20" dirty="0">
                <a:solidFill>
                  <a:srgbClr val="742738"/>
                </a:solidFill>
                <a:latin typeface="Century Gothic"/>
                <a:cs typeface="Century Gothic"/>
              </a:rPr>
              <a:t>são</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40" dirty="0">
                <a:solidFill>
                  <a:srgbClr val="742738"/>
                </a:solidFill>
                <a:latin typeface="Century Gothic"/>
                <a:cs typeface="Century Gothic"/>
              </a:rPr>
              <a:t>livre</a:t>
            </a:r>
            <a:r>
              <a:rPr sz="1400" spc="25" dirty="0">
                <a:solidFill>
                  <a:srgbClr val="742738"/>
                </a:solidFill>
                <a:latin typeface="Century Gothic"/>
                <a:cs typeface="Century Gothic"/>
              </a:rPr>
              <a:t> </a:t>
            </a:r>
            <a:r>
              <a:rPr sz="1400" spc="-10" dirty="0">
                <a:solidFill>
                  <a:srgbClr val="742738"/>
                </a:solidFill>
                <a:latin typeface="Century Gothic"/>
                <a:cs typeface="Century Gothic"/>
              </a:rPr>
              <a:t>contrata-</a:t>
            </a:r>
            <a:r>
              <a:rPr sz="1400" spc="55" dirty="0">
                <a:solidFill>
                  <a:srgbClr val="742738"/>
                </a:solidFill>
                <a:latin typeface="Century Gothic"/>
                <a:cs typeface="Century Gothic"/>
              </a:rPr>
              <a:t> </a:t>
            </a:r>
            <a:r>
              <a:rPr sz="1400" spc="-105" dirty="0">
                <a:solidFill>
                  <a:srgbClr val="742738"/>
                </a:solidFill>
                <a:latin typeface="Century Gothic"/>
                <a:cs typeface="Century Gothic"/>
              </a:rPr>
              <a:t>ção</a:t>
            </a:r>
            <a:r>
              <a:rPr sz="1400" spc="-25" dirty="0">
                <a:solidFill>
                  <a:srgbClr val="742738"/>
                </a:solidFill>
                <a:latin typeface="Century Gothic"/>
                <a:cs typeface="Century Gothic"/>
              </a:rPr>
              <a:t> </a:t>
            </a:r>
            <a:r>
              <a:rPr sz="1400" spc="-75" dirty="0">
                <a:solidFill>
                  <a:srgbClr val="742738"/>
                </a:solidFill>
                <a:latin typeface="Century Gothic"/>
                <a:cs typeface="Century Gothic"/>
              </a:rPr>
              <a:t>e</a:t>
            </a:r>
            <a:r>
              <a:rPr sz="1400" spc="-25" dirty="0">
                <a:solidFill>
                  <a:srgbClr val="742738"/>
                </a:solidFill>
                <a:latin typeface="Century Gothic"/>
                <a:cs typeface="Century Gothic"/>
              </a:rPr>
              <a:t> </a:t>
            </a:r>
            <a:r>
              <a:rPr sz="1400" spc="-20" dirty="0">
                <a:solidFill>
                  <a:srgbClr val="742738"/>
                </a:solidFill>
                <a:latin typeface="Century Gothic"/>
                <a:cs typeface="Century Gothic"/>
              </a:rPr>
              <a:t>extinção.</a:t>
            </a:r>
            <a:endParaRPr sz="1400" dirty="0">
              <a:latin typeface="Century Gothic"/>
              <a:cs typeface="Century Gothic"/>
            </a:endParaRPr>
          </a:p>
        </p:txBody>
      </p:sp>
      <p:sp>
        <p:nvSpPr>
          <p:cNvPr id="7" name="object 7"/>
          <p:cNvSpPr txBox="1"/>
          <p:nvPr/>
        </p:nvSpPr>
        <p:spPr>
          <a:xfrm>
            <a:off x="421078" y="4359735"/>
            <a:ext cx="7910195" cy="665480"/>
          </a:xfrm>
          <a:prstGeom prst="rect">
            <a:avLst/>
          </a:prstGeom>
        </p:spPr>
        <p:txBody>
          <a:bodyPr vert="horz" wrap="square" lIns="0" tIns="12700" rIns="0" bIns="0" rtlCol="0">
            <a:spAutoFit/>
          </a:bodyPr>
          <a:lstStyle/>
          <a:p>
            <a:pPr marL="12700" marR="5080" algn="just">
              <a:lnSpc>
                <a:spcPct val="100000"/>
              </a:lnSpc>
              <a:spcBef>
                <a:spcPts val="100"/>
              </a:spcBef>
            </a:pPr>
            <a:r>
              <a:rPr sz="1400" spc="45" dirty="0">
                <a:solidFill>
                  <a:srgbClr val="742738"/>
                </a:solidFill>
                <a:latin typeface="Century Gothic"/>
                <a:cs typeface="Century Gothic"/>
              </a:rPr>
              <a:t>As</a:t>
            </a:r>
            <a:r>
              <a:rPr sz="1400" spc="-15" dirty="0">
                <a:solidFill>
                  <a:srgbClr val="742738"/>
                </a:solidFill>
                <a:latin typeface="Century Gothic"/>
                <a:cs typeface="Century Gothic"/>
              </a:rPr>
              <a:t> </a:t>
            </a:r>
            <a:r>
              <a:rPr sz="1400" spc="5" dirty="0">
                <a:solidFill>
                  <a:srgbClr val="742738"/>
                </a:solidFill>
                <a:latin typeface="Century Gothic"/>
                <a:cs typeface="Century Gothic"/>
              </a:rPr>
              <a:t>descrições</a:t>
            </a:r>
            <a:r>
              <a:rPr sz="1400" spc="-15" dirty="0">
                <a:solidFill>
                  <a:srgbClr val="742738"/>
                </a:solidFill>
                <a:latin typeface="Century Gothic"/>
                <a:cs typeface="Century Gothic"/>
              </a:rPr>
              <a:t> </a:t>
            </a:r>
            <a:r>
              <a:rPr sz="1400" spc="15" dirty="0">
                <a:solidFill>
                  <a:srgbClr val="742738"/>
                </a:solidFill>
                <a:latin typeface="Century Gothic"/>
                <a:cs typeface="Century Gothic"/>
              </a:rPr>
              <a:t>componentes</a:t>
            </a:r>
            <a:r>
              <a:rPr sz="1400" spc="-15" dirty="0">
                <a:solidFill>
                  <a:srgbClr val="742738"/>
                </a:solidFill>
                <a:latin typeface="Century Gothic"/>
                <a:cs typeface="Century Gothic"/>
              </a:rPr>
              <a:t> </a:t>
            </a:r>
            <a:r>
              <a:rPr sz="1400" spc="-30" dirty="0">
                <a:solidFill>
                  <a:srgbClr val="742738"/>
                </a:solidFill>
                <a:latin typeface="Century Gothic"/>
                <a:cs typeface="Century Gothic"/>
              </a:rPr>
              <a:t>do</a:t>
            </a:r>
            <a:r>
              <a:rPr sz="1400" spc="-15" dirty="0">
                <a:solidFill>
                  <a:srgbClr val="742738"/>
                </a:solidFill>
                <a:latin typeface="Century Gothic"/>
                <a:cs typeface="Century Gothic"/>
              </a:rPr>
              <a:t> </a:t>
            </a:r>
            <a:r>
              <a:rPr sz="1400" spc="-35" dirty="0">
                <a:solidFill>
                  <a:srgbClr val="742738"/>
                </a:solidFill>
                <a:latin typeface="Century Gothic"/>
                <a:cs typeface="Century Gothic"/>
              </a:rPr>
              <a:t>cargo</a:t>
            </a:r>
            <a:r>
              <a:rPr sz="1400" spc="-15" dirty="0">
                <a:solidFill>
                  <a:srgbClr val="742738"/>
                </a:solidFill>
                <a:latin typeface="Century Gothic"/>
                <a:cs typeface="Century Gothic"/>
              </a:rPr>
              <a:t> </a:t>
            </a:r>
            <a:r>
              <a:rPr sz="1400" spc="45" dirty="0">
                <a:solidFill>
                  <a:srgbClr val="742738"/>
                </a:solidFill>
                <a:latin typeface="Century Gothic"/>
                <a:cs typeface="Century Gothic"/>
              </a:rPr>
              <a:t>têm</a:t>
            </a:r>
            <a:r>
              <a:rPr sz="1400" spc="-15" dirty="0">
                <a:solidFill>
                  <a:srgbClr val="742738"/>
                </a:solidFill>
                <a:latin typeface="Century Gothic"/>
                <a:cs typeface="Century Gothic"/>
              </a:rPr>
              <a:t> </a:t>
            </a:r>
            <a:r>
              <a:rPr sz="1400" spc="-40" dirty="0">
                <a:solidFill>
                  <a:srgbClr val="742738"/>
                </a:solidFill>
                <a:latin typeface="Century Gothic"/>
                <a:cs typeface="Century Gothic"/>
              </a:rPr>
              <a:t>o</a:t>
            </a:r>
            <a:r>
              <a:rPr sz="1400" spc="-15" dirty="0">
                <a:solidFill>
                  <a:srgbClr val="742738"/>
                </a:solidFill>
                <a:latin typeface="Century Gothic"/>
                <a:cs typeface="Century Gothic"/>
              </a:rPr>
              <a:t> </a:t>
            </a:r>
            <a:r>
              <a:rPr sz="1400" spc="5" dirty="0">
                <a:solidFill>
                  <a:srgbClr val="742738"/>
                </a:solidFill>
                <a:latin typeface="Century Gothic"/>
                <a:cs typeface="Century Gothic"/>
              </a:rPr>
              <a:t>objetivo</a:t>
            </a:r>
            <a:r>
              <a:rPr sz="1400" spc="-1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5" dirty="0">
                <a:solidFill>
                  <a:srgbClr val="742738"/>
                </a:solidFill>
                <a:latin typeface="Century Gothic"/>
                <a:cs typeface="Century Gothic"/>
              </a:rPr>
              <a:t> </a:t>
            </a:r>
            <a:r>
              <a:rPr sz="1400" spc="50" dirty="0">
                <a:solidFill>
                  <a:srgbClr val="742738"/>
                </a:solidFill>
                <a:latin typeface="Century Gothic"/>
                <a:cs typeface="Century Gothic"/>
              </a:rPr>
              <a:t>definir</a:t>
            </a:r>
            <a:r>
              <a:rPr sz="1400" spc="-15" dirty="0">
                <a:solidFill>
                  <a:srgbClr val="742738"/>
                </a:solidFill>
                <a:latin typeface="Century Gothic"/>
                <a:cs typeface="Century Gothic"/>
              </a:rPr>
              <a:t> </a:t>
            </a:r>
            <a:r>
              <a:rPr sz="1400" dirty="0">
                <a:solidFill>
                  <a:srgbClr val="742738"/>
                </a:solidFill>
                <a:latin typeface="Century Gothic"/>
                <a:cs typeface="Century Gothic"/>
              </a:rPr>
              <a:t>as</a:t>
            </a:r>
            <a:r>
              <a:rPr sz="1400" spc="-15" dirty="0">
                <a:solidFill>
                  <a:srgbClr val="742738"/>
                </a:solidFill>
                <a:latin typeface="Century Gothic"/>
                <a:cs typeface="Century Gothic"/>
              </a:rPr>
              <a:t> relações </a:t>
            </a:r>
            <a:r>
              <a:rPr sz="1400" spc="-50" dirty="0">
                <a:solidFill>
                  <a:srgbClr val="742738"/>
                </a:solidFill>
                <a:latin typeface="Century Gothic"/>
                <a:cs typeface="Century Gothic"/>
              </a:rPr>
              <a:t>de</a:t>
            </a:r>
            <a:r>
              <a:rPr sz="1400" spc="-15" dirty="0">
                <a:solidFill>
                  <a:srgbClr val="742738"/>
                </a:solidFill>
                <a:latin typeface="Century Gothic"/>
                <a:cs typeface="Century Gothic"/>
              </a:rPr>
              <a:t> </a:t>
            </a:r>
            <a:r>
              <a:rPr sz="1400" spc="5" dirty="0">
                <a:solidFill>
                  <a:srgbClr val="742738"/>
                </a:solidFill>
                <a:latin typeface="Century Gothic"/>
                <a:cs typeface="Century Gothic"/>
              </a:rPr>
              <a:t>competên-</a:t>
            </a:r>
            <a:r>
              <a:rPr sz="1400" spc="55" dirty="0">
                <a:solidFill>
                  <a:srgbClr val="742738"/>
                </a:solidFill>
                <a:latin typeface="Century Gothic"/>
                <a:cs typeface="Century Gothic"/>
              </a:rPr>
              <a:t> </a:t>
            </a:r>
            <a:r>
              <a:rPr sz="1400" spc="-70" dirty="0">
                <a:solidFill>
                  <a:srgbClr val="742738"/>
                </a:solidFill>
                <a:latin typeface="Century Gothic"/>
                <a:cs typeface="Century Gothic"/>
              </a:rPr>
              <a:t>cia, </a:t>
            </a:r>
            <a:r>
              <a:rPr sz="1400" spc="10" dirty="0">
                <a:solidFill>
                  <a:srgbClr val="742738"/>
                </a:solidFill>
                <a:latin typeface="Century Gothic"/>
                <a:cs typeface="Century Gothic"/>
              </a:rPr>
              <a:t>atribuições,</a:t>
            </a:r>
            <a:r>
              <a:rPr sz="1400" spc="-70" dirty="0">
                <a:solidFill>
                  <a:srgbClr val="742738"/>
                </a:solidFill>
                <a:latin typeface="Century Gothic"/>
                <a:cs typeface="Century Gothic"/>
              </a:rPr>
              <a:t> </a:t>
            </a:r>
            <a:r>
              <a:rPr sz="1400" spc="60" dirty="0">
                <a:solidFill>
                  <a:srgbClr val="742738"/>
                </a:solidFill>
                <a:latin typeface="Century Gothic"/>
                <a:cs typeface="Century Gothic"/>
              </a:rPr>
              <a:t>requisitos</a:t>
            </a:r>
            <a:r>
              <a:rPr sz="1400" spc="-70" dirty="0">
                <a:solidFill>
                  <a:srgbClr val="742738"/>
                </a:solidFill>
                <a:latin typeface="Century Gothic"/>
                <a:cs typeface="Century Gothic"/>
              </a:rPr>
              <a:t> </a:t>
            </a:r>
            <a:r>
              <a:rPr sz="1400" spc="30" dirty="0">
                <a:solidFill>
                  <a:srgbClr val="742738"/>
                </a:solidFill>
                <a:latin typeface="Century Gothic"/>
                <a:cs typeface="Century Gothic"/>
              </a:rPr>
              <a:t>essenciais</a:t>
            </a:r>
            <a:r>
              <a:rPr sz="1400" spc="-70" dirty="0">
                <a:solidFill>
                  <a:srgbClr val="742738"/>
                </a:solidFill>
                <a:latin typeface="Century Gothic"/>
                <a:cs typeface="Century Gothic"/>
              </a:rPr>
              <a:t> </a:t>
            </a:r>
            <a:r>
              <a:rPr sz="1400" spc="-75" dirty="0">
                <a:solidFill>
                  <a:srgbClr val="742738"/>
                </a:solidFill>
                <a:latin typeface="Century Gothic"/>
                <a:cs typeface="Century Gothic"/>
              </a:rPr>
              <a:t>e</a:t>
            </a:r>
            <a:r>
              <a:rPr sz="1400" spc="-70" dirty="0">
                <a:solidFill>
                  <a:srgbClr val="742738"/>
                </a:solidFill>
                <a:latin typeface="Century Gothic"/>
                <a:cs typeface="Century Gothic"/>
              </a:rPr>
              <a:t> </a:t>
            </a:r>
            <a:r>
              <a:rPr sz="1400" spc="25" dirty="0">
                <a:solidFill>
                  <a:srgbClr val="742738"/>
                </a:solidFill>
                <a:latin typeface="Century Gothic"/>
                <a:cs typeface="Century Gothic"/>
              </a:rPr>
              <a:t>responsabilidades</a:t>
            </a:r>
            <a:r>
              <a:rPr sz="1400" spc="-70" dirty="0">
                <a:solidFill>
                  <a:srgbClr val="742738"/>
                </a:solidFill>
                <a:latin typeface="Century Gothic"/>
                <a:cs typeface="Century Gothic"/>
              </a:rPr>
              <a:t> </a:t>
            </a:r>
            <a:r>
              <a:rPr sz="1400" spc="20" dirty="0">
                <a:solidFill>
                  <a:srgbClr val="742738"/>
                </a:solidFill>
                <a:latin typeface="Century Gothic"/>
                <a:cs typeface="Century Gothic"/>
              </a:rPr>
              <a:t>necessários</a:t>
            </a:r>
            <a:r>
              <a:rPr sz="1400" spc="-70" dirty="0">
                <a:solidFill>
                  <a:srgbClr val="742738"/>
                </a:solidFill>
                <a:latin typeface="Century Gothic"/>
                <a:cs typeface="Century Gothic"/>
              </a:rPr>
              <a:t> </a:t>
            </a:r>
            <a:r>
              <a:rPr sz="1400" spc="-65" dirty="0">
                <a:solidFill>
                  <a:srgbClr val="742738"/>
                </a:solidFill>
                <a:latin typeface="Century Gothic"/>
                <a:cs typeface="Century Gothic"/>
              </a:rPr>
              <a:t>para</a:t>
            </a:r>
            <a:r>
              <a:rPr sz="1400" spc="-70" dirty="0">
                <a:solidFill>
                  <a:srgbClr val="742738"/>
                </a:solidFill>
                <a:latin typeface="Century Gothic"/>
                <a:cs typeface="Century Gothic"/>
              </a:rPr>
              <a:t> </a:t>
            </a:r>
            <a:r>
              <a:rPr sz="1400" spc="-40" dirty="0">
                <a:solidFill>
                  <a:srgbClr val="742738"/>
                </a:solidFill>
                <a:latin typeface="Century Gothic"/>
                <a:cs typeface="Century Gothic"/>
              </a:rPr>
              <a:t>o</a:t>
            </a:r>
            <a:r>
              <a:rPr sz="1400" spc="-70" dirty="0">
                <a:solidFill>
                  <a:srgbClr val="742738"/>
                </a:solidFill>
                <a:latin typeface="Century Gothic"/>
                <a:cs typeface="Century Gothic"/>
              </a:rPr>
              <a:t> </a:t>
            </a:r>
            <a:r>
              <a:rPr sz="1400" spc="15" dirty="0">
                <a:solidFill>
                  <a:srgbClr val="742738"/>
                </a:solidFill>
                <a:latin typeface="Century Gothic"/>
                <a:cs typeface="Century Gothic"/>
              </a:rPr>
              <a:t>desempenho</a:t>
            </a:r>
            <a:r>
              <a:rPr sz="1400" spc="5"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25" dirty="0">
                <a:solidFill>
                  <a:srgbClr val="742738"/>
                </a:solidFill>
                <a:latin typeface="Century Gothic"/>
                <a:cs typeface="Century Gothic"/>
              </a:rPr>
              <a:t> </a:t>
            </a:r>
            <a:r>
              <a:rPr sz="1400" dirty="0">
                <a:solidFill>
                  <a:srgbClr val="742738"/>
                </a:solidFill>
                <a:latin typeface="Century Gothic"/>
                <a:cs typeface="Century Gothic"/>
              </a:rPr>
              <a:t>atividades</a:t>
            </a:r>
            <a:r>
              <a:rPr sz="1400" spc="-25" dirty="0">
                <a:solidFill>
                  <a:srgbClr val="742738"/>
                </a:solidFill>
                <a:latin typeface="Century Gothic"/>
                <a:cs typeface="Century Gothic"/>
              </a:rPr>
              <a:t> </a:t>
            </a:r>
            <a:r>
              <a:rPr sz="1400" spc="-30" dirty="0">
                <a:solidFill>
                  <a:srgbClr val="742738"/>
                </a:solidFill>
                <a:latin typeface="Century Gothic"/>
                <a:cs typeface="Century Gothic"/>
              </a:rPr>
              <a:t>do</a:t>
            </a:r>
            <a:r>
              <a:rPr sz="1400" spc="-25" dirty="0">
                <a:solidFill>
                  <a:srgbClr val="742738"/>
                </a:solidFill>
                <a:latin typeface="Century Gothic"/>
                <a:cs typeface="Century Gothic"/>
              </a:rPr>
              <a:t> </a:t>
            </a:r>
            <a:r>
              <a:rPr sz="1400" spc="-40" dirty="0">
                <a:solidFill>
                  <a:srgbClr val="742738"/>
                </a:solidFill>
                <a:latin typeface="Century Gothic"/>
                <a:cs typeface="Century Gothic"/>
              </a:rPr>
              <a:t>CRMV/AM.</a:t>
            </a:r>
            <a:endParaRPr sz="1400">
              <a:latin typeface="Century Gothic"/>
              <a:cs typeface="Century Gothic"/>
            </a:endParaRPr>
          </a:p>
        </p:txBody>
      </p:sp>
      <p:sp>
        <p:nvSpPr>
          <p:cNvPr id="8" name="object 8"/>
          <p:cNvSpPr txBox="1"/>
          <p:nvPr/>
        </p:nvSpPr>
        <p:spPr>
          <a:xfrm>
            <a:off x="419656" y="5213175"/>
            <a:ext cx="7910195" cy="665480"/>
          </a:xfrm>
          <a:prstGeom prst="rect">
            <a:avLst/>
          </a:prstGeom>
        </p:spPr>
        <p:txBody>
          <a:bodyPr vert="horz" wrap="square" lIns="0" tIns="12700" rIns="0" bIns="0" rtlCol="0">
            <a:spAutoFit/>
          </a:bodyPr>
          <a:lstStyle/>
          <a:p>
            <a:pPr marL="12700" marR="5080" indent="1270" algn="just">
              <a:lnSpc>
                <a:spcPct val="100000"/>
              </a:lnSpc>
              <a:spcBef>
                <a:spcPts val="100"/>
              </a:spcBef>
            </a:pPr>
            <a:r>
              <a:rPr sz="1400" dirty="0">
                <a:solidFill>
                  <a:srgbClr val="742738"/>
                </a:solidFill>
                <a:latin typeface="Century Gothic"/>
                <a:cs typeface="Century Gothic"/>
              </a:rPr>
              <a:t>Para</a:t>
            </a:r>
            <a:r>
              <a:rPr sz="1400" spc="180" dirty="0">
                <a:solidFill>
                  <a:srgbClr val="742738"/>
                </a:solidFill>
                <a:latin typeface="Century Gothic"/>
                <a:cs typeface="Century Gothic"/>
              </a:rPr>
              <a:t> </a:t>
            </a:r>
            <a:r>
              <a:rPr sz="1400" spc="-10" dirty="0">
                <a:solidFill>
                  <a:srgbClr val="742738"/>
                </a:solidFill>
                <a:latin typeface="Century Gothic"/>
                <a:cs typeface="Century Gothic"/>
              </a:rPr>
              <a:t>realização</a:t>
            </a:r>
            <a:r>
              <a:rPr sz="1400" spc="180" dirty="0">
                <a:solidFill>
                  <a:srgbClr val="742738"/>
                </a:solidFill>
                <a:latin typeface="Century Gothic"/>
                <a:cs typeface="Century Gothic"/>
              </a:rPr>
              <a:t> </a:t>
            </a:r>
            <a:r>
              <a:rPr sz="1400" dirty="0">
                <a:solidFill>
                  <a:srgbClr val="742738"/>
                </a:solidFill>
                <a:latin typeface="Century Gothic"/>
                <a:cs typeface="Century Gothic"/>
              </a:rPr>
              <a:t>de</a:t>
            </a:r>
            <a:r>
              <a:rPr sz="1400" spc="180" dirty="0">
                <a:solidFill>
                  <a:srgbClr val="742738"/>
                </a:solidFill>
                <a:latin typeface="Century Gothic"/>
                <a:cs typeface="Century Gothic"/>
              </a:rPr>
              <a:t> </a:t>
            </a:r>
            <a:r>
              <a:rPr sz="1400" dirty="0">
                <a:solidFill>
                  <a:srgbClr val="742738"/>
                </a:solidFill>
                <a:latin typeface="Century Gothic"/>
                <a:cs typeface="Century Gothic"/>
              </a:rPr>
              <a:t>concurso</a:t>
            </a:r>
            <a:r>
              <a:rPr sz="1400" spc="180" dirty="0">
                <a:solidFill>
                  <a:srgbClr val="742738"/>
                </a:solidFill>
                <a:latin typeface="Century Gothic"/>
                <a:cs typeface="Century Gothic"/>
              </a:rPr>
              <a:t> </a:t>
            </a:r>
            <a:r>
              <a:rPr sz="1400" dirty="0">
                <a:solidFill>
                  <a:srgbClr val="742738"/>
                </a:solidFill>
                <a:latin typeface="Century Gothic"/>
                <a:cs typeface="Century Gothic"/>
              </a:rPr>
              <a:t>são</a:t>
            </a:r>
            <a:r>
              <a:rPr sz="1400" spc="180" dirty="0">
                <a:solidFill>
                  <a:srgbClr val="742738"/>
                </a:solidFill>
                <a:latin typeface="Century Gothic"/>
                <a:cs typeface="Century Gothic"/>
              </a:rPr>
              <a:t> </a:t>
            </a:r>
            <a:r>
              <a:rPr sz="1400" dirty="0">
                <a:solidFill>
                  <a:srgbClr val="742738"/>
                </a:solidFill>
                <a:latin typeface="Century Gothic"/>
                <a:cs typeface="Century Gothic"/>
              </a:rPr>
              <a:t>considerados</a:t>
            </a:r>
            <a:r>
              <a:rPr sz="1400" spc="180" dirty="0">
                <a:solidFill>
                  <a:srgbClr val="742738"/>
                </a:solidFill>
                <a:latin typeface="Century Gothic"/>
                <a:cs typeface="Century Gothic"/>
              </a:rPr>
              <a:t> </a:t>
            </a:r>
            <a:r>
              <a:rPr sz="1400" dirty="0">
                <a:solidFill>
                  <a:srgbClr val="742738"/>
                </a:solidFill>
                <a:latin typeface="Century Gothic"/>
                <a:cs typeface="Century Gothic"/>
              </a:rPr>
              <a:t>fatores</a:t>
            </a:r>
            <a:r>
              <a:rPr sz="1400" spc="180" dirty="0">
                <a:solidFill>
                  <a:srgbClr val="742738"/>
                </a:solidFill>
                <a:latin typeface="Century Gothic"/>
                <a:cs typeface="Century Gothic"/>
              </a:rPr>
              <a:t> </a:t>
            </a:r>
            <a:r>
              <a:rPr sz="1400" dirty="0">
                <a:solidFill>
                  <a:srgbClr val="742738"/>
                </a:solidFill>
                <a:latin typeface="Century Gothic"/>
                <a:cs typeface="Century Gothic"/>
              </a:rPr>
              <a:t>como:</a:t>
            </a:r>
            <a:r>
              <a:rPr sz="1400" spc="185" dirty="0">
                <a:solidFill>
                  <a:srgbClr val="742738"/>
                </a:solidFill>
                <a:latin typeface="Century Gothic"/>
                <a:cs typeface="Century Gothic"/>
              </a:rPr>
              <a:t> </a:t>
            </a:r>
            <a:r>
              <a:rPr sz="1400" dirty="0">
                <a:solidFill>
                  <a:srgbClr val="742738"/>
                </a:solidFill>
                <a:latin typeface="Century Gothic"/>
                <a:cs typeface="Century Gothic"/>
              </a:rPr>
              <a:t>desligamentos</a:t>
            </a:r>
            <a:r>
              <a:rPr sz="1400" spc="180" dirty="0">
                <a:solidFill>
                  <a:srgbClr val="742738"/>
                </a:solidFill>
                <a:latin typeface="Century Gothic"/>
                <a:cs typeface="Century Gothic"/>
              </a:rPr>
              <a:t> </a:t>
            </a:r>
            <a:r>
              <a:rPr sz="1400" dirty="0">
                <a:solidFill>
                  <a:srgbClr val="742738"/>
                </a:solidFill>
                <a:latin typeface="Century Gothic"/>
                <a:cs typeface="Century Gothic"/>
              </a:rPr>
              <a:t>de</a:t>
            </a:r>
            <a:r>
              <a:rPr sz="1400" spc="180" dirty="0">
                <a:solidFill>
                  <a:srgbClr val="742738"/>
                </a:solidFill>
                <a:latin typeface="Century Gothic"/>
                <a:cs typeface="Century Gothic"/>
              </a:rPr>
              <a:t> </a:t>
            </a:r>
            <a:r>
              <a:rPr sz="1400" spc="-10" dirty="0">
                <a:solidFill>
                  <a:srgbClr val="742738"/>
                </a:solidFill>
                <a:latin typeface="Century Gothic"/>
                <a:cs typeface="Century Gothic"/>
              </a:rPr>
              <a:t>empre- gados,</a:t>
            </a:r>
            <a:r>
              <a:rPr sz="1400" spc="25" dirty="0">
                <a:solidFill>
                  <a:srgbClr val="742738"/>
                </a:solidFill>
                <a:latin typeface="Century Gothic"/>
                <a:cs typeface="Century Gothic"/>
              </a:rPr>
              <a:t> </a:t>
            </a:r>
            <a:r>
              <a:rPr sz="1400" dirty="0">
                <a:solidFill>
                  <a:srgbClr val="742738"/>
                </a:solidFill>
                <a:latin typeface="Century Gothic"/>
                <a:cs typeface="Century Gothic"/>
              </a:rPr>
              <a:t>dimensionamento</a:t>
            </a:r>
            <a:r>
              <a:rPr sz="1400" spc="30" dirty="0">
                <a:solidFill>
                  <a:srgbClr val="742738"/>
                </a:solidFill>
                <a:latin typeface="Century Gothic"/>
                <a:cs typeface="Century Gothic"/>
              </a:rPr>
              <a:t> </a:t>
            </a:r>
            <a:r>
              <a:rPr sz="1400" spc="-55" dirty="0">
                <a:solidFill>
                  <a:srgbClr val="742738"/>
                </a:solidFill>
                <a:latin typeface="Century Gothic"/>
                <a:cs typeface="Century Gothic"/>
              </a:rPr>
              <a:t>da</a:t>
            </a:r>
            <a:r>
              <a:rPr sz="1400" spc="25" dirty="0">
                <a:solidFill>
                  <a:srgbClr val="742738"/>
                </a:solidFill>
                <a:latin typeface="Century Gothic"/>
                <a:cs typeface="Century Gothic"/>
              </a:rPr>
              <a:t> </a:t>
            </a:r>
            <a:r>
              <a:rPr sz="1400" spc="-20" dirty="0">
                <a:solidFill>
                  <a:srgbClr val="742738"/>
                </a:solidFill>
                <a:latin typeface="Century Gothic"/>
                <a:cs typeface="Century Gothic"/>
              </a:rPr>
              <a:t>força</a:t>
            </a:r>
            <a:r>
              <a:rPr sz="1400" spc="30" dirty="0">
                <a:solidFill>
                  <a:srgbClr val="742738"/>
                </a:solidFill>
                <a:latin typeface="Century Gothic"/>
                <a:cs typeface="Century Gothic"/>
              </a:rPr>
              <a:t> </a:t>
            </a:r>
            <a:r>
              <a:rPr sz="140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10" dirty="0">
                <a:solidFill>
                  <a:srgbClr val="742738"/>
                </a:solidFill>
                <a:latin typeface="Century Gothic"/>
                <a:cs typeface="Century Gothic"/>
              </a:rPr>
              <a:t>trabalho,</a:t>
            </a:r>
            <a:r>
              <a:rPr sz="1400" spc="30" dirty="0">
                <a:solidFill>
                  <a:srgbClr val="742738"/>
                </a:solidFill>
                <a:latin typeface="Century Gothic"/>
                <a:cs typeface="Century Gothic"/>
              </a:rPr>
              <a:t> </a:t>
            </a:r>
            <a:r>
              <a:rPr sz="1400" spc="-10" dirty="0">
                <a:solidFill>
                  <a:srgbClr val="742738"/>
                </a:solidFill>
                <a:latin typeface="Century Gothic"/>
                <a:cs typeface="Century Gothic"/>
              </a:rPr>
              <a:t>complexidade</a:t>
            </a:r>
            <a:r>
              <a:rPr sz="1400" spc="25" dirty="0">
                <a:solidFill>
                  <a:srgbClr val="742738"/>
                </a:solidFill>
                <a:latin typeface="Century Gothic"/>
                <a:cs typeface="Century Gothic"/>
              </a:rPr>
              <a:t> </a:t>
            </a:r>
            <a:r>
              <a:rPr sz="1400" spc="-55" dirty="0">
                <a:solidFill>
                  <a:srgbClr val="742738"/>
                </a:solidFill>
                <a:latin typeface="Century Gothic"/>
                <a:cs typeface="Century Gothic"/>
              </a:rPr>
              <a:t>da</a:t>
            </a:r>
            <a:r>
              <a:rPr sz="1400" spc="30" dirty="0">
                <a:solidFill>
                  <a:srgbClr val="742738"/>
                </a:solidFill>
                <a:latin typeface="Century Gothic"/>
                <a:cs typeface="Century Gothic"/>
              </a:rPr>
              <a:t> </a:t>
            </a:r>
            <a:r>
              <a:rPr sz="1400" spc="50" dirty="0">
                <a:solidFill>
                  <a:srgbClr val="742738"/>
                </a:solidFill>
                <a:latin typeface="Century Gothic"/>
                <a:cs typeface="Century Gothic"/>
              </a:rPr>
              <a:t>estrutura</a:t>
            </a:r>
            <a:r>
              <a:rPr sz="1400" spc="30" dirty="0">
                <a:solidFill>
                  <a:srgbClr val="742738"/>
                </a:solidFill>
                <a:latin typeface="Century Gothic"/>
                <a:cs typeface="Century Gothic"/>
              </a:rPr>
              <a:t> </a:t>
            </a:r>
            <a:r>
              <a:rPr sz="1400" dirty="0">
                <a:solidFill>
                  <a:srgbClr val="742738"/>
                </a:solidFill>
                <a:latin typeface="Century Gothic"/>
                <a:cs typeface="Century Gothic"/>
              </a:rPr>
              <a:t>do</a:t>
            </a:r>
            <a:r>
              <a:rPr sz="1400" spc="25" dirty="0">
                <a:solidFill>
                  <a:srgbClr val="742738"/>
                </a:solidFill>
                <a:latin typeface="Century Gothic"/>
                <a:cs typeface="Century Gothic"/>
              </a:rPr>
              <a:t> </a:t>
            </a:r>
            <a:r>
              <a:rPr sz="1400" spc="-10" dirty="0">
                <a:solidFill>
                  <a:srgbClr val="742738"/>
                </a:solidFill>
                <a:latin typeface="Century Gothic"/>
                <a:cs typeface="Century Gothic"/>
              </a:rPr>
              <a:t>CRMV/AM, </a:t>
            </a:r>
            <a:r>
              <a:rPr sz="1400" dirty="0">
                <a:solidFill>
                  <a:srgbClr val="742738"/>
                </a:solidFill>
                <a:latin typeface="Century Gothic"/>
                <a:cs typeface="Century Gothic"/>
              </a:rPr>
              <a:t>disponibilidade</a:t>
            </a:r>
            <a:r>
              <a:rPr sz="1400" spc="5" dirty="0">
                <a:solidFill>
                  <a:srgbClr val="742738"/>
                </a:solidFill>
                <a:latin typeface="Century Gothic"/>
                <a:cs typeface="Century Gothic"/>
              </a:rPr>
              <a:t> </a:t>
            </a:r>
            <a:r>
              <a:rPr sz="1400" dirty="0">
                <a:solidFill>
                  <a:srgbClr val="742738"/>
                </a:solidFill>
                <a:latin typeface="Century Gothic"/>
                <a:cs typeface="Century Gothic"/>
              </a:rPr>
              <a:t>orçamentária</a:t>
            </a:r>
            <a:r>
              <a:rPr sz="1400" spc="5" dirty="0">
                <a:solidFill>
                  <a:srgbClr val="742738"/>
                </a:solidFill>
                <a:latin typeface="Century Gothic"/>
                <a:cs typeface="Century Gothic"/>
              </a:rPr>
              <a:t> </a:t>
            </a:r>
            <a:r>
              <a:rPr sz="1400" spc="-80" dirty="0">
                <a:solidFill>
                  <a:srgbClr val="742738"/>
                </a:solidFill>
                <a:latin typeface="Century Gothic"/>
                <a:cs typeface="Century Gothic"/>
              </a:rPr>
              <a:t>e</a:t>
            </a:r>
            <a:r>
              <a:rPr sz="1400" spc="5" dirty="0">
                <a:solidFill>
                  <a:srgbClr val="742738"/>
                </a:solidFill>
                <a:latin typeface="Century Gothic"/>
                <a:cs typeface="Century Gothic"/>
              </a:rPr>
              <a:t> </a:t>
            </a:r>
            <a:r>
              <a:rPr sz="1400" dirty="0">
                <a:solidFill>
                  <a:srgbClr val="742738"/>
                </a:solidFill>
                <a:latin typeface="Century Gothic"/>
                <a:cs typeface="Century Gothic"/>
              </a:rPr>
              <a:t>financeira</a:t>
            </a:r>
            <a:r>
              <a:rPr sz="1400" spc="10" dirty="0">
                <a:solidFill>
                  <a:srgbClr val="742738"/>
                </a:solidFill>
                <a:latin typeface="Century Gothic"/>
                <a:cs typeface="Century Gothic"/>
              </a:rPr>
              <a:t> </a:t>
            </a:r>
            <a:r>
              <a:rPr sz="1400" spc="-80" dirty="0">
                <a:solidFill>
                  <a:srgbClr val="742738"/>
                </a:solidFill>
                <a:latin typeface="Century Gothic"/>
                <a:cs typeface="Century Gothic"/>
              </a:rPr>
              <a:t>e</a:t>
            </a:r>
            <a:r>
              <a:rPr sz="1400" spc="5" dirty="0">
                <a:solidFill>
                  <a:srgbClr val="742738"/>
                </a:solidFill>
                <a:latin typeface="Century Gothic"/>
                <a:cs typeface="Century Gothic"/>
              </a:rPr>
              <a:t> </a:t>
            </a:r>
            <a:r>
              <a:rPr sz="1400" dirty="0">
                <a:solidFill>
                  <a:srgbClr val="742738"/>
                </a:solidFill>
                <a:latin typeface="Century Gothic"/>
                <a:cs typeface="Century Gothic"/>
              </a:rPr>
              <a:t>projeções</a:t>
            </a:r>
            <a:r>
              <a:rPr sz="1400" spc="5" dirty="0">
                <a:solidFill>
                  <a:srgbClr val="742738"/>
                </a:solidFill>
                <a:latin typeface="Century Gothic"/>
                <a:cs typeface="Century Gothic"/>
              </a:rPr>
              <a:t> </a:t>
            </a:r>
            <a:r>
              <a:rPr sz="1400" spc="50" dirty="0">
                <a:solidFill>
                  <a:srgbClr val="742738"/>
                </a:solidFill>
                <a:latin typeface="Century Gothic"/>
                <a:cs typeface="Century Gothic"/>
              </a:rPr>
              <a:t>futuras</a:t>
            </a:r>
            <a:r>
              <a:rPr sz="1400" spc="10" dirty="0">
                <a:solidFill>
                  <a:srgbClr val="742738"/>
                </a:solidFill>
                <a:latin typeface="Century Gothic"/>
                <a:cs typeface="Century Gothic"/>
              </a:rPr>
              <a:t> </a:t>
            </a:r>
            <a:r>
              <a:rPr sz="1400" dirty="0">
                <a:solidFill>
                  <a:srgbClr val="742738"/>
                </a:solidFill>
                <a:latin typeface="Century Gothic"/>
                <a:cs typeface="Century Gothic"/>
              </a:rPr>
              <a:t>do</a:t>
            </a:r>
            <a:r>
              <a:rPr sz="1400" spc="5" dirty="0">
                <a:solidFill>
                  <a:srgbClr val="742738"/>
                </a:solidFill>
                <a:latin typeface="Century Gothic"/>
                <a:cs typeface="Century Gothic"/>
              </a:rPr>
              <a:t> </a:t>
            </a:r>
            <a:r>
              <a:rPr sz="1400" dirty="0">
                <a:solidFill>
                  <a:srgbClr val="742738"/>
                </a:solidFill>
                <a:latin typeface="Century Gothic"/>
                <a:cs typeface="Century Gothic"/>
              </a:rPr>
              <a:t>quadro</a:t>
            </a:r>
            <a:r>
              <a:rPr sz="1400" spc="5" dirty="0">
                <a:solidFill>
                  <a:srgbClr val="742738"/>
                </a:solidFill>
                <a:latin typeface="Century Gothic"/>
                <a:cs typeface="Century Gothic"/>
              </a:rPr>
              <a:t> </a:t>
            </a:r>
            <a:r>
              <a:rPr sz="1400" spc="-30" dirty="0">
                <a:solidFill>
                  <a:srgbClr val="742738"/>
                </a:solidFill>
                <a:latin typeface="Century Gothic"/>
                <a:cs typeface="Century Gothic"/>
              </a:rPr>
              <a:t>de</a:t>
            </a:r>
            <a:r>
              <a:rPr sz="1400" spc="10" dirty="0">
                <a:solidFill>
                  <a:srgbClr val="742738"/>
                </a:solidFill>
                <a:latin typeface="Century Gothic"/>
                <a:cs typeface="Century Gothic"/>
              </a:rPr>
              <a:t> </a:t>
            </a:r>
            <a:r>
              <a:rPr sz="1400" spc="-10" dirty="0">
                <a:solidFill>
                  <a:srgbClr val="742738"/>
                </a:solidFill>
                <a:latin typeface="Century Gothic"/>
                <a:cs typeface="Century Gothic"/>
              </a:rPr>
              <a:t>pessoal.</a:t>
            </a:r>
            <a:endParaRPr sz="1400">
              <a:latin typeface="Century Gothic"/>
              <a:cs typeface="Century Gothic"/>
            </a:endParaRPr>
          </a:p>
        </p:txBody>
      </p:sp>
      <p:graphicFrame>
        <p:nvGraphicFramePr>
          <p:cNvPr id="9" name="object 9"/>
          <p:cNvGraphicFramePr>
            <a:graphicFrameLocks noGrp="1"/>
          </p:cNvGraphicFramePr>
          <p:nvPr>
            <p:extLst>
              <p:ext uri="{D42A27DB-BD31-4B8C-83A1-F6EECF244321}">
                <p14:modId xmlns:p14="http://schemas.microsoft.com/office/powerpoint/2010/main" val="3292135783"/>
              </p:ext>
            </p:extLst>
          </p:nvPr>
        </p:nvGraphicFramePr>
        <p:xfrm>
          <a:off x="432244" y="6669011"/>
          <a:ext cx="7887334" cy="1932940"/>
        </p:xfrm>
        <a:graphic>
          <a:graphicData uri="http://schemas.openxmlformats.org/drawingml/2006/table">
            <a:tbl>
              <a:tblPr firstRow="1" bandRow="1">
                <a:tableStyleId>{2D5ABB26-0587-4C30-8999-92F81FD0307C}</a:tableStyleId>
              </a:tblPr>
              <a:tblGrid>
                <a:gridCol w="3949065">
                  <a:extLst>
                    <a:ext uri="{9D8B030D-6E8A-4147-A177-3AD203B41FA5}">
                      <a16:colId xmlns:a16="http://schemas.microsoft.com/office/drawing/2014/main" val="20000"/>
                    </a:ext>
                  </a:extLst>
                </a:gridCol>
                <a:gridCol w="1338580">
                  <a:extLst>
                    <a:ext uri="{9D8B030D-6E8A-4147-A177-3AD203B41FA5}">
                      <a16:colId xmlns:a16="http://schemas.microsoft.com/office/drawing/2014/main" val="20001"/>
                    </a:ext>
                  </a:extLst>
                </a:gridCol>
                <a:gridCol w="782954">
                  <a:extLst>
                    <a:ext uri="{9D8B030D-6E8A-4147-A177-3AD203B41FA5}">
                      <a16:colId xmlns:a16="http://schemas.microsoft.com/office/drawing/2014/main" val="20002"/>
                    </a:ext>
                  </a:extLst>
                </a:gridCol>
                <a:gridCol w="507365">
                  <a:extLst>
                    <a:ext uri="{9D8B030D-6E8A-4147-A177-3AD203B41FA5}">
                      <a16:colId xmlns:a16="http://schemas.microsoft.com/office/drawing/2014/main" val="20003"/>
                    </a:ext>
                  </a:extLst>
                </a:gridCol>
                <a:gridCol w="1309370">
                  <a:extLst>
                    <a:ext uri="{9D8B030D-6E8A-4147-A177-3AD203B41FA5}">
                      <a16:colId xmlns:a16="http://schemas.microsoft.com/office/drawing/2014/main" val="20004"/>
                    </a:ext>
                  </a:extLst>
                </a:gridCol>
              </a:tblGrid>
              <a:tr h="1038225">
                <a:tc>
                  <a:txBody>
                    <a:body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290"/>
                        </a:spcBef>
                      </a:pPr>
                      <a:endParaRPr sz="1100" dirty="0">
                        <a:latin typeface="Times New Roman"/>
                        <a:cs typeface="Times New Roman"/>
                      </a:endParaRPr>
                    </a:p>
                    <a:p>
                      <a:pPr marR="1270" algn="ctr">
                        <a:lnSpc>
                          <a:spcPct val="100000"/>
                        </a:lnSpc>
                      </a:pPr>
                      <a:r>
                        <a:rPr sz="1100" spc="-10" dirty="0">
                          <a:solidFill>
                            <a:srgbClr val="FFFFFF"/>
                          </a:solidFill>
                          <a:latin typeface="Century Gothic"/>
                          <a:cs typeface="Century Gothic"/>
                        </a:rPr>
                        <a:t>Salários</a:t>
                      </a:r>
                      <a:endParaRPr sz="1100" dirty="0">
                        <a:latin typeface="Century Gothic"/>
                        <a:cs typeface="Century Gothic"/>
                      </a:endParaRPr>
                    </a:p>
                    <a:p>
                      <a:pPr marR="1270" algn="ctr">
                        <a:lnSpc>
                          <a:spcPts val="1390"/>
                        </a:lnSpc>
                        <a:spcBef>
                          <a:spcPts val="20"/>
                        </a:spcBef>
                      </a:pPr>
                      <a:r>
                        <a:rPr lang="pt-BR" sz="1200" spc="80" dirty="0">
                          <a:solidFill>
                            <a:srgbClr val="FFFFFF"/>
                          </a:solidFill>
                          <a:latin typeface="Century Gothic"/>
                          <a:cs typeface="Century Gothic"/>
                        </a:rPr>
                        <a:t>7</a:t>
                      </a:r>
                      <a:r>
                        <a:rPr sz="1200" spc="80" dirty="0">
                          <a:solidFill>
                            <a:srgbClr val="FFFFFF"/>
                          </a:solidFill>
                          <a:latin typeface="Century Gothic"/>
                          <a:cs typeface="Century Gothic"/>
                        </a:rPr>
                        <a:t>0%</a:t>
                      </a:r>
                      <a:endParaRPr sz="1200" dirty="0">
                        <a:latin typeface="Century Gothic"/>
                        <a:cs typeface="Century Gothic"/>
                      </a:endParaRPr>
                    </a:p>
                  </a:txBody>
                  <a:tcPr marL="0" marR="0" marT="0" marB="0">
                    <a:solidFill>
                      <a:srgbClr val="742738"/>
                    </a:solidFill>
                  </a:tcPr>
                </a:tc>
                <a:tc gridSpan="2">
                  <a:txBody>
                    <a:bodyPr/>
                    <a:lstStyle/>
                    <a:p>
                      <a:pPr>
                        <a:lnSpc>
                          <a:spcPct val="100000"/>
                        </a:lnSpc>
                      </a:pPr>
                      <a:endParaRPr sz="1100" dirty="0">
                        <a:latin typeface="Times New Roman"/>
                        <a:cs typeface="Times New Roman"/>
                      </a:endParaRPr>
                    </a:p>
                    <a:p>
                      <a:pPr>
                        <a:lnSpc>
                          <a:spcPct val="100000"/>
                        </a:lnSpc>
                        <a:spcBef>
                          <a:spcPts val="560"/>
                        </a:spcBef>
                      </a:pPr>
                      <a:endParaRPr sz="1100" dirty="0">
                        <a:latin typeface="Times New Roman"/>
                        <a:cs typeface="Times New Roman"/>
                      </a:endParaRPr>
                    </a:p>
                    <a:p>
                      <a:pPr algn="ctr">
                        <a:lnSpc>
                          <a:spcPct val="100000"/>
                        </a:lnSpc>
                      </a:pPr>
                      <a:r>
                        <a:rPr sz="1100" dirty="0">
                          <a:solidFill>
                            <a:srgbClr val="FFFFFF"/>
                          </a:solidFill>
                          <a:latin typeface="Century Gothic"/>
                          <a:cs typeface="Century Gothic"/>
                        </a:rPr>
                        <a:t>Encargos</a:t>
                      </a:r>
                      <a:r>
                        <a:rPr sz="1100" spc="265" dirty="0">
                          <a:solidFill>
                            <a:srgbClr val="FFFFFF"/>
                          </a:solidFill>
                          <a:latin typeface="Century Gothic"/>
                          <a:cs typeface="Century Gothic"/>
                        </a:rPr>
                        <a:t> </a:t>
                      </a:r>
                      <a:r>
                        <a:rPr sz="1100" spc="-10" dirty="0">
                          <a:solidFill>
                            <a:srgbClr val="FFFFFF"/>
                          </a:solidFill>
                          <a:latin typeface="Century Gothic"/>
                          <a:cs typeface="Century Gothic"/>
                        </a:rPr>
                        <a:t>Patronais</a:t>
                      </a:r>
                      <a:endParaRPr sz="1100" dirty="0">
                        <a:latin typeface="Century Gothic"/>
                        <a:cs typeface="Century Gothic"/>
                      </a:endParaRPr>
                    </a:p>
                    <a:p>
                      <a:pPr algn="ctr">
                        <a:lnSpc>
                          <a:spcPct val="100000"/>
                        </a:lnSpc>
                        <a:spcBef>
                          <a:spcPts val="20"/>
                        </a:spcBef>
                      </a:pPr>
                      <a:r>
                        <a:rPr sz="1200" spc="-25" dirty="0">
                          <a:solidFill>
                            <a:srgbClr val="FFFFFF"/>
                          </a:solidFill>
                          <a:latin typeface="Century Gothic"/>
                          <a:cs typeface="Century Gothic"/>
                        </a:rPr>
                        <a:t>1</a:t>
                      </a:r>
                      <a:r>
                        <a:rPr lang="pt-BR" sz="1200" spc="-25" dirty="0">
                          <a:solidFill>
                            <a:srgbClr val="FFFFFF"/>
                          </a:solidFill>
                          <a:latin typeface="Century Gothic"/>
                          <a:cs typeface="Century Gothic"/>
                        </a:rPr>
                        <a:t>9,55</a:t>
                      </a:r>
                      <a:r>
                        <a:rPr sz="1200" spc="-25" dirty="0">
                          <a:solidFill>
                            <a:srgbClr val="FFFFFF"/>
                          </a:solidFill>
                          <a:latin typeface="Century Gothic"/>
                          <a:cs typeface="Century Gothic"/>
                        </a:rPr>
                        <a:t>%</a:t>
                      </a:r>
                      <a:endParaRPr sz="1200" dirty="0">
                        <a:latin typeface="Century Gothic"/>
                        <a:cs typeface="Century Gothic"/>
                      </a:endParaRPr>
                    </a:p>
                    <a:p>
                      <a:pPr algn="ctr">
                        <a:lnSpc>
                          <a:spcPct val="100000"/>
                        </a:lnSpc>
                      </a:pPr>
                      <a:r>
                        <a:rPr sz="1200" spc="100" dirty="0">
                          <a:solidFill>
                            <a:srgbClr val="FFFFFF"/>
                          </a:solidFill>
                          <a:latin typeface="Century Gothic"/>
                          <a:cs typeface="Century Gothic"/>
                        </a:rPr>
                        <a:t>R$</a:t>
                      </a:r>
                      <a:r>
                        <a:rPr sz="1200" spc="-15" dirty="0">
                          <a:solidFill>
                            <a:srgbClr val="FFFFFF"/>
                          </a:solidFill>
                          <a:latin typeface="Century Gothic"/>
                          <a:cs typeface="Century Gothic"/>
                        </a:rPr>
                        <a:t> </a:t>
                      </a:r>
                      <a:r>
                        <a:rPr lang="pt-BR" sz="1200" spc="-10" dirty="0">
                          <a:solidFill>
                            <a:srgbClr val="FFFFFF"/>
                          </a:solidFill>
                          <a:latin typeface="Century Gothic"/>
                          <a:cs typeface="Century Gothic"/>
                        </a:rPr>
                        <a:t>159.080,41</a:t>
                      </a:r>
                      <a:endParaRPr sz="1200" dirty="0">
                        <a:latin typeface="Century Gothic"/>
                        <a:cs typeface="Century Gothic"/>
                      </a:endParaRPr>
                    </a:p>
                  </a:txBody>
                  <a:tcPr marL="0" marR="0" marT="0" marB="0">
                    <a:solidFill>
                      <a:srgbClr val="894756"/>
                    </a:solidFill>
                  </a:tcPr>
                </a:tc>
                <a:tc hMerge="1">
                  <a:txBody>
                    <a:bodyPr/>
                    <a:lstStyle/>
                    <a:p>
                      <a:endParaRPr/>
                    </a:p>
                  </a:txBody>
                  <a:tcPr marL="0" marR="0" marT="0" marB="0"/>
                </a:tc>
                <a:tc gridSpan="2">
                  <a:txBody>
                    <a:bodyPr/>
                    <a:lstStyle/>
                    <a:p>
                      <a:pPr>
                        <a:lnSpc>
                          <a:spcPct val="100000"/>
                        </a:lnSpc>
                        <a:spcBef>
                          <a:spcPts val="1095"/>
                        </a:spcBef>
                      </a:pPr>
                      <a:endParaRPr sz="1100" dirty="0">
                        <a:latin typeface="Times New Roman"/>
                        <a:cs typeface="Times New Roman"/>
                      </a:endParaRPr>
                    </a:p>
                    <a:p>
                      <a:pPr marL="537210" marR="534670" algn="ctr">
                        <a:lnSpc>
                          <a:spcPct val="101699"/>
                        </a:lnSpc>
                      </a:pPr>
                      <a:r>
                        <a:rPr sz="1100" spc="-10" dirty="0">
                          <a:solidFill>
                            <a:srgbClr val="FFFFFF"/>
                          </a:solidFill>
                          <a:latin typeface="Century Gothic"/>
                          <a:cs typeface="Century Gothic"/>
                        </a:rPr>
                        <a:t>Benefícios </a:t>
                      </a:r>
                      <a:r>
                        <a:rPr sz="1100" spc="-90" dirty="0">
                          <a:solidFill>
                            <a:srgbClr val="FFFFFF"/>
                          </a:solidFill>
                          <a:latin typeface="Century Gothic"/>
                          <a:cs typeface="Century Gothic"/>
                        </a:rPr>
                        <a:t>a</a:t>
                      </a:r>
                      <a:r>
                        <a:rPr sz="1100" spc="-15" dirty="0">
                          <a:solidFill>
                            <a:srgbClr val="FFFFFF"/>
                          </a:solidFill>
                          <a:latin typeface="Century Gothic"/>
                          <a:cs typeface="Century Gothic"/>
                        </a:rPr>
                        <a:t> </a:t>
                      </a:r>
                      <a:r>
                        <a:rPr sz="1100" spc="-10" dirty="0" err="1">
                          <a:solidFill>
                            <a:srgbClr val="FFFFFF"/>
                          </a:solidFill>
                          <a:latin typeface="Century Gothic"/>
                          <a:cs typeface="Century Gothic"/>
                        </a:rPr>
                        <a:t>Pessoal</a:t>
                      </a:r>
                      <a:r>
                        <a:rPr sz="1100" spc="-10" dirty="0">
                          <a:solidFill>
                            <a:srgbClr val="FFFFFF"/>
                          </a:solidFill>
                          <a:latin typeface="Century Gothic"/>
                          <a:cs typeface="Century Gothic"/>
                        </a:rPr>
                        <a:t> </a:t>
                      </a:r>
                      <a:r>
                        <a:rPr sz="1200" spc="-25" dirty="0">
                          <a:solidFill>
                            <a:srgbClr val="FFFFFF"/>
                          </a:solidFill>
                          <a:latin typeface="Century Gothic"/>
                          <a:cs typeface="Century Gothic"/>
                        </a:rPr>
                        <a:t>1</a:t>
                      </a:r>
                      <a:r>
                        <a:rPr lang="pt-BR" sz="1200" spc="-25" dirty="0">
                          <a:solidFill>
                            <a:srgbClr val="FFFFFF"/>
                          </a:solidFill>
                          <a:latin typeface="Century Gothic"/>
                          <a:cs typeface="Century Gothic"/>
                        </a:rPr>
                        <a:t>3,75</a:t>
                      </a:r>
                      <a:r>
                        <a:rPr sz="1200" spc="-25" dirty="0">
                          <a:solidFill>
                            <a:srgbClr val="FFFFFF"/>
                          </a:solidFill>
                          <a:latin typeface="Century Gothic"/>
                          <a:cs typeface="Century Gothic"/>
                        </a:rPr>
                        <a:t>%</a:t>
                      </a:r>
                      <a:endParaRPr sz="1200" dirty="0">
                        <a:latin typeface="Century Gothic"/>
                        <a:cs typeface="Century Gothic"/>
                      </a:endParaRPr>
                    </a:p>
                    <a:p>
                      <a:pPr algn="ctr">
                        <a:lnSpc>
                          <a:spcPct val="100000"/>
                        </a:lnSpc>
                      </a:pPr>
                      <a:r>
                        <a:rPr sz="1200" spc="100" dirty="0">
                          <a:solidFill>
                            <a:srgbClr val="FFFFFF"/>
                          </a:solidFill>
                          <a:latin typeface="Century Gothic"/>
                          <a:cs typeface="Century Gothic"/>
                        </a:rPr>
                        <a:t>R$</a:t>
                      </a:r>
                      <a:r>
                        <a:rPr sz="1200" spc="-15" dirty="0">
                          <a:solidFill>
                            <a:srgbClr val="FFFFFF"/>
                          </a:solidFill>
                          <a:latin typeface="Century Gothic"/>
                          <a:cs typeface="Century Gothic"/>
                        </a:rPr>
                        <a:t> </a:t>
                      </a:r>
                      <a:r>
                        <a:rPr lang="pt-BR" sz="1200" spc="-10" dirty="0">
                          <a:solidFill>
                            <a:srgbClr val="FFFFFF"/>
                          </a:solidFill>
                          <a:latin typeface="Century Gothic"/>
                          <a:cs typeface="Century Gothic"/>
                        </a:rPr>
                        <a:t>106.764,97</a:t>
                      </a:r>
                      <a:endParaRPr sz="1200" dirty="0">
                        <a:latin typeface="Century Gothic"/>
                        <a:cs typeface="Century Gothic"/>
                      </a:endParaRPr>
                    </a:p>
                  </a:txBody>
                  <a:tcPr marL="0" marR="0" marT="139065" marB="0">
                    <a:solidFill>
                      <a:srgbClr val="9E6874"/>
                    </a:solidFill>
                  </a:tcPr>
                </a:tc>
                <a:tc hMerge="1">
                  <a:txBody>
                    <a:bodyPr/>
                    <a:lstStyle/>
                    <a:p>
                      <a:endParaRPr/>
                    </a:p>
                  </a:txBody>
                  <a:tcPr marL="0" marR="0" marT="0" marB="0"/>
                </a:tc>
                <a:extLst>
                  <a:ext uri="{0D108BD9-81ED-4DB2-BD59-A6C34878D82A}">
                    <a16:rowId xmlns:a16="http://schemas.microsoft.com/office/drawing/2014/main" val="10000"/>
                  </a:ext>
                </a:extLst>
              </a:tr>
              <a:tr h="305435">
                <a:tc>
                  <a:txBody>
                    <a:bodyPr/>
                    <a:lstStyle/>
                    <a:p>
                      <a:pPr marR="1270" algn="ctr">
                        <a:lnSpc>
                          <a:spcPts val="1390"/>
                        </a:lnSpc>
                      </a:pPr>
                      <a:r>
                        <a:rPr sz="1200" spc="100" dirty="0">
                          <a:solidFill>
                            <a:srgbClr val="FFFFFF"/>
                          </a:solidFill>
                          <a:latin typeface="Century Gothic"/>
                          <a:cs typeface="Century Gothic"/>
                        </a:rPr>
                        <a:t>R$</a:t>
                      </a:r>
                      <a:r>
                        <a:rPr sz="1200" spc="-15" dirty="0">
                          <a:solidFill>
                            <a:srgbClr val="FFFFFF"/>
                          </a:solidFill>
                          <a:latin typeface="Century Gothic"/>
                          <a:cs typeface="Century Gothic"/>
                        </a:rPr>
                        <a:t> </a:t>
                      </a:r>
                      <a:r>
                        <a:rPr lang="pt-BR" sz="1200" spc="-10" dirty="0">
                          <a:solidFill>
                            <a:srgbClr val="FFFFFF"/>
                          </a:solidFill>
                          <a:latin typeface="Century Gothic"/>
                          <a:cs typeface="Century Gothic"/>
                        </a:rPr>
                        <a:t>547.864,89</a:t>
                      </a:r>
                      <a:endParaRPr sz="1200" dirty="0">
                        <a:latin typeface="Century Gothic"/>
                        <a:cs typeface="Century Gothic"/>
                      </a:endParaRPr>
                    </a:p>
                  </a:txBody>
                  <a:tcPr marL="0" marR="0" marT="0" marB="0">
                    <a:solidFill>
                      <a:srgbClr val="742738"/>
                    </a:solidFill>
                  </a:tcPr>
                </a:tc>
                <a:tc gridSpan="2">
                  <a:txBody>
                    <a:bodyPr/>
                    <a:lstStyle/>
                    <a:p>
                      <a:pPr>
                        <a:lnSpc>
                          <a:spcPct val="100000"/>
                        </a:lnSpc>
                      </a:pPr>
                      <a:endParaRPr sz="1400">
                        <a:latin typeface="Times New Roman"/>
                        <a:cs typeface="Times New Roman"/>
                      </a:endParaRPr>
                    </a:p>
                  </a:txBody>
                  <a:tcPr marL="0" marR="0" marT="0" marB="0">
                    <a:solidFill>
                      <a:srgbClr val="894756"/>
                    </a:solidFill>
                  </a:tcPr>
                </a:tc>
                <a:tc hMerge="1">
                  <a:txBody>
                    <a:bodyPr/>
                    <a:lstStyle/>
                    <a:p>
                      <a:endParaRPr/>
                    </a:p>
                  </a:txBody>
                  <a:tcPr marL="0" marR="0" marT="0" marB="0"/>
                </a:tc>
                <a:tc gridSpan="2">
                  <a:txBody>
                    <a:bodyPr/>
                    <a:lstStyle/>
                    <a:p>
                      <a:pPr>
                        <a:lnSpc>
                          <a:spcPct val="100000"/>
                        </a:lnSpc>
                      </a:pPr>
                      <a:endParaRPr sz="1400">
                        <a:latin typeface="Times New Roman"/>
                        <a:cs typeface="Times New Roman"/>
                      </a:endParaRPr>
                    </a:p>
                  </a:txBody>
                  <a:tcPr marL="0" marR="0" marT="0" marB="0">
                    <a:solidFill>
                      <a:srgbClr val="9E6874"/>
                    </a:solidFill>
                  </a:tcPr>
                </a:tc>
                <a:tc hMerge="1">
                  <a:txBody>
                    <a:bodyPr/>
                    <a:lstStyle/>
                    <a:p>
                      <a:endParaRPr/>
                    </a:p>
                  </a:txBody>
                  <a:tcPr marL="0" marR="0" marT="0" marB="0"/>
                </a:tc>
                <a:extLst>
                  <a:ext uri="{0D108BD9-81ED-4DB2-BD59-A6C34878D82A}">
                    <a16:rowId xmlns:a16="http://schemas.microsoft.com/office/drawing/2014/main" val="10001"/>
                  </a:ext>
                </a:extLst>
              </a:tr>
              <a:tr h="573405">
                <a:tc>
                  <a:txBody>
                    <a:bodyPr/>
                    <a:lstStyle/>
                    <a:p>
                      <a:pPr>
                        <a:lnSpc>
                          <a:spcPct val="100000"/>
                        </a:lnSpc>
                      </a:pPr>
                      <a:endParaRPr sz="1400" dirty="0">
                        <a:latin typeface="Times New Roman"/>
                        <a:cs typeface="Times New Roman"/>
                      </a:endParaRPr>
                    </a:p>
                  </a:txBody>
                  <a:tcPr marL="0" marR="0" marT="0" marB="0">
                    <a:solidFill>
                      <a:srgbClr val="742738"/>
                    </a:solidFill>
                  </a:tcPr>
                </a:tc>
                <a:tc>
                  <a:txBody>
                    <a:bodyPr/>
                    <a:lstStyle/>
                    <a:p>
                      <a:pPr>
                        <a:lnSpc>
                          <a:spcPct val="100000"/>
                        </a:lnSpc>
                      </a:pPr>
                      <a:endParaRPr sz="1400" dirty="0">
                        <a:latin typeface="Times New Roman"/>
                        <a:cs typeface="Times New Roman"/>
                      </a:endParaRPr>
                    </a:p>
                  </a:txBody>
                  <a:tcPr marL="0" marR="0" marT="0" marB="0">
                    <a:solidFill>
                      <a:srgbClr val="B38892"/>
                    </a:solidFill>
                  </a:tcPr>
                </a:tc>
                <a:tc gridSpan="2">
                  <a:txBody>
                    <a:bodyPr/>
                    <a:lstStyle/>
                    <a:p>
                      <a:pPr>
                        <a:lnSpc>
                          <a:spcPct val="100000"/>
                        </a:lnSpc>
                      </a:pPr>
                      <a:endParaRPr sz="1400">
                        <a:latin typeface="Times New Roman"/>
                        <a:cs typeface="Times New Roman"/>
                      </a:endParaRPr>
                    </a:p>
                  </a:txBody>
                  <a:tcPr marL="0" marR="0" marT="0" marB="0">
                    <a:solidFill>
                      <a:srgbClr val="C7A9AF"/>
                    </a:solidFill>
                  </a:tcPr>
                </a:tc>
                <a:tc hMerge="1">
                  <a:txBody>
                    <a:bodyPr/>
                    <a:lstStyle/>
                    <a:p>
                      <a:endParaRPr/>
                    </a:p>
                  </a:txBody>
                  <a:tcPr marL="0" marR="0" marT="0" marB="0"/>
                </a:tc>
                <a:tc>
                  <a:txBody>
                    <a:bodyPr/>
                    <a:lstStyle/>
                    <a:p>
                      <a:pPr>
                        <a:lnSpc>
                          <a:spcPct val="100000"/>
                        </a:lnSpc>
                      </a:pPr>
                      <a:endParaRPr sz="1400" dirty="0">
                        <a:latin typeface="Times New Roman"/>
                        <a:cs typeface="Times New Roman"/>
                      </a:endParaRPr>
                    </a:p>
                  </a:txBody>
                  <a:tcPr marL="0" marR="0" marT="0" marB="0">
                    <a:solidFill>
                      <a:srgbClr val="DCC9CD"/>
                    </a:solidFill>
                  </a:tcPr>
                </a:tc>
                <a:extLst>
                  <a:ext uri="{0D108BD9-81ED-4DB2-BD59-A6C34878D82A}">
                    <a16:rowId xmlns:a16="http://schemas.microsoft.com/office/drawing/2014/main" val="10002"/>
                  </a:ext>
                </a:extLst>
              </a:tr>
            </a:tbl>
          </a:graphicData>
        </a:graphic>
      </p:graphicFrame>
      <p:grpSp>
        <p:nvGrpSpPr>
          <p:cNvPr id="11" name="object 11"/>
          <p:cNvGrpSpPr/>
          <p:nvPr/>
        </p:nvGrpSpPr>
        <p:grpSpPr>
          <a:xfrm>
            <a:off x="8914193" y="2673006"/>
            <a:ext cx="3083560" cy="1764664"/>
            <a:chOff x="8914193" y="2673006"/>
            <a:chExt cx="3083560" cy="1764664"/>
          </a:xfrm>
        </p:grpSpPr>
        <p:sp>
          <p:nvSpPr>
            <p:cNvPr id="12" name="object 12"/>
            <p:cNvSpPr/>
            <p:nvPr/>
          </p:nvSpPr>
          <p:spPr>
            <a:xfrm>
              <a:off x="8914193" y="2673006"/>
              <a:ext cx="1316990" cy="1764664"/>
            </a:xfrm>
            <a:custGeom>
              <a:avLst/>
              <a:gdLst/>
              <a:ahLst/>
              <a:cxnLst/>
              <a:rect l="l" t="t" r="r" b="b"/>
              <a:pathLst>
                <a:path w="1316990" h="1764664">
                  <a:moveTo>
                    <a:pt x="1316723" y="0"/>
                  </a:moveTo>
                  <a:lnTo>
                    <a:pt x="0" y="0"/>
                  </a:lnTo>
                  <a:lnTo>
                    <a:pt x="0" y="1764055"/>
                  </a:lnTo>
                  <a:lnTo>
                    <a:pt x="1316723" y="1764055"/>
                  </a:lnTo>
                  <a:lnTo>
                    <a:pt x="1316723" y="0"/>
                  </a:lnTo>
                  <a:close/>
                </a:path>
              </a:pathLst>
            </a:custGeom>
            <a:solidFill>
              <a:srgbClr val="905260"/>
            </a:solidFill>
          </p:spPr>
          <p:txBody>
            <a:bodyPr wrap="square" lIns="0" tIns="0" rIns="0" bIns="0" rtlCol="0"/>
            <a:lstStyle/>
            <a:p>
              <a:endParaRPr/>
            </a:p>
          </p:txBody>
        </p:sp>
        <p:sp>
          <p:nvSpPr>
            <p:cNvPr id="13" name="object 13"/>
            <p:cNvSpPr/>
            <p:nvPr/>
          </p:nvSpPr>
          <p:spPr>
            <a:xfrm>
              <a:off x="10703700" y="2854959"/>
              <a:ext cx="1294130" cy="1582420"/>
            </a:xfrm>
            <a:custGeom>
              <a:avLst/>
              <a:gdLst/>
              <a:ahLst/>
              <a:cxnLst/>
              <a:rect l="l" t="t" r="r" b="b"/>
              <a:pathLst>
                <a:path w="1294129" h="1582420">
                  <a:moveTo>
                    <a:pt x="1293723" y="0"/>
                  </a:moveTo>
                  <a:lnTo>
                    <a:pt x="0" y="0"/>
                  </a:lnTo>
                  <a:lnTo>
                    <a:pt x="0" y="1582115"/>
                  </a:lnTo>
                  <a:lnTo>
                    <a:pt x="1293723" y="1582115"/>
                  </a:lnTo>
                  <a:lnTo>
                    <a:pt x="1293723" y="0"/>
                  </a:lnTo>
                  <a:close/>
                </a:path>
              </a:pathLst>
            </a:custGeom>
            <a:solidFill>
              <a:srgbClr val="AC7D88"/>
            </a:solidFill>
          </p:spPr>
          <p:txBody>
            <a:bodyPr wrap="square" lIns="0" tIns="0" rIns="0" bIns="0" rtlCol="0"/>
            <a:lstStyle/>
            <a:p>
              <a:endParaRPr/>
            </a:p>
          </p:txBody>
        </p:sp>
      </p:grpSp>
      <p:sp>
        <p:nvSpPr>
          <p:cNvPr id="14" name="object 14"/>
          <p:cNvSpPr txBox="1"/>
          <p:nvPr/>
        </p:nvSpPr>
        <p:spPr>
          <a:xfrm>
            <a:off x="8507299" y="1587995"/>
            <a:ext cx="2686685" cy="962660"/>
          </a:xfrm>
          <a:prstGeom prst="rect">
            <a:avLst/>
          </a:prstGeom>
        </p:spPr>
        <p:txBody>
          <a:bodyPr vert="horz" wrap="square" lIns="0" tIns="12700" rIns="0" bIns="0" rtlCol="0">
            <a:spAutoFit/>
          </a:bodyPr>
          <a:lstStyle/>
          <a:p>
            <a:pPr marL="12700" marR="5080">
              <a:lnSpc>
                <a:spcPct val="100000"/>
              </a:lnSpc>
              <a:spcBef>
                <a:spcPts val="100"/>
              </a:spcBef>
            </a:pPr>
            <a:r>
              <a:rPr sz="1900" spc="-20" dirty="0">
                <a:solidFill>
                  <a:srgbClr val="742738"/>
                </a:solidFill>
                <a:latin typeface="Century Gothic"/>
                <a:cs typeface="Century Gothic"/>
              </a:rPr>
              <a:t>Comparativo</a:t>
            </a:r>
            <a:r>
              <a:rPr sz="1900" spc="-90" dirty="0">
                <a:solidFill>
                  <a:srgbClr val="742738"/>
                </a:solidFill>
                <a:latin typeface="Century Gothic"/>
                <a:cs typeface="Century Gothic"/>
              </a:rPr>
              <a:t> </a:t>
            </a:r>
            <a:r>
              <a:rPr sz="1900" dirty="0">
                <a:solidFill>
                  <a:srgbClr val="742738"/>
                </a:solidFill>
                <a:latin typeface="Century Gothic"/>
                <a:cs typeface="Century Gothic"/>
              </a:rPr>
              <a:t>do</a:t>
            </a:r>
            <a:r>
              <a:rPr sz="1900" spc="-90" dirty="0">
                <a:solidFill>
                  <a:srgbClr val="742738"/>
                </a:solidFill>
                <a:latin typeface="Century Gothic"/>
                <a:cs typeface="Century Gothic"/>
              </a:rPr>
              <a:t> </a:t>
            </a:r>
            <a:r>
              <a:rPr sz="1900" spc="-10" dirty="0">
                <a:solidFill>
                  <a:srgbClr val="742738"/>
                </a:solidFill>
                <a:latin typeface="Century Gothic"/>
                <a:cs typeface="Century Gothic"/>
              </a:rPr>
              <a:t>gasto </a:t>
            </a:r>
            <a:r>
              <a:rPr sz="1900" dirty="0">
                <a:solidFill>
                  <a:srgbClr val="742738"/>
                </a:solidFill>
                <a:latin typeface="Century Gothic"/>
                <a:cs typeface="Century Gothic"/>
              </a:rPr>
              <a:t>com</a:t>
            </a:r>
            <a:r>
              <a:rPr sz="1900" spc="-60" dirty="0">
                <a:solidFill>
                  <a:srgbClr val="742738"/>
                </a:solidFill>
                <a:latin typeface="Century Gothic"/>
                <a:cs typeface="Century Gothic"/>
              </a:rPr>
              <a:t> </a:t>
            </a:r>
            <a:r>
              <a:rPr sz="1900" spc="-10" dirty="0">
                <a:solidFill>
                  <a:srgbClr val="742738"/>
                </a:solidFill>
                <a:latin typeface="Century Gothic"/>
                <a:cs typeface="Century Gothic"/>
              </a:rPr>
              <a:t>pessoal</a:t>
            </a:r>
            <a:endParaRPr sz="1900" dirty="0">
              <a:latin typeface="Century Gothic"/>
              <a:cs typeface="Century Gothic"/>
            </a:endParaRPr>
          </a:p>
          <a:p>
            <a:pPr marL="393700">
              <a:lnSpc>
                <a:spcPct val="100000"/>
              </a:lnSpc>
              <a:spcBef>
                <a:spcPts val="894"/>
              </a:spcBef>
            </a:pPr>
            <a:r>
              <a:rPr sz="1600" spc="145" dirty="0">
                <a:solidFill>
                  <a:srgbClr val="742738"/>
                </a:solidFill>
                <a:latin typeface="Century Gothic"/>
                <a:cs typeface="Century Gothic"/>
              </a:rPr>
              <a:t>R$</a:t>
            </a:r>
            <a:r>
              <a:rPr sz="1600" dirty="0">
                <a:solidFill>
                  <a:srgbClr val="742738"/>
                </a:solidFill>
                <a:latin typeface="Century Gothic"/>
                <a:cs typeface="Century Gothic"/>
              </a:rPr>
              <a:t> </a:t>
            </a:r>
            <a:r>
              <a:rPr lang="pt-BR" sz="1600" spc="-10" dirty="0">
                <a:solidFill>
                  <a:srgbClr val="742738"/>
                </a:solidFill>
                <a:latin typeface="Century Gothic"/>
                <a:cs typeface="Century Gothic"/>
              </a:rPr>
              <a:t>894.610,73</a:t>
            </a:r>
            <a:endParaRPr sz="1600" dirty="0">
              <a:latin typeface="Century Gothic"/>
              <a:cs typeface="Century Gothic"/>
            </a:endParaRPr>
          </a:p>
        </p:txBody>
      </p:sp>
      <p:sp>
        <p:nvSpPr>
          <p:cNvPr id="15" name="object 15"/>
          <p:cNvSpPr txBox="1"/>
          <p:nvPr/>
        </p:nvSpPr>
        <p:spPr>
          <a:xfrm>
            <a:off x="10647185" y="2452347"/>
            <a:ext cx="1407160" cy="269240"/>
          </a:xfrm>
          <a:prstGeom prst="rect">
            <a:avLst/>
          </a:prstGeom>
        </p:spPr>
        <p:txBody>
          <a:bodyPr vert="horz" wrap="square" lIns="0" tIns="12700" rIns="0" bIns="0" rtlCol="0">
            <a:spAutoFit/>
          </a:bodyPr>
          <a:lstStyle/>
          <a:p>
            <a:pPr marL="12700">
              <a:lnSpc>
                <a:spcPct val="100000"/>
              </a:lnSpc>
              <a:spcBef>
                <a:spcPts val="100"/>
              </a:spcBef>
            </a:pPr>
            <a:r>
              <a:rPr sz="1600" spc="145" dirty="0">
                <a:solidFill>
                  <a:srgbClr val="742738"/>
                </a:solidFill>
                <a:latin typeface="Century Gothic"/>
                <a:cs typeface="Century Gothic"/>
              </a:rPr>
              <a:t>R$</a:t>
            </a:r>
            <a:r>
              <a:rPr sz="1600" dirty="0">
                <a:solidFill>
                  <a:srgbClr val="742738"/>
                </a:solidFill>
                <a:latin typeface="Century Gothic"/>
                <a:cs typeface="Century Gothic"/>
              </a:rPr>
              <a:t> </a:t>
            </a:r>
            <a:r>
              <a:rPr sz="1600" spc="-10" dirty="0">
                <a:solidFill>
                  <a:srgbClr val="742738"/>
                </a:solidFill>
                <a:latin typeface="Century Gothic"/>
                <a:cs typeface="Century Gothic"/>
              </a:rPr>
              <a:t>738.157,48</a:t>
            </a:r>
            <a:endParaRPr sz="1600">
              <a:latin typeface="Century Gothic"/>
              <a:cs typeface="Century Gothic"/>
            </a:endParaRPr>
          </a:p>
        </p:txBody>
      </p:sp>
      <p:sp>
        <p:nvSpPr>
          <p:cNvPr id="16" name="object 16"/>
          <p:cNvSpPr txBox="1"/>
          <p:nvPr/>
        </p:nvSpPr>
        <p:spPr>
          <a:xfrm>
            <a:off x="8499902" y="4403684"/>
            <a:ext cx="3688715" cy="1548130"/>
          </a:xfrm>
          <a:prstGeom prst="rect">
            <a:avLst/>
          </a:prstGeom>
        </p:spPr>
        <p:txBody>
          <a:bodyPr vert="horz" wrap="square" lIns="0" tIns="125730" rIns="0" bIns="0" rtlCol="0">
            <a:spAutoFit/>
          </a:bodyPr>
          <a:lstStyle/>
          <a:p>
            <a:pPr marL="831850" algn="just">
              <a:lnSpc>
                <a:spcPct val="100000"/>
              </a:lnSpc>
              <a:spcBef>
                <a:spcPts val="990"/>
              </a:spcBef>
              <a:tabLst>
                <a:tab pos="2631440" algn="l"/>
              </a:tabLst>
            </a:pPr>
            <a:r>
              <a:rPr sz="1600" spc="35" dirty="0">
                <a:solidFill>
                  <a:srgbClr val="742738"/>
                </a:solidFill>
                <a:latin typeface="Century Gothic"/>
                <a:cs typeface="Century Gothic"/>
              </a:rPr>
              <a:t>202</a:t>
            </a:r>
            <a:r>
              <a:rPr lang="pt-BR" sz="1600" spc="35" dirty="0">
                <a:solidFill>
                  <a:srgbClr val="742738"/>
                </a:solidFill>
                <a:latin typeface="Century Gothic"/>
                <a:cs typeface="Century Gothic"/>
              </a:rPr>
              <a:t>3</a:t>
            </a:r>
            <a:r>
              <a:rPr sz="1600" dirty="0">
                <a:solidFill>
                  <a:srgbClr val="742738"/>
                </a:solidFill>
                <a:latin typeface="Century Gothic"/>
                <a:cs typeface="Century Gothic"/>
              </a:rPr>
              <a:t>	</a:t>
            </a:r>
            <a:r>
              <a:rPr sz="1600" spc="-20" dirty="0">
                <a:solidFill>
                  <a:srgbClr val="AC7D88"/>
                </a:solidFill>
                <a:latin typeface="Century Gothic"/>
                <a:cs typeface="Century Gothic"/>
              </a:rPr>
              <a:t>202</a:t>
            </a:r>
            <a:r>
              <a:rPr lang="pt-BR" sz="1600" spc="-20" dirty="0">
                <a:solidFill>
                  <a:srgbClr val="AC7D88"/>
                </a:solidFill>
                <a:latin typeface="Century Gothic"/>
                <a:cs typeface="Century Gothic"/>
              </a:rPr>
              <a:t>2</a:t>
            </a:r>
            <a:endParaRPr sz="1600" dirty="0">
              <a:latin typeface="Century Gothic"/>
              <a:cs typeface="Century Gothic"/>
            </a:endParaRPr>
          </a:p>
          <a:p>
            <a:pPr marL="12700" marR="5080" algn="just">
              <a:lnSpc>
                <a:spcPct val="100000"/>
              </a:lnSpc>
              <a:spcBef>
                <a:spcPts val="780"/>
              </a:spcBef>
            </a:pPr>
            <a:r>
              <a:rPr sz="1400" dirty="0">
                <a:solidFill>
                  <a:srgbClr val="742738"/>
                </a:solidFill>
                <a:latin typeface="Century Gothic"/>
                <a:cs typeface="Century Gothic"/>
              </a:rPr>
              <a:t>O</a:t>
            </a:r>
            <a:r>
              <a:rPr sz="1400" spc="195" dirty="0">
                <a:solidFill>
                  <a:srgbClr val="742738"/>
                </a:solidFill>
                <a:latin typeface="Century Gothic"/>
                <a:cs typeface="Century Gothic"/>
              </a:rPr>
              <a:t> </a:t>
            </a:r>
            <a:r>
              <a:rPr sz="1400" dirty="0">
                <a:solidFill>
                  <a:srgbClr val="742738"/>
                </a:solidFill>
                <a:latin typeface="Century Gothic"/>
                <a:cs typeface="Century Gothic"/>
              </a:rPr>
              <a:t>gasto</a:t>
            </a:r>
            <a:r>
              <a:rPr sz="1400" spc="195" dirty="0">
                <a:solidFill>
                  <a:srgbClr val="742738"/>
                </a:solidFill>
                <a:latin typeface="Century Gothic"/>
                <a:cs typeface="Century Gothic"/>
              </a:rPr>
              <a:t> </a:t>
            </a:r>
            <a:r>
              <a:rPr sz="1400" dirty="0">
                <a:solidFill>
                  <a:srgbClr val="742738"/>
                </a:solidFill>
                <a:latin typeface="Century Gothic"/>
                <a:cs typeface="Century Gothic"/>
              </a:rPr>
              <a:t>com</a:t>
            </a:r>
            <a:r>
              <a:rPr sz="1400" spc="195" dirty="0">
                <a:solidFill>
                  <a:srgbClr val="742738"/>
                </a:solidFill>
                <a:latin typeface="Century Gothic"/>
                <a:cs typeface="Century Gothic"/>
              </a:rPr>
              <a:t> </a:t>
            </a:r>
            <a:r>
              <a:rPr sz="1400" dirty="0">
                <a:solidFill>
                  <a:srgbClr val="742738"/>
                </a:solidFill>
                <a:latin typeface="Century Gothic"/>
                <a:cs typeface="Century Gothic"/>
              </a:rPr>
              <a:t>pessoal</a:t>
            </a:r>
            <a:r>
              <a:rPr sz="1400" spc="195" dirty="0">
                <a:solidFill>
                  <a:srgbClr val="742738"/>
                </a:solidFill>
                <a:latin typeface="Century Gothic"/>
                <a:cs typeface="Century Gothic"/>
              </a:rPr>
              <a:t> </a:t>
            </a:r>
            <a:r>
              <a:rPr sz="1400" dirty="0">
                <a:solidFill>
                  <a:srgbClr val="742738"/>
                </a:solidFill>
                <a:latin typeface="Century Gothic"/>
                <a:cs typeface="Century Gothic"/>
              </a:rPr>
              <a:t>teve</a:t>
            </a:r>
            <a:r>
              <a:rPr sz="1400" spc="195" dirty="0">
                <a:solidFill>
                  <a:srgbClr val="742738"/>
                </a:solidFill>
                <a:latin typeface="Century Gothic"/>
                <a:cs typeface="Century Gothic"/>
              </a:rPr>
              <a:t> </a:t>
            </a:r>
            <a:r>
              <a:rPr sz="1400" spc="125" dirty="0">
                <a:solidFill>
                  <a:srgbClr val="742738"/>
                </a:solidFill>
                <a:latin typeface="Century Gothic"/>
                <a:cs typeface="Century Gothic"/>
              </a:rPr>
              <a:t>um</a:t>
            </a:r>
            <a:r>
              <a:rPr sz="1400" spc="200" dirty="0">
                <a:solidFill>
                  <a:srgbClr val="742738"/>
                </a:solidFill>
                <a:latin typeface="Century Gothic"/>
                <a:cs typeface="Century Gothic"/>
              </a:rPr>
              <a:t> </a:t>
            </a:r>
            <a:r>
              <a:rPr sz="1400" spc="-10" dirty="0">
                <a:solidFill>
                  <a:srgbClr val="742738"/>
                </a:solidFill>
                <a:latin typeface="Century Gothic"/>
                <a:cs typeface="Century Gothic"/>
              </a:rPr>
              <a:t>aumento </a:t>
            </a:r>
            <a:r>
              <a:rPr sz="1400" dirty="0">
                <a:solidFill>
                  <a:srgbClr val="742738"/>
                </a:solidFill>
                <a:latin typeface="Century Gothic"/>
                <a:cs typeface="Century Gothic"/>
              </a:rPr>
              <a:t>de</a:t>
            </a:r>
            <a:r>
              <a:rPr sz="1400" spc="70" dirty="0">
                <a:solidFill>
                  <a:srgbClr val="742738"/>
                </a:solidFill>
                <a:latin typeface="Century Gothic"/>
                <a:cs typeface="Century Gothic"/>
              </a:rPr>
              <a:t> </a:t>
            </a:r>
            <a:r>
              <a:rPr sz="1400" spc="-114" dirty="0">
                <a:solidFill>
                  <a:srgbClr val="742738"/>
                </a:solidFill>
                <a:latin typeface="Century Gothic"/>
                <a:cs typeface="Century Gothic"/>
              </a:rPr>
              <a:t>11,14%</a:t>
            </a:r>
            <a:r>
              <a:rPr sz="1400" spc="75" dirty="0">
                <a:solidFill>
                  <a:srgbClr val="742738"/>
                </a:solidFill>
                <a:latin typeface="Century Gothic"/>
                <a:cs typeface="Century Gothic"/>
              </a:rPr>
              <a:t> </a:t>
            </a:r>
            <a:r>
              <a:rPr sz="1400" dirty="0">
                <a:solidFill>
                  <a:srgbClr val="742738"/>
                </a:solidFill>
                <a:latin typeface="Century Gothic"/>
                <a:cs typeface="Century Gothic"/>
              </a:rPr>
              <a:t>em</a:t>
            </a:r>
            <a:r>
              <a:rPr sz="1400" spc="75" dirty="0">
                <a:solidFill>
                  <a:srgbClr val="742738"/>
                </a:solidFill>
                <a:latin typeface="Century Gothic"/>
                <a:cs typeface="Century Gothic"/>
              </a:rPr>
              <a:t> </a:t>
            </a:r>
            <a:r>
              <a:rPr sz="1400" spc="-20" dirty="0">
                <a:solidFill>
                  <a:srgbClr val="742738"/>
                </a:solidFill>
                <a:latin typeface="Century Gothic"/>
                <a:cs typeface="Century Gothic"/>
              </a:rPr>
              <a:t>relação</a:t>
            </a:r>
            <a:r>
              <a:rPr sz="1400" spc="75" dirty="0">
                <a:solidFill>
                  <a:srgbClr val="742738"/>
                </a:solidFill>
                <a:latin typeface="Century Gothic"/>
                <a:cs typeface="Century Gothic"/>
              </a:rPr>
              <a:t> </a:t>
            </a:r>
            <a:r>
              <a:rPr sz="1400" dirty="0">
                <a:solidFill>
                  <a:srgbClr val="742738"/>
                </a:solidFill>
                <a:latin typeface="Century Gothic"/>
                <a:cs typeface="Century Gothic"/>
              </a:rPr>
              <a:t>ao</a:t>
            </a:r>
            <a:r>
              <a:rPr sz="1400" spc="70" dirty="0">
                <a:solidFill>
                  <a:srgbClr val="742738"/>
                </a:solidFill>
                <a:latin typeface="Century Gothic"/>
                <a:cs typeface="Century Gothic"/>
              </a:rPr>
              <a:t> </a:t>
            </a:r>
            <a:r>
              <a:rPr sz="1400" dirty="0">
                <a:solidFill>
                  <a:srgbClr val="742738"/>
                </a:solidFill>
                <a:latin typeface="Century Gothic"/>
                <a:cs typeface="Century Gothic"/>
              </a:rPr>
              <a:t>ano</a:t>
            </a:r>
            <a:r>
              <a:rPr sz="1400" spc="75" dirty="0">
                <a:solidFill>
                  <a:srgbClr val="742738"/>
                </a:solidFill>
                <a:latin typeface="Century Gothic"/>
                <a:cs typeface="Century Gothic"/>
              </a:rPr>
              <a:t> </a:t>
            </a:r>
            <a:r>
              <a:rPr sz="1400" dirty="0">
                <a:solidFill>
                  <a:srgbClr val="742738"/>
                </a:solidFill>
                <a:latin typeface="Century Gothic"/>
                <a:cs typeface="Century Gothic"/>
              </a:rPr>
              <a:t>de</a:t>
            </a:r>
            <a:r>
              <a:rPr sz="1400" spc="75" dirty="0">
                <a:solidFill>
                  <a:srgbClr val="742738"/>
                </a:solidFill>
                <a:latin typeface="Century Gothic"/>
                <a:cs typeface="Century Gothic"/>
              </a:rPr>
              <a:t> </a:t>
            </a:r>
            <a:r>
              <a:rPr sz="1400" dirty="0">
                <a:solidFill>
                  <a:srgbClr val="742738"/>
                </a:solidFill>
                <a:latin typeface="Century Gothic"/>
                <a:cs typeface="Century Gothic"/>
              </a:rPr>
              <a:t>2020.</a:t>
            </a:r>
            <a:r>
              <a:rPr sz="1400" spc="75" dirty="0">
                <a:solidFill>
                  <a:srgbClr val="742738"/>
                </a:solidFill>
                <a:latin typeface="Century Gothic"/>
                <a:cs typeface="Century Gothic"/>
              </a:rPr>
              <a:t> </a:t>
            </a:r>
            <a:r>
              <a:rPr sz="1400" spc="25" dirty="0">
                <a:solidFill>
                  <a:srgbClr val="742738"/>
                </a:solidFill>
                <a:latin typeface="Century Gothic"/>
                <a:cs typeface="Century Gothic"/>
              </a:rPr>
              <a:t>Os </a:t>
            </a:r>
            <a:r>
              <a:rPr sz="1400" dirty="0">
                <a:solidFill>
                  <a:srgbClr val="742738"/>
                </a:solidFill>
                <a:latin typeface="Century Gothic"/>
                <a:cs typeface="Century Gothic"/>
              </a:rPr>
              <a:t>fatores</a:t>
            </a:r>
            <a:r>
              <a:rPr sz="1400" spc="70" dirty="0">
                <a:solidFill>
                  <a:srgbClr val="742738"/>
                </a:solidFill>
                <a:latin typeface="Century Gothic"/>
                <a:cs typeface="Century Gothic"/>
              </a:rPr>
              <a:t> </a:t>
            </a:r>
            <a:r>
              <a:rPr sz="1400" dirty="0">
                <a:solidFill>
                  <a:srgbClr val="742738"/>
                </a:solidFill>
                <a:latin typeface="Century Gothic"/>
                <a:cs typeface="Century Gothic"/>
              </a:rPr>
              <a:t>que</a:t>
            </a:r>
            <a:r>
              <a:rPr sz="1400" spc="70" dirty="0">
                <a:solidFill>
                  <a:srgbClr val="742738"/>
                </a:solidFill>
                <a:latin typeface="Century Gothic"/>
                <a:cs typeface="Century Gothic"/>
              </a:rPr>
              <a:t> </a:t>
            </a:r>
            <a:r>
              <a:rPr sz="1400" spc="-10" dirty="0">
                <a:solidFill>
                  <a:srgbClr val="742738"/>
                </a:solidFill>
                <a:latin typeface="Century Gothic"/>
                <a:cs typeface="Century Gothic"/>
              </a:rPr>
              <a:t>levaram</a:t>
            </a:r>
            <a:r>
              <a:rPr sz="1400" spc="75" dirty="0">
                <a:solidFill>
                  <a:srgbClr val="742738"/>
                </a:solidFill>
                <a:latin typeface="Century Gothic"/>
                <a:cs typeface="Century Gothic"/>
              </a:rPr>
              <a:t> </a:t>
            </a:r>
            <a:r>
              <a:rPr sz="1400" spc="-114" dirty="0">
                <a:solidFill>
                  <a:srgbClr val="742738"/>
                </a:solidFill>
                <a:latin typeface="Century Gothic"/>
                <a:cs typeface="Century Gothic"/>
              </a:rPr>
              <a:t>ao</a:t>
            </a:r>
            <a:r>
              <a:rPr sz="1400" spc="70" dirty="0">
                <a:solidFill>
                  <a:srgbClr val="742738"/>
                </a:solidFill>
                <a:latin typeface="Century Gothic"/>
                <a:cs typeface="Century Gothic"/>
              </a:rPr>
              <a:t> </a:t>
            </a:r>
            <a:r>
              <a:rPr sz="1400" dirty="0">
                <a:solidFill>
                  <a:srgbClr val="742738"/>
                </a:solidFill>
                <a:latin typeface="Century Gothic"/>
                <a:cs typeface="Century Gothic"/>
              </a:rPr>
              <a:t>incremento</a:t>
            </a:r>
            <a:r>
              <a:rPr sz="1400" spc="75" dirty="0">
                <a:solidFill>
                  <a:srgbClr val="742738"/>
                </a:solidFill>
                <a:latin typeface="Century Gothic"/>
                <a:cs typeface="Century Gothic"/>
              </a:rPr>
              <a:t> </a:t>
            </a:r>
            <a:r>
              <a:rPr sz="1400" spc="-10" dirty="0">
                <a:solidFill>
                  <a:srgbClr val="742738"/>
                </a:solidFill>
                <a:latin typeface="Century Gothic"/>
                <a:cs typeface="Century Gothic"/>
              </a:rPr>
              <a:t>desse </a:t>
            </a:r>
            <a:r>
              <a:rPr sz="1400" dirty="0">
                <a:solidFill>
                  <a:srgbClr val="742738"/>
                </a:solidFill>
                <a:latin typeface="Century Gothic"/>
                <a:cs typeface="Century Gothic"/>
              </a:rPr>
              <a:t>gasto</a:t>
            </a:r>
            <a:r>
              <a:rPr sz="1400" spc="155" dirty="0">
                <a:solidFill>
                  <a:srgbClr val="742738"/>
                </a:solidFill>
                <a:latin typeface="Century Gothic"/>
                <a:cs typeface="Century Gothic"/>
              </a:rPr>
              <a:t> </a:t>
            </a:r>
            <a:r>
              <a:rPr sz="1400" dirty="0">
                <a:solidFill>
                  <a:srgbClr val="742738"/>
                </a:solidFill>
                <a:latin typeface="Century Gothic"/>
                <a:cs typeface="Century Gothic"/>
              </a:rPr>
              <a:t>foi</a:t>
            </a:r>
            <a:r>
              <a:rPr sz="1400" spc="155" dirty="0">
                <a:solidFill>
                  <a:srgbClr val="742738"/>
                </a:solidFill>
                <a:latin typeface="Century Gothic"/>
                <a:cs typeface="Century Gothic"/>
              </a:rPr>
              <a:t> </a:t>
            </a:r>
            <a:r>
              <a:rPr sz="1400" dirty="0">
                <a:solidFill>
                  <a:srgbClr val="742738"/>
                </a:solidFill>
                <a:latin typeface="Century Gothic"/>
                <a:cs typeface="Century Gothic"/>
              </a:rPr>
              <a:t>a</a:t>
            </a:r>
            <a:r>
              <a:rPr sz="1400" spc="160" dirty="0">
                <a:solidFill>
                  <a:srgbClr val="742738"/>
                </a:solidFill>
                <a:latin typeface="Century Gothic"/>
                <a:cs typeface="Century Gothic"/>
              </a:rPr>
              <a:t> </a:t>
            </a:r>
            <a:r>
              <a:rPr sz="1400" dirty="0">
                <a:solidFill>
                  <a:srgbClr val="742738"/>
                </a:solidFill>
                <a:latin typeface="Century Gothic"/>
                <a:cs typeface="Century Gothic"/>
              </a:rPr>
              <a:t>implementação</a:t>
            </a:r>
            <a:r>
              <a:rPr sz="1400" spc="155" dirty="0">
                <a:solidFill>
                  <a:srgbClr val="742738"/>
                </a:solidFill>
                <a:latin typeface="Century Gothic"/>
                <a:cs typeface="Century Gothic"/>
              </a:rPr>
              <a:t> </a:t>
            </a:r>
            <a:r>
              <a:rPr sz="1400" dirty="0">
                <a:solidFill>
                  <a:srgbClr val="742738"/>
                </a:solidFill>
                <a:latin typeface="Century Gothic"/>
                <a:cs typeface="Century Gothic"/>
              </a:rPr>
              <a:t>do</a:t>
            </a:r>
            <a:r>
              <a:rPr sz="1400" spc="160" dirty="0">
                <a:solidFill>
                  <a:srgbClr val="742738"/>
                </a:solidFill>
                <a:latin typeface="Century Gothic"/>
                <a:cs typeface="Century Gothic"/>
              </a:rPr>
              <a:t> </a:t>
            </a:r>
            <a:r>
              <a:rPr sz="1400" dirty="0">
                <a:solidFill>
                  <a:srgbClr val="742738"/>
                </a:solidFill>
                <a:latin typeface="Century Gothic"/>
                <a:cs typeface="Century Gothic"/>
              </a:rPr>
              <a:t>PCCS</a:t>
            </a:r>
            <a:r>
              <a:rPr sz="1400" spc="155" dirty="0">
                <a:solidFill>
                  <a:srgbClr val="742738"/>
                </a:solidFill>
                <a:latin typeface="Century Gothic"/>
                <a:cs typeface="Century Gothic"/>
              </a:rPr>
              <a:t> </a:t>
            </a:r>
            <a:r>
              <a:rPr sz="1400" spc="-25" dirty="0">
                <a:solidFill>
                  <a:srgbClr val="742738"/>
                </a:solidFill>
                <a:latin typeface="Century Gothic"/>
                <a:cs typeface="Century Gothic"/>
              </a:rPr>
              <a:t>em </a:t>
            </a:r>
            <a:r>
              <a:rPr sz="1400" spc="-10" dirty="0">
                <a:solidFill>
                  <a:srgbClr val="742738"/>
                </a:solidFill>
                <a:latin typeface="Century Gothic"/>
                <a:cs typeface="Century Gothic"/>
              </a:rPr>
              <a:t>2022.</a:t>
            </a:r>
            <a:endParaRPr sz="1400" dirty="0">
              <a:latin typeface="Century Gothic"/>
              <a:cs typeface="Century Gothic"/>
            </a:endParaRPr>
          </a:p>
        </p:txBody>
      </p:sp>
      <p:sp>
        <p:nvSpPr>
          <p:cNvPr id="17" name="object 17"/>
          <p:cNvSpPr/>
          <p:nvPr/>
        </p:nvSpPr>
        <p:spPr>
          <a:xfrm>
            <a:off x="8519994" y="4437059"/>
            <a:ext cx="3655695" cy="0"/>
          </a:xfrm>
          <a:custGeom>
            <a:avLst/>
            <a:gdLst/>
            <a:ahLst/>
            <a:cxnLst/>
            <a:rect l="l" t="t" r="r" b="b"/>
            <a:pathLst>
              <a:path w="3655695">
                <a:moveTo>
                  <a:pt x="3655402" y="0"/>
                </a:moveTo>
                <a:lnTo>
                  <a:pt x="0" y="0"/>
                </a:lnTo>
              </a:path>
            </a:pathLst>
          </a:custGeom>
          <a:ln w="12700">
            <a:solidFill>
              <a:srgbClr val="742738"/>
            </a:solidFill>
          </a:ln>
        </p:spPr>
        <p:txBody>
          <a:bodyPr wrap="square" lIns="0" tIns="0" rIns="0" bIns="0" rtlCol="0"/>
          <a:lstStyle/>
          <a:p>
            <a:endParaRPr/>
          </a:p>
        </p:txBody>
      </p:sp>
      <p:sp>
        <p:nvSpPr>
          <p:cNvPr id="18" name="object 18"/>
          <p:cNvSpPr txBox="1"/>
          <p:nvPr/>
        </p:nvSpPr>
        <p:spPr>
          <a:xfrm>
            <a:off x="8494599" y="6279577"/>
            <a:ext cx="3615054" cy="2928620"/>
          </a:xfrm>
          <a:prstGeom prst="rect">
            <a:avLst/>
          </a:prstGeom>
        </p:spPr>
        <p:txBody>
          <a:bodyPr vert="horz" wrap="square" lIns="0" tIns="12700" rIns="0" bIns="0" rtlCol="0">
            <a:spAutoFit/>
          </a:bodyPr>
          <a:lstStyle/>
          <a:p>
            <a:pPr marL="25400" marR="17780">
              <a:lnSpc>
                <a:spcPct val="100000"/>
              </a:lnSpc>
              <a:spcBef>
                <a:spcPts val="100"/>
              </a:spcBef>
            </a:pPr>
            <a:r>
              <a:rPr sz="1900" spc="55" dirty="0">
                <a:solidFill>
                  <a:srgbClr val="742738"/>
                </a:solidFill>
                <a:latin typeface="Century Gothic"/>
                <a:cs typeface="Century Gothic"/>
              </a:rPr>
              <a:t>Distribuição</a:t>
            </a:r>
            <a:r>
              <a:rPr sz="1900" spc="35" dirty="0">
                <a:solidFill>
                  <a:srgbClr val="742738"/>
                </a:solidFill>
                <a:latin typeface="Century Gothic"/>
                <a:cs typeface="Century Gothic"/>
              </a:rPr>
              <a:t> </a:t>
            </a:r>
            <a:r>
              <a:rPr sz="1900" dirty="0">
                <a:solidFill>
                  <a:srgbClr val="742738"/>
                </a:solidFill>
                <a:latin typeface="Century Gothic"/>
                <a:cs typeface="Century Gothic"/>
              </a:rPr>
              <a:t>dos</a:t>
            </a:r>
            <a:r>
              <a:rPr sz="1900" spc="40" dirty="0">
                <a:solidFill>
                  <a:srgbClr val="742738"/>
                </a:solidFill>
                <a:latin typeface="Century Gothic"/>
                <a:cs typeface="Century Gothic"/>
              </a:rPr>
              <a:t> </a:t>
            </a:r>
            <a:r>
              <a:rPr sz="1900" spc="-10" dirty="0">
                <a:solidFill>
                  <a:srgbClr val="742738"/>
                </a:solidFill>
                <a:latin typeface="Century Gothic"/>
                <a:cs typeface="Century Gothic"/>
              </a:rPr>
              <a:t>empregados </a:t>
            </a:r>
            <a:r>
              <a:rPr sz="1900" dirty="0">
                <a:solidFill>
                  <a:srgbClr val="742738"/>
                </a:solidFill>
                <a:latin typeface="Century Gothic"/>
                <a:cs typeface="Century Gothic"/>
              </a:rPr>
              <a:t>por</a:t>
            </a:r>
            <a:r>
              <a:rPr sz="1900" spc="60" dirty="0">
                <a:solidFill>
                  <a:srgbClr val="742738"/>
                </a:solidFill>
                <a:latin typeface="Century Gothic"/>
                <a:cs typeface="Century Gothic"/>
              </a:rPr>
              <a:t> </a:t>
            </a:r>
            <a:r>
              <a:rPr sz="1900" spc="-10" dirty="0">
                <a:solidFill>
                  <a:srgbClr val="742738"/>
                </a:solidFill>
                <a:latin typeface="Century Gothic"/>
                <a:cs typeface="Century Gothic"/>
              </a:rPr>
              <a:t>função</a:t>
            </a:r>
            <a:endParaRPr sz="1900" dirty="0">
              <a:latin typeface="Century Gothic"/>
              <a:cs typeface="Century Gothic"/>
            </a:endParaRPr>
          </a:p>
          <a:p>
            <a:pPr marR="363220" algn="r">
              <a:lnSpc>
                <a:spcPts val="2520"/>
              </a:lnSpc>
              <a:spcBef>
                <a:spcPts val="1925"/>
              </a:spcBef>
            </a:pPr>
            <a:r>
              <a:rPr sz="3300" spc="-555" baseline="-7575" dirty="0">
                <a:solidFill>
                  <a:srgbClr val="742738"/>
                </a:solidFill>
                <a:latin typeface="Century Gothic"/>
                <a:cs typeface="Century Gothic"/>
              </a:rPr>
              <a:t>1</a:t>
            </a:r>
            <a:r>
              <a:rPr sz="3300" spc="-367" baseline="-7575" dirty="0">
                <a:solidFill>
                  <a:srgbClr val="742738"/>
                </a:solidFill>
                <a:latin typeface="Century Gothic"/>
                <a:cs typeface="Century Gothic"/>
              </a:rPr>
              <a:t> </a:t>
            </a:r>
            <a:r>
              <a:rPr sz="1400" spc="-535" dirty="0">
                <a:solidFill>
                  <a:srgbClr val="742738"/>
                </a:solidFill>
                <a:latin typeface="Century Gothic"/>
                <a:cs typeface="Century Gothic"/>
              </a:rPr>
              <a:t>|</a:t>
            </a:r>
            <a:r>
              <a:rPr sz="1400" spc="-25" dirty="0">
                <a:solidFill>
                  <a:srgbClr val="742738"/>
                </a:solidFill>
                <a:latin typeface="Century Gothic"/>
                <a:cs typeface="Century Gothic"/>
              </a:rPr>
              <a:t> </a:t>
            </a:r>
            <a:r>
              <a:rPr sz="1400" spc="-10" dirty="0">
                <a:solidFill>
                  <a:srgbClr val="742738"/>
                </a:solidFill>
                <a:latin typeface="Century Gothic"/>
                <a:cs typeface="Century Gothic"/>
              </a:rPr>
              <a:t>Gerente</a:t>
            </a:r>
            <a:r>
              <a:rPr sz="1400" spc="-40" dirty="0">
                <a:solidFill>
                  <a:srgbClr val="742738"/>
                </a:solidFill>
                <a:latin typeface="Century Gothic"/>
                <a:cs typeface="Century Gothic"/>
              </a:rPr>
              <a:t> </a:t>
            </a:r>
            <a:r>
              <a:rPr sz="1400" spc="-10" dirty="0">
                <a:solidFill>
                  <a:srgbClr val="742738"/>
                </a:solidFill>
                <a:latin typeface="Century Gothic"/>
                <a:cs typeface="Century Gothic"/>
              </a:rPr>
              <a:t>Geral</a:t>
            </a:r>
            <a:endParaRPr sz="1400" dirty="0">
              <a:latin typeface="Century Gothic"/>
              <a:cs typeface="Century Gothic"/>
            </a:endParaRPr>
          </a:p>
          <a:p>
            <a:pPr marR="363855" algn="r">
              <a:lnSpc>
                <a:spcPts val="2400"/>
              </a:lnSpc>
            </a:pPr>
            <a:r>
              <a:rPr sz="3300" spc="419" baseline="-7575" dirty="0">
                <a:solidFill>
                  <a:srgbClr val="742738"/>
                </a:solidFill>
                <a:latin typeface="Century Gothic"/>
                <a:cs typeface="Century Gothic"/>
              </a:rPr>
              <a:t>4</a:t>
            </a:r>
            <a:r>
              <a:rPr sz="3300" spc="-359" baseline="-7575" dirty="0">
                <a:solidFill>
                  <a:srgbClr val="742738"/>
                </a:solidFill>
                <a:latin typeface="Century Gothic"/>
                <a:cs typeface="Century Gothic"/>
              </a:rPr>
              <a:t> </a:t>
            </a:r>
            <a:r>
              <a:rPr sz="1400" spc="-535" dirty="0">
                <a:solidFill>
                  <a:srgbClr val="742738"/>
                </a:solidFill>
                <a:latin typeface="Century Gothic"/>
                <a:cs typeface="Century Gothic"/>
              </a:rPr>
              <a:t>|</a:t>
            </a:r>
            <a:r>
              <a:rPr sz="1400" spc="-15" dirty="0">
                <a:solidFill>
                  <a:srgbClr val="742738"/>
                </a:solidFill>
                <a:latin typeface="Century Gothic"/>
                <a:cs typeface="Century Gothic"/>
              </a:rPr>
              <a:t> </a:t>
            </a:r>
            <a:r>
              <a:rPr sz="1400" spc="60" dirty="0">
                <a:solidFill>
                  <a:srgbClr val="742738"/>
                </a:solidFill>
                <a:latin typeface="Century Gothic"/>
                <a:cs typeface="Century Gothic"/>
              </a:rPr>
              <a:t>Assistentes</a:t>
            </a:r>
            <a:r>
              <a:rPr sz="1400" spc="-15" dirty="0">
                <a:solidFill>
                  <a:srgbClr val="742738"/>
                </a:solidFill>
                <a:latin typeface="Century Gothic"/>
                <a:cs typeface="Century Gothic"/>
              </a:rPr>
              <a:t> </a:t>
            </a:r>
            <a:r>
              <a:rPr sz="1400" spc="40" dirty="0">
                <a:solidFill>
                  <a:srgbClr val="742738"/>
                </a:solidFill>
                <a:latin typeface="Century Gothic"/>
                <a:cs typeface="Century Gothic"/>
              </a:rPr>
              <a:t>Administrativos</a:t>
            </a:r>
            <a:endParaRPr sz="1400" dirty="0">
              <a:latin typeface="Century Gothic"/>
              <a:cs typeface="Century Gothic"/>
            </a:endParaRPr>
          </a:p>
          <a:p>
            <a:pPr marR="363855" algn="r">
              <a:lnSpc>
                <a:spcPts val="2520"/>
              </a:lnSpc>
            </a:pPr>
            <a:r>
              <a:rPr sz="3300" spc="89" baseline="-7575" dirty="0">
                <a:solidFill>
                  <a:srgbClr val="742738"/>
                </a:solidFill>
                <a:latin typeface="Century Gothic"/>
                <a:cs typeface="Century Gothic"/>
              </a:rPr>
              <a:t>2</a:t>
            </a:r>
            <a:r>
              <a:rPr sz="3300" spc="-142" baseline="-7575" dirty="0">
                <a:solidFill>
                  <a:srgbClr val="742738"/>
                </a:solidFill>
                <a:latin typeface="Century Gothic"/>
                <a:cs typeface="Century Gothic"/>
              </a:rPr>
              <a:t> </a:t>
            </a:r>
            <a:r>
              <a:rPr sz="1400" spc="-535" dirty="0">
                <a:solidFill>
                  <a:srgbClr val="742738"/>
                </a:solidFill>
                <a:latin typeface="Century Gothic"/>
                <a:cs typeface="Century Gothic"/>
              </a:rPr>
              <a:t>|</a:t>
            </a:r>
            <a:r>
              <a:rPr sz="1400" spc="120" dirty="0">
                <a:solidFill>
                  <a:srgbClr val="742738"/>
                </a:solidFill>
                <a:latin typeface="Century Gothic"/>
                <a:cs typeface="Century Gothic"/>
              </a:rPr>
              <a:t> </a:t>
            </a:r>
            <a:r>
              <a:rPr sz="1400" dirty="0">
                <a:solidFill>
                  <a:srgbClr val="742738"/>
                </a:solidFill>
                <a:latin typeface="Century Gothic"/>
                <a:cs typeface="Century Gothic"/>
              </a:rPr>
              <a:t>Auxiliares</a:t>
            </a:r>
            <a:r>
              <a:rPr sz="1400" spc="125" dirty="0">
                <a:solidFill>
                  <a:srgbClr val="742738"/>
                </a:solidFill>
                <a:latin typeface="Century Gothic"/>
                <a:cs typeface="Century Gothic"/>
              </a:rPr>
              <a:t> </a:t>
            </a:r>
            <a:r>
              <a:rPr sz="1400" spc="40" dirty="0">
                <a:solidFill>
                  <a:srgbClr val="742738"/>
                </a:solidFill>
                <a:latin typeface="Century Gothic"/>
                <a:cs typeface="Century Gothic"/>
              </a:rPr>
              <a:t>Administrativos</a:t>
            </a:r>
            <a:endParaRPr sz="1400" dirty="0">
              <a:latin typeface="Century Gothic"/>
              <a:cs typeface="Century Gothic"/>
            </a:endParaRPr>
          </a:p>
          <a:p>
            <a:pPr>
              <a:lnSpc>
                <a:spcPct val="100000"/>
              </a:lnSpc>
              <a:spcBef>
                <a:spcPts val="55"/>
              </a:spcBef>
            </a:pPr>
            <a:endParaRPr sz="1400" dirty="0">
              <a:latin typeface="Century Gothic"/>
              <a:cs typeface="Century Gothic"/>
            </a:endParaRPr>
          </a:p>
          <a:p>
            <a:pPr marL="1663064" marR="363220" indent="682625" algn="r">
              <a:lnSpc>
                <a:spcPts val="2400"/>
              </a:lnSpc>
            </a:pPr>
            <a:r>
              <a:rPr sz="3300" spc="104" baseline="-7575" dirty="0">
                <a:solidFill>
                  <a:srgbClr val="742738"/>
                </a:solidFill>
                <a:latin typeface="Century Gothic"/>
                <a:cs typeface="Century Gothic"/>
              </a:rPr>
              <a:t>3</a:t>
            </a:r>
            <a:r>
              <a:rPr sz="3300" spc="-367" baseline="-7575" dirty="0">
                <a:solidFill>
                  <a:srgbClr val="742738"/>
                </a:solidFill>
                <a:latin typeface="Century Gothic"/>
                <a:cs typeface="Century Gothic"/>
              </a:rPr>
              <a:t> </a:t>
            </a:r>
            <a:r>
              <a:rPr sz="1400" spc="-535" dirty="0">
                <a:solidFill>
                  <a:srgbClr val="742738"/>
                </a:solidFill>
                <a:latin typeface="Century Gothic"/>
                <a:cs typeface="Century Gothic"/>
              </a:rPr>
              <a:t>|</a:t>
            </a:r>
            <a:r>
              <a:rPr sz="1400" spc="-25" dirty="0">
                <a:solidFill>
                  <a:srgbClr val="742738"/>
                </a:solidFill>
                <a:latin typeface="Century Gothic"/>
                <a:cs typeface="Century Gothic"/>
              </a:rPr>
              <a:t> </a:t>
            </a:r>
            <a:r>
              <a:rPr sz="1400" spc="45" dirty="0">
                <a:solidFill>
                  <a:srgbClr val="742738"/>
                </a:solidFill>
                <a:latin typeface="Century Gothic"/>
                <a:cs typeface="Century Gothic"/>
              </a:rPr>
              <a:t>Fiscais </a:t>
            </a:r>
            <a:r>
              <a:rPr sz="3300" spc="-555" baseline="-7575" dirty="0">
                <a:solidFill>
                  <a:srgbClr val="742738"/>
                </a:solidFill>
                <a:latin typeface="Century Gothic"/>
                <a:cs typeface="Century Gothic"/>
              </a:rPr>
              <a:t>1</a:t>
            </a:r>
            <a:r>
              <a:rPr sz="3300" spc="-225" baseline="-7575" dirty="0">
                <a:solidFill>
                  <a:srgbClr val="742738"/>
                </a:solidFill>
                <a:latin typeface="Century Gothic"/>
                <a:cs typeface="Century Gothic"/>
              </a:rPr>
              <a:t> </a:t>
            </a:r>
            <a:r>
              <a:rPr sz="1400" spc="-535" dirty="0">
                <a:solidFill>
                  <a:srgbClr val="742738"/>
                </a:solidFill>
                <a:latin typeface="Century Gothic"/>
                <a:cs typeface="Century Gothic"/>
              </a:rPr>
              <a:t>|</a:t>
            </a:r>
            <a:r>
              <a:rPr sz="1400" spc="75" dirty="0">
                <a:solidFill>
                  <a:srgbClr val="742738"/>
                </a:solidFill>
                <a:latin typeface="Century Gothic"/>
                <a:cs typeface="Century Gothic"/>
              </a:rPr>
              <a:t> </a:t>
            </a:r>
            <a:r>
              <a:rPr sz="1400" dirty="0">
                <a:solidFill>
                  <a:srgbClr val="742738"/>
                </a:solidFill>
                <a:latin typeface="Century Gothic"/>
                <a:cs typeface="Century Gothic"/>
              </a:rPr>
              <a:t>Serviços</a:t>
            </a:r>
            <a:r>
              <a:rPr sz="1400" spc="70" dirty="0">
                <a:solidFill>
                  <a:srgbClr val="742738"/>
                </a:solidFill>
                <a:latin typeface="Century Gothic"/>
                <a:cs typeface="Century Gothic"/>
              </a:rPr>
              <a:t> </a:t>
            </a:r>
            <a:r>
              <a:rPr sz="1400" spc="-10" dirty="0">
                <a:solidFill>
                  <a:srgbClr val="742738"/>
                </a:solidFill>
                <a:latin typeface="Century Gothic"/>
                <a:cs typeface="Century Gothic"/>
              </a:rPr>
              <a:t>Gerais </a:t>
            </a:r>
            <a:r>
              <a:rPr sz="3300" spc="104" baseline="-7575" dirty="0">
                <a:solidFill>
                  <a:srgbClr val="742738"/>
                </a:solidFill>
                <a:latin typeface="Century Gothic"/>
                <a:cs typeface="Century Gothic"/>
              </a:rPr>
              <a:t>3</a:t>
            </a:r>
            <a:r>
              <a:rPr sz="3300" spc="-367" baseline="-7575" dirty="0">
                <a:solidFill>
                  <a:srgbClr val="742738"/>
                </a:solidFill>
                <a:latin typeface="Century Gothic"/>
                <a:cs typeface="Century Gothic"/>
              </a:rPr>
              <a:t> </a:t>
            </a:r>
            <a:r>
              <a:rPr sz="1400" spc="-535" dirty="0">
                <a:solidFill>
                  <a:srgbClr val="742738"/>
                </a:solidFill>
                <a:latin typeface="Century Gothic"/>
                <a:cs typeface="Century Gothic"/>
              </a:rPr>
              <a:t>|</a:t>
            </a:r>
            <a:r>
              <a:rPr sz="1400" spc="-25" dirty="0">
                <a:solidFill>
                  <a:srgbClr val="742738"/>
                </a:solidFill>
                <a:latin typeface="Century Gothic"/>
                <a:cs typeface="Century Gothic"/>
              </a:rPr>
              <a:t> </a:t>
            </a:r>
            <a:r>
              <a:rPr sz="1400" spc="50" dirty="0">
                <a:solidFill>
                  <a:srgbClr val="742738"/>
                </a:solidFill>
                <a:latin typeface="Century Gothic"/>
                <a:cs typeface="Century Gothic"/>
              </a:rPr>
              <a:t>Assessores</a:t>
            </a:r>
            <a:endParaRPr sz="1400" dirty="0">
              <a:latin typeface="Century Gothic"/>
              <a:cs typeface="Century Gothic"/>
            </a:endParaRPr>
          </a:p>
        </p:txBody>
      </p:sp>
      <p:sp>
        <p:nvSpPr>
          <p:cNvPr id="19" name="object 19"/>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742738"/>
          </a:solid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82021" y="9609766"/>
            <a:ext cx="56032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50" dirty="0">
                <a:solidFill>
                  <a:srgbClr val="646363"/>
                </a:solidFill>
                <a:latin typeface="Century Gothic"/>
                <a:cs typeface="Century Gothic"/>
              </a:rPr>
              <a:t>31</a:t>
            </a:r>
            <a:endParaRPr sz="1200">
              <a:latin typeface="Century Gothic"/>
              <a:cs typeface="Century Gothic"/>
            </a:endParaRPr>
          </a:p>
        </p:txBody>
      </p:sp>
      <p:sp>
        <p:nvSpPr>
          <p:cNvPr id="3" name="object 3"/>
          <p:cNvSpPr txBox="1"/>
          <p:nvPr/>
        </p:nvSpPr>
        <p:spPr>
          <a:xfrm>
            <a:off x="410300" y="2491551"/>
            <a:ext cx="4775200" cy="360680"/>
          </a:xfrm>
          <a:prstGeom prst="rect">
            <a:avLst/>
          </a:prstGeom>
        </p:spPr>
        <p:txBody>
          <a:bodyPr vert="horz" wrap="square" lIns="0" tIns="12700" rIns="0" bIns="0" rtlCol="0">
            <a:spAutoFit/>
          </a:bodyPr>
          <a:lstStyle/>
          <a:p>
            <a:pPr marL="12700">
              <a:lnSpc>
                <a:spcPct val="100000"/>
              </a:lnSpc>
              <a:spcBef>
                <a:spcPts val="100"/>
              </a:spcBef>
            </a:pPr>
            <a:r>
              <a:rPr sz="2200" spc="75" dirty="0">
                <a:solidFill>
                  <a:srgbClr val="742738"/>
                </a:solidFill>
                <a:latin typeface="Century Gothic"/>
                <a:cs typeface="Century Gothic"/>
              </a:rPr>
              <a:t>Principais</a:t>
            </a:r>
            <a:r>
              <a:rPr sz="2200" dirty="0">
                <a:solidFill>
                  <a:srgbClr val="742738"/>
                </a:solidFill>
                <a:latin typeface="Century Gothic"/>
                <a:cs typeface="Century Gothic"/>
              </a:rPr>
              <a:t> desafios</a:t>
            </a:r>
            <a:r>
              <a:rPr sz="2200" spc="5" dirty="0">
                <a:solidFill>
                  <a:srgbClr val="742738"/>
                </a:solidFill>
                <a:latin typeface="Century Gothic"/>
                <a:cs typeface="Century Gothic"/>
              </a:rPr>
              <a:t> </a:t>
            </a:r>
            <a:r>
              <a:rPr sz="2200" dirty="0">
                <a:solidFill>
                  <a:srgbClr val="742738"/>
                </a:solidFill>
                <a:latin typeface="Century Gothic"/>
                <a:cs typeface="Century Gothic"/>
              </a:rPr>
              <a:t>e</a:t>
            </a:r>
            <a:r>
              <a:rPr sz="2200" spc="5" dirty="0">
                <a:solidFill>
                  <a:srgbClr val="742738"/>
                </a:solidFill>
                <a:latin typeface="Century Gothic"/>
                <a:cs typeface="Century Gothic"/>
              </a:rPr>
              <a:t> </a:t>
            </a:r>
            <a:r>
              <a:rPr sz="2200" spc="-70" dirty="0">
                <a:solidFill>
                  <a:srgbClr val="742738"/>
                </a:solidFill>
                <a:latin typeface="Century Gothic"/>
                <a:cs typeface="Century Gothic"/>
              </a:rPr>
              <a:t>ações</a:t>
            </a:r>
            <a:r>
              <a:rPr sz="2200" dirty="0">
                <a:solidFill>
                  <a:srgbClr val="742738"/>
                </a:solidFill>
                <a:latin typeface="Century Gothic"/>
                <a:cs typeface="Century Gothic"/>
              </a:rPr>
              <a:t> </a:t>
            </a:r>
            <a:r>
              <a:rPr sz="2200" spc="70" dirty="0">
                <a:solidFill>
                  <a:srgbClr val="742738"/>
                </a:solidFill>
                <a:latin typeface="Century Gothic"/>
                <a:cs typeface="Century Gothic"/>
              </a:rPr>
              <a:t>futuras</a:t>
            </a:r>
            <a:endParaRPr sz="2200">
              <a:latin typeface="Century Gothic"/>
              <a:cs typeface="Century Gothic"/>
            </a:endParaRPr>
          </a:p>
        </p:txBody>
      </p:sp>
      <p:sp>
        <p:nvSpPr>
          <p:cNvPr id="4" name="object 4"/>
          <p:cNvSpPr txBox="1"/>
          <p:nvPr/>
        </p:nvSpPr>
        <p:spPr>
          <a:xfrm>
            <a:off x="1416566" y="3625184"/>
            <a:ext cx="4822825" cy="3439160"/>
          </a:xfrm>
          <a:prstGeom prst="rect">
            <a:avLst/>
          </a:prstGeom>
        </p:spPr>
        <p:txBody>
          <a:bodyPr vert="horz" wrap="square" lIns="0" tIns="12700" rIns="0" bIns="0" rtlCol="0">
            <a:spAutoFit/>
          </a:bodyPr>
          <a:lstStyle/>
          <a:p>
            <a:pPr marL="12700" algn="just">
              <a:lnSpc>
                <a:spcPct val="100000"/>
              </a:lnSpc>
              <a:spcBef>
                <a:spcPts val="100"/>
              </a:spcBef>
            </a:pPr>
            <a:r>
              <a:rPr sz="1400" spc="125" dirty="0">
                <a:solidFill>
                  <a:srgbClr val="742738"/>
                </a:solidFill>
                <a:latin typeface="Century Gothic"/>
                <a:cs typeface="Century Gothic"/>
              </a:rPr>
              <a:t>Diminuir</a:t>
            </a:r>
            <a:r>
              <a:rPr sz="1400" spc="65" dirty="0">
                <a:solidFill>
                  <a:srgbClr val="742738"/>
                </a:solidFill>
                <a:latin typeface="Century Gothic"/>
                <a:cs typeface="Century Gothic"/>
              </a:rPr>
              <a:t> </a:t>
            </a:r>
            <a:r>
              <a:rPr sz="1400" spc="-125" dirty="0">
                <a:solidFill>
                  <a:srgbClr val="742738"/>
                </a:solidFill>
                <a:latin typeface="Century Gothic"/>
                <a:cs typeface="Century Gothic"/>
              </a:rPr>
              <a:t>a</a:t>
            </a:r>
            <a:r>
              <a:rPr sz="1400" spc="70" dirty="0">
                <a:solidFill>
                  <a:srgbClr val="742738"/>
                </a:solidFill>
                <a:latin typeface="Century Gothic"/>
                <a:cs typeface="Century Gothic"/>
              </a:rPr>
              <a:t> </a:t>
            </a:r>
            <a:r>
              <a:rPr sz="1400" dirty="0">
                <a:solidFill>
                  <a:srgbClr val="742738"/>
                </a:solidFill>
                <a:latin typeface="Century Gothic"/>
                <a:cs typeface="Century Gothic"/>
              </a:rPr>
              <a:t>rotatividade</a:t>
            </a:r>
            <a:r>
              <a:rPr sz="1400" spc="70" dirty="0">
                <a:solidFill>
                  <a:srgbClr val="742738"/>
                </a:solidFill>
                <a:latin typeface="Century Gothic"/>
                <a:cs typeface="Century Gothic"/>
              </a:rPr>
              <a:t> </a:t>
            </a:r>
            <a:r>
              <a:rPr sz="1400" dirty="0">
                <a:solidFill>
                  <a:srgbClr val="742738"/>
                </a:solidFill>
                <a:latin typeface="Century Gothic"/>
                <a:cs typeface="Century Gothic"/>
              </a:rPr>
              <a:t>de</a:t>
            </a:r>
            <a:r>
              <a:rPr sz="1400" spc="65" dirty="0">
                <a:solidFill>
                  <a:srgbClr val="742738"/>
                </a:solidFill>
                <a:latin typeface="Century Gothic"/>
                <a:cs typeface="Century Gothic"/>
              </a:rPr>
              <a:t> </a:t>
            </a:r>
            <a:r>
              <a:rPr sz="1400" spc="-10" dirty="0">
                <a:solidFill>
                  <a:srgbClr val="742738"/>
                </a:solidFill>
                <a:latin typeface="Century Gothic"/>
                <a:cs typeface="Century Gothic"/>
              </a:rPr>
              <a:t>empregados</a:t>
            </a:r>
            <a:endParaRPr sz="1400">
              <a:latin typeface="Century Gothic"/>
              <a:cs typeface="Century Gothic"/>
            </a:endParaRPr>
          </a:p>
          <a:p>
            <a:pPr marL="12700" marR="5080" algn="just">
              <a:lnSpc>
                <a:spcPct val="100000"/>
              </a:lnSpc>
            </a:pPr>
            <a:r>
              <a:rPr sz="1400" spc="65" dirty="0">
                <a:solidFill>
                  <a:srgbClr val="742738"/>
                </a:solidFill>
                <a:latin typeface="Century Gothic"/>
                <a:cs typeface="Century Gothic"/>
              </a:rPr>
              <a:t>Nos</a:t>
            </a:r>
            <a:r>
              <a:rPr sz="1400" spc="50" dirty="0">
                <a:solidFill>
                  <a:srgbClr val="742738"/>
                </a:solidFill>
                <a:latin typeface="Century Gothic"/>
                <a:cs typeface="Century Gothic"/>
              </a:rPr>
              <a:t> </a:t>
            </a:r>
            <a:r>
              <a:rPr sz="1400" spc="90" dirty="0">
                <a:solidFill>
                  <a:srgbClr val="742738"/>
                </a:solidFill>
                <a:latin typeface="Century Gothic"/>
                <a:cs typeface="Century Gothic"/>
              </a:rPr>
              <a:t>últimos</a:t>
            </a:r>
            <a:r>
              <a:rPr sz="1400" spc="50" dirty="0">
                <a:solidFill>
                  <a:srgbClr val="742738"/>
                </a:solidFill>
                <a:latin typeface="Century Gothic"/>
                <a:cs typeface="Century Gothic"/>
              </a:rPr>
              <a:t> </a:t>
            </a:r>
            <a:r>
              <a:rPr sz="1400" spc="15" dirty="0">
                <a:solidFill>
                  <a:srgbClr val="742738"/>
                </a:solidFill>
                <a:latin typeface="Century Gothic"/>
                <a:cs typeface="Century Gothic"/>
              </a:rPr>
              <a:t>anos</a:t>
            </a:r>
            <a:r>
              <a:rPr sz="1400" spc="50" dirty="0">
                <a:solidFill>
                  <a:srgbClr val="742738"/>
                </a:solidFill>
                <a:latin typeface="Century Gothic"/>
                <a:cs typeface="Century Gothic"/>
              </a:rPr>
              <a:t> </a:t>
            </a:r>
            <a:r>
              <a:rPr sz="1400" spc="45" dirty="0">
                <a:solidFill>
                  <a:srgbClr val="742738"/>
                </a:solidFill>
                <a:latin typeface="Century Gothic"/>
                <a:cs typeface="Century Gothic"/>
              </a:rPr>
              <a:t>temos</a:t>
            </a:r>
            <a:r>
              <a:rPr sz="1400" spc="50" dirty="0">
                <a:solidFill>
                  <a:srgbClr val="742738"/>
                </a:solidFill>
                <a:latin typeface="Century Gothic"/>
                <a:cs typeface="Century Gothic"/>
              </a:rPr>
              <a:t> </a:t>
            </a:r>
            <a:r>
              <a:rPr sz="1400" spc="10" dirty="0">
                <a:solidFill>
                  <a:srgbClr val="742738"/>
                </a:solidFill>
                <a:latin typeface="Century Gothic"/>
                <a:cs typeface="Century Gothic"/>
              </a:rPr>
              <a:t>enfrentando</a:t>
            </a:r>
            <a:r>
              <a:rPr sz="1400" spc="50" dirty="0">
                <a:solidFill>
                  <a:srgbClr val="742738"/>
                </a:solidFill>
                <a:latin typeface="Century Gothic"/>
                <a:cs typeface="Century Gothic"/>
              </a:rPr>
              <a:t> </a:t>
            </a:r>
            <a:r>
              <a:rPr sz="1400" spc="40" dirty="0">
                <a:solidFill>
                  <a:srgbClr val="742738"/>
                </a:solidFill>
                <a:latin typeface="Century Gothic"/>
                <a:cs typeface="Century Gothic"/>
              </a:rPr>
              <a:t>uma</a:t>
            </a:r>
            <a:r>
              <a:rPr sz="1400" spc="50" dirty="0">
                <a:solidFill>
                  <a:srgbClr val="742738"/>
                </a:solidFill>
                <a:latin typeface="Century Gothic"/>
                <a:cs typeface="Century Gothic"/>
              </a:rPr>
              <a:t> </a:t>
            </a:r>
            <a:r>
              <a:rPr sz="1400" spc="-25" dirty="0">
                <a:solidFill>
                  <a:srgbClr val="742738"/>
                </a:solidFill>
                <a:latin typeface="Century Gothic"/>
                <a:cs typeface="Century Gothic"/>
              </a:rPr>
              <a:t>alta</a:t>
            </a:r>
            <a:r>
              <a:rPr sz="1400" spc="50" dirty="0">
                <a:solidFill>
                  <a:srgbClr val="742738"/>
                </a:solidFill>
                <a:latin typeface="Century Gothic"/>
                <a:cs typeface="Century Gothic"/>
              </a:rPr>
              <a:t> </a:t>
            </a:r>
            <a:r>
              <a:rPr sz="1400" spc="35" dirty="0">
                <a:solidFill>
                  <a:srgbClr val="742738"/>
                </a:solidFill>
                <a:latin typeface="Century Gothic"/>
                <a:cs typeface="Century Gothic"/>
              </a:rPr>
              <a:t>rotati-</a:t>
            </a:r>
            <a:r>
              <a:rPr sz="1400" spc="55" dirty="0">
                <a:solidFill>
                  <a:srgbClr val="742738"/>
                </a:solidFill>
                <a:latin typeface="Century Gothic"/>
                <a:cs typeface="Century Gothic"/>
              </a:rPr>
              <a:t> </a:t>
            </a:r>
            <a:r>
              <a:rPr sz="1400" spc="-25" dirty="0">
                <a:solidFill>
                  <a:srgbClr val="742738"/>
                </a:solidFill>
                <a:latin typeface="Century Gothic"/>
                <a:cs typeface="Century Gothic"/>
              </a:rPr>
              <a:t>vidade</a:t>
            </a:r>
            <a:r>
              <a:rPr sz="1400" spc="95" dirty="0">
                <a:solidFill>
                  <a:srgbClr val="742738"/>
                </a:solidFill>
                <a:latin typeface="Century Gothic"/>
                <a:cs typeface="Century Gothic"/>
              </a:rPr>
              <a:t> </a:t>
            </a:r>
            <a:r>
              <a:rPr sz="1400" spc="30" dirty="0">
                <a:solidFill>
                  <a:srgbClr val="742738"/>
                </a:solidFill>
                <a:latin typeface="Century Gothic"/>
                <a:cs typeface="Century Gothic"/>
              </a:rPr>
              <a:t>dos</a:t>
            </a:r>
            <a:r>
              <a:rPr sz="1400" spc="95" dirty="0">
                <a:solidFill>
                  <a:srgbClr val="742738"/>
                </a:solidFill>
                <a:latin typeface="Century Gothic"/>
                <a:cs typeface="Century Gothic"/>
              </a:rPr>
              <a:t> </a:t>
            </a:r>
            <a:r>
              <a:rPr sz="1400" spc="5" dirty="0">
                <a:solidFill>
                  <a:srgbClr val="742738"/>
                </a:solidFill>
                <a:latin typeface="Century Gothic"/>
                <a:cs typeface="Century Gothic"/>
              </a:rPr>
              <a:t>empregados</a:t>
            </a:r>
            <a:r>
              <a:rPr sz="1400" spc="95" dirty="0">
                <a:solidFill>
                  <a:srgbClr val="742738"/>
                </a:solidFill>
                <a:latin typeface="Century Gothic"/>
                <a:cs typeface="Century Gothic"/>
              </a:rPr>
              <a:t> </a:t>
            </a:r>
            <a:r>
              <a:rPr sz="1400" spc="-30" dirty="0">
                <a:solidFill>
                  <a:srgbClr val="742738"/>
                </a:solidFill>
                <a:latin typeface="Century Gothic"/>
                <a:cs typeface="Century Gothic"/>
              </a:rPr>
              <a:t>do</a:t>
            </a:r>
            <a:r>
              <a:rPr sz="1400" spc="95" dirty="0">
                <a:solidFill>
                  <a:srgbClr val="742738"/>
                </a:solidFill>
                <a:latin typeface="Century Gothic"/>
                <a:cs typeface="Century Gothic"/>
              </a:rPr>
              <a:t> </a:t>
            </a:r>
            <a:r>
              <a:rPr sz="1400" spc="-40" dirty="0">
                <a:solidFill>
                  <a:srgbClr val="742738"/>
                </a:solidFill>
                <a:latin typeface="Century Gothic"/>
                <a:cs typeface="Century Gothic"/>
              </a:rPr>
              <a:t>CRMV/AM,</a:t>
            </a:r>
            <a:r>
              <a:rPr sz="1400" spc="95" dirty="0">
                <a:solidFill>
                  <a:srgbClr val="742738"/>
                </a:solidFill>
                <a:latin typeface="Century Gothic"/>
                <a:cs typeface="Century Gothic"/>
              </a:rPr>
              <a:t> </a:t>
            </a:r>
            <a:r>
              <a:rPr sz="1400" spc="-75" dirty="0">
                <a:solidFill>
                  <a:srgbClr val="742738"/>
                </a:solidFill>
                <a:latin typeface="Century Gothic"/>
                <a:cs typeface="Century Gothic"/>
              </a:rPr>
              <a:t>e</a:t>
            </a:r>
            <a:r>
              <a:rPr sz="1400" spc="95" dirty="0">
                <a:solidFill>
                  <a:srgbClr val="742738"/>
                </a:solidFill>
                <a:latin typeface="Century Gothic"/>
                <a:cs typeface="Century Gothic"/>
              </a:rPr>
              <a:t> </a:t>
            </a:r>
            <a:r>
              <a:rPr sz="1400" spc="5" dirty="0">
                <a:solidFill>
                  <a:srgbClr val="742738"/>
                </a:solidFill>
                <a:latin typeface="Century Gothic"/>
                <a:cs typeface="Century Gothic"/>
              </a:rPr>
              <a:t>dessa</a:t>
            </a:r>
            <a:r>
              <a:rPr sz="1400" spc="95" dirty="0">
                <a:solidFill>
                  <a:srgbClr val="742738"/>
                </a:solidFill>
                <a:latin typeface="Century Gothic"/>
                <a:cs typeface="Century Gothic"/>
              </a:rPr>
              <a:t> </a:t>
            </a:r>
            <a:r>
              <a:rPr sz="1400" spc="20" dirty="0">
                <a:solidFill>
                  <a:srgbClr val="742738"/>
                </a:solidFill>
                <a:latin typeface="Century Gothic"/>
                <a:cs typeface="Century Gothic"/>
              </a:rPr>
              <a:t>forma</a:t>
            </a:r>
            <a:r>
              <a:rPr sz="1400" dirty="0">
                <a:solidFill>
                  <a:srgbClr val="742738"/>
                </a:solidFill>
                <a:latin typeface="Century Gothic"/>
                <a:cs typeface="Century Gothic"/>
              </a:rPr>
              <a:t> </a:t>
            </a:r>
            <a:r>
              <a:rPr sz="1400" spc="10" dirty="0">
                <a:solidFill>
                  <a:srgbClr val="742738"/>
                </a:solidFill>
                <a:latin typeface="Century Gothic"/>
                <a:cs typeface="Century Gothic"/>
              </a:rPr>
              <a:t>compromete</a:t>
            </a:r>
            <a:r>
              <a:rPr sz="1400" spc="15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155" dirty="0">
                <a:solidFill>
                  <a:srgbClr val="742738"/>
                </a:solidFill>
                <a:latin typeface="Century Gothic"/>
                <a:cs typeface="Century Gothic"/>
              </a:rPr>
              <a:t> </a:t>
            </a:r>
            <a:r>
              <a:rPr sz="1400" spc="-20" dirty="0">
                <a:solidFill>
                  <a:srgbClr val="742738"/>
                </a:solidFill>
                <a:latin typeface="Century Gothic"/>
                <a:cs typeface="Century Gothic"/>
              </a:rPr>
              <a:t>qualidade</a:t>
            </a:r>
            <a:r>
              <a:rPr sz="1400" spc="155" dirty="0">
                <a:solidFill>
                  <a:srgbClr val="742738"/>
                </a:solidFill>
                <a:latin typeface="Century Gothic"/>
                <a:cs typeface="Century Gothic"/>
              </a:rPr>
              <a:t> </a:t>
            </a:r>
            <a:r>
              <a:rPr sz="1400" spc="30" dirty="0">
                <a:solidFill>
                  <a:srgbClr val="742738"/>
                </a:solidFill>
                <a:latin typeface="Century Gothic"/>
                <a:cs typeface="Century Gothic"/>
              </a:rPr>
              <a:t>dos</a:t>
            </a:r>
            <a:r>
              <a:rPr sz="1400" spc="155" dirty="0">
                <a:solidFill>
                  <a:srgbClr val="742738"/>
                </a:solidFill>
                <a:latin typeface="Century Gothic"/>
                <a:cs typeface="Century Gothic"/>
              </a:rPr>
              <a:t> </a:t>
            </a:r>
            <a:r>
              <a:rPr sz="1400" spc="30" dirty="0">
                <a:solidFill>
                  <a:srgbClr val="742738"/>
                </a:solidFill>
                <a:latin typeface="Century Gothic"/>
                <a:cs typeface="Century Gothic"/>
              </a:rPr>
              <a:t>serviços</a:t>
            </a:r>
            <a:r>
              <a:rPr sz="1400" spc="155" dirty="0">
                <a:solidFill>
                  <a:srgbClr val="742738"/>
                </a:solidFill>
                <a:latin typeface="Century Gothic"/>
                <a:cs typeface="Century Gothic"/>
              </a:rPr>
              <a:t> </a:t>
            </a:r>
            <a:r>
              <a:rPr sz="1400" spc="20" dirty="0">
                <a:solidFill>
                  <a:srgbClr val="742738"/>
                </a:solidFill>
                <a:latin typeface="Century Gothic"/>
                <a:cs typeface="Century Gothic"/>
              </a:rPr>
              <a:t>prestados</a:t>
            </a:r>
            <a:r>
              <a:rPr sz="1400" spc="155" dirty="0">
                <a:solidFill>
                  <a:srgbClr val="742738"/>
                </a:solidFill>
                <a:latin typeface="Century Gothic"/>
                <a:cs typeface="Century Gothic"/>
              </a:rPr>
              <a:t> </a:t>
            </a:r>
            <a:r>
              <a:rPr sz="1400" spc="-20" dirty="0">
                <a:solidFill>
                  <a:srgbClr val="742738"/>
                </a:solidFill>
                <a:latin typeface="Century Gothic"/>
                <a:cs typeface="Century Gothic"/>
              </a:rPr>
              <a:t>aos</a:t>
            </a:r>
            <a:r>
              <a:rPr sz="1400" spc="-10" dirty="0">
                <a:solidFill>
                  <a:srgbClr val="742738"/>
                </a:solidFill>
                <a:latin typeface="Century Gothic"/>
                <a:cs typeface="Century Gothic"/>
              </a:rPr>
              <a:t> </a:t>
            </a:r>
            <a:r>
              <a:rPr sz="1400" spc="55" dirty="0">
                <a:solidFill>
                  <a:srgbClr val="742738"/>
                </a:solidFill>
                <a:latin typeface="Century Gothic"/>
                <a:cs typeface="Century Gothic"/>
              </a:rPr>
              <a:t>profissionais</a:t>
            </a:r>
            <a:r>
              <a:rPr sz="1400" spc="17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175" dirty="0">
                <a:solidFill>
                  <a:srgbClr val="742738"/>
                </a:solidFill>
                <a:latin typeface="Century Gothic"/>
                <a:cs typeface="Century Gothic"/>
              </a:rPr>
              <a:t> </a:t>
            </a:r>
            <a:r>
              <a:rPr sz="1400" spc="-10" dirty="0">
                <a:solidFill>
                  <a:srgbClr val="742738"/>
                </a:solidFill>
                <a:latin typeface="Century Gothic"/>
                <a:cs typeface="Century Gothic"/>
              </a:rPr>
              <a:t>contabilidade,</a:t>
            </a:r>
            <a:r>
              <a:rPr sz="1400" spc="175" dirty="0">
                <a:solidFill>
                  <a:srgbClr val="742738"/>
                </a:solidFill>
                <a:latin typeface="Century Gothic"/>
                <a:cs typeface="Century Gothic"/>
              </a:rPr>
              <a:t> </a:t>
            </a:r>
            <a:r>
              <a:rPr sz="1400" spc="30" dirty="0">
                <a:solidFill>
                  <a:srgbClr val="742738"/>
                </a:solidFill>
                <a:latin typeface="Century Gothic"/>
                <a:cs typeface="Century Gothic"/>
              </a:rPr>
              <a:t>bem</a:t>
            </a:r>
            <a:r>
              <a:rPr sz="1400" spc="175" dirty="0">
                <a:solidFill>
                  <a:srgbClr val="742738"/>
                </a:solidFill>
                <a:latin typeface="Century Gothic"/>
                <a:cs typeface="Century Gothic"/>
              </a:rPr>
              <a:t> </a:t>
            </a:r>
            <a:r>
              <a:rPr sz="1400" spc="-10" dirty="0">
                <a:solidFill>
                  <a:srgbClr val="742738"/>
                </a:solidFill>
                <a:latin typeface="Century Gothic"/>
                <a:cs typeface="Century Gothic"/>
              </a:rPr>
              <a:t>como</a:t>
            </a:r>
            <a:r>
              <a:rPr sz="1400" spc="175" dirty="0">
                <a:solidFill>
                  <a:srgbClr val="742738"/>
                </a:solidFill>
                <a:latin typeface="Century Gothic"/>
                <a:cs typeface="Century Gothic"/>
              </a:rPr>
              <a:t> </a:t>
            </a:r>
            <a:r>
              <a:rPr sz="1400" spc="-145" dirty="0">
                <a:solidFill>
                  <a:srgbClr val="742738"/>
                </a:solidFill>
                <a:latin typeface="Century Gothic"/>
                <a:cs typeface="Century Gothic"/>
              </a:rPr>
              <a:t>à</a:t>
            </a:r>
            <a:r>
              <a:rPr sz="1400" spc="175" dirty="0">
                <a:solidFill>
                  <a:srgbClr val="742738"/>
                </a:solidFill>
                <a:latin typeface="Century Gothic"/>
                <a:cs typeface="Century Gothic"/>
              </a:rPr>
              <a:t> </a:t>
            </a:r>
            <a:r>
              <a:rPr sz="1400" spc="-15" dirty="0">
                <a:solidFill>
                  <a:srgbClr val="742738"/>
                </a:solidFill>
                <a:latin typeface="Century Gothic"/>
                <a:cs typeface="Century Gothic"/>
              </a:rPr>
              <a:t>socieda-</a:t>
            </a:r>
            <a:r>
              <a:rPr sz="1400" spc="5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7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70" dirty="0">
                <a:solidFill>
                  <a:srgbClr val="742738"/>
                </a:solidFill>
                <a:latin typeface="Century Gothic"/>
                <a:cs typeface="Century Gothic"/>
              </a:rPr>
              <a:t> </a:t>
            </a:r>
            <a:r>
              <a:rPr sz="1400" spc="125" dirty="0">
                <a:solidFill>
                  <a:srgbClr val="742738"/>
                </a:solidFill>
                <a:latin typeface="Century Gothic"/>
                <a:cs typeface="Century Gothic"/>
              </a:rPr>
              <a:t>um</a:t>
            </a:r>
            <a:r>
              <a:rPr sz="1400" spc="170" dirty="0">
                <a:solidFill>
                  <a:srgbClr val="742738"/>
                </a:solidFill>
                <a:latin typeface="Century Gothic"/>
                <a:cs typeface="Century Gothic"/>
              </a:rPr>
              <a:t> </a:t>
            </a:r>
            <a:r>
              <a:rPr sz="1400" spc="20" dirty="0">
                <a:solidFill>
                  <a:srgbClr val="742738"/>
                </a:solidFill>
                <a:latin typeface="Century Gothic"/>
                <a:cs typeface="Century Gothic"/>
              </a:rPr>
              <a:t>modo</a:t>
            </a:r>
            <a:r>
              <a:rPr sz="1400" spc="170" dirty="0">
                <a:solidFill>
                  <a:srgbClr val="742738"/>
                </a:solidFill>
                <a:latin typeface="Century Gothic"/>
                <a:cs typeface="Century Gothic"/>
              </a:rPr>
              <a:t> </a:t>
            </a:r>
            <a:r>
              <a:rPr sz="1400" spc="-20" dirty="0">
                <a:solidFill>
                  <a:srgbClr val="742738"/>
                </a:solidFill>
                <a:latin typeface="Century Gothic"/>
                <a:cs typeface="Century Gothic"/>
              </a:rPr>
              <a:t>geral.</a:t>
            </a:r>
            <a:r>
              <a:rPr sz="1400" spc="170" dirty="0">
                <a:solidFill>
                  <a:srgbClr val="742738"/>
                </a:solidFill>
                <a:latin typeface="Century Gothic"/>
                <a:cs typeface="Century Gothic"/>
              </a:rPr>
              <a:t> </a:t>
            </a:r>
            <a:r>
              <a:rPr sz="1400" spc="60" dirty="0">
                <a:solidFill>
                  <a:srgbClr val="742738"/>
                </a:solidFill>
                <a:latin typeface="Century Gothic"/>
                <a:cs typeface="Century Gothic"/>
              </a:rPr>
              <a:t>Nosso</a:t>
            </a:r>
            <a:r>
              <a:rPr sz="1400" spc="170" dirty="0">
                <a:solidFill>
                  <a:srgbClr val="742738"/>
                </a:solidFill>
                <a:latin typeface="Century Gothic"/>
                <a:cs typeface="Century Gothic"/>
              </a:rPr>
              <a:t> </a:t>
            </a:r>
            <a:r>
              <a:rPr sz="1400" dirty="0">
                <a:solidFill>
                  <a:srgbClr val="742738"/>
                </a:solidFill>
                <a:latin typeface="Century Gothic"/>
                <a:cs typeface="Century Gothic"/>
              </a:rPr>
              <a:t>desafio</a:t>
            </a:r>
            <a:r>
              <a:rPr sz="1400" spc="170" dirty="0">
                <a:solidFill>
                  <a:srgbClr val="742738"/>
                </a:solidFill>
                <a:latin typeface="Century Gothic"/>
                <a:cs typeface="Century Gothic"/>
              </a:rPr>
              <a:t> </a:t>
            </a:r>
            <a:r>
              <a:rPr sz="1400" spc="-75" dirty="0">
                <a:solidFill>
                  <a:srgbClr val="742738"/>
                </a:solidFill>
                <a:latin typeface="Century Gothic"/>
                <a:cs typeface="Century Gothic"/>
              </a:rPr>
              <a:t>é</a:t>
            </a:r>
            <a:r>
              <a:rPr sz="1400" spc="170" dirty="0">
                <a:solidFill>
                  <a:srgbClr val="742738"/>
                </a:solidFill>
                <a:latin typeface="Century Gothic"/>
                <a:cs typeface="Century Gothic"/>
              </a:rPr>
              <a:t> </a:t>
            </a:r>
            <a:r>
              <a:rPr sz="1400" spc="35" dirty="0">
                <a:solidFill>
                  <a:srgbClr val="742738"/>
                </a:solidFill>
                <a:latin typeface="Century Gothic"/>
                <a:cs typeface="Century Gothic"/>
              </a:rPr>
              <a:t>tornar</a:t>
            </a:r>
            <a:r>
              <a:rPr sz="1400" spc="17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170" dirty="0">
                <a:solidFill>
                  <a:srgbClr val="742738"/>
                </a:solidFill>
                <a:latin typeface="Century Gothic"/>
                <a:cs typeface="Century Gothic"/>
              </a:rPr>
              <a:t> </a:t>
            </a:r>
            <a:r>
              <a:rPr sz="1400" spc="25" dirty="0">
                <a:solidFill>
                  <a:srgbClr val="742738"/>
                </a:solidFill>
                <a:latin typeface="Century Gothic"/>
                <a:cs typeface="Century Gothic"/>
              </a:rPr>
              <a:t>per-</a:t>
            </a:r>
            <a:r>
              <a:rPr sz="1400" spc="55" dirty="0">
                <a:solidFill>
                  <a:srgbClr val="742738"/>
                </a:solidFill>
                <a:latin typeface="Century Gothic"/>
                <a:cs typeface="Century Gothic"/>
              </a:rPr>
              <a:t> </a:t>
            </a:r>
            <a:r>
              <a:rPr sz="1400" spc="-10" dirty="0">
                <a:solidFill>
                  <a:srgbClr val="742738"/>
                </a:solidFill>
                <a:latin typeface="Century Gothic"/>
                <a:cs typeface="Century Gothic"/>
              </a:rPr>
              <a:t>manência</a:t>
            </a:r>
            <a:r>
              <a:rPr sz="1400" spc="229" dirty="0">
                <a:solidFill>
                  <a:srgbClr val="742738"/>
                </a:solidFill>
                <a:latin typeface="Century Gothic"/>
                <a:cs typeface="Century Gothic"/>
              </a:rPr>
              <a:t> </a:t>
            </a:r>
            <a:r>
              <a:rPr sz="1400" spc="30" dirty="0">
                <a:solidFill>
                  <a:srgbClr val="742738"/>
                </a:solidFill>
                <a:latin typeface="Century Gothic"/>
                <a:cs typeface="Century Gothic"/>
              </a:rPr>
              <a:t>dos</a:t>
            </a:r>
            <a:r>
              <a:rPr sz="1400" spc="229" dirty="0">
                <a:solidFill>
                  <a:srgbClr val="742738"/>
                </a:solidFill>
                <a:latin typeface="Century Gothic"/>
                <a:cs typeface="Century Gothic"/>
              </a:rPr>
              <a:t> </a:t>
            </a:r>
            <a:r>
              <a:rPr sz="1400" spc="5" dirty="0">
                <a:solidFill>
                  <a:srgbClr val="742738"/>
                </a:solidFill>
                <a:latin typeface="Century Gothic"/>
                <a:cs typeface="Century Gothic"/>
              </a:rPr>
              <a:t>empregados</a:t>
            </a:r>
            <a:r>
              <a:rPr sz="1400" spc="229" dirty="0">
                <a:solidFill>
                  <a:srgbClr val="742738"/>
                </a:solidFill>
                <a:latin typeface="Century Gothic"/>
                <a:cs typeface="Century Gothic"/>
              </a:rPr>
              <a:t> </a:t>
            </a:r>
            <a:r>
              <a:rPr sz="1400" spc="65" dirty="0">
                <a:solidFill>
                  <a:srgbClr val="742738"/>
                </a:solidFill>
                <a:latin typeface="Century Gothic"/>
                <a:cs typeface="Century Gothic"/>
              </a:rPr>
              <a:t>mais</a:t>
            </a:r>
            <a:r>
              <a:rPr sz="1400" spc="229" dirty="0">
                <a:solidFill>
                  <a:srgbClr val="742738"/>
                </a:solidFill>
                <a:latin typeface="Century Gothic"/>
                <a:cs typeface="Century Gothic"/>
              </a:rPr>
              <a:t> </a:t>
            </a:r>
            <a:r>
              <a:rPr sz="1400" spc="-20" dirty="0">
                <a:solidFill>
                  <a:srgbClr val="742738"/>
                </a:solidFill>
                <a:latin typeface="Century Gothic"/>
                <a:cs typeface="Century Gothic"/>
              </a:rPr>
              <a:t>atrativa</a:t>
            </a:r>
            <a:r>
              <a:rPr sz="1400" spc="229" dirty="0">
                <a:solidFill>
                  <a:srgbClr val="742738"/>
                </a:solidFill>
                <a:latin typeface="Century Gothic"/>
                <a:cs typeface="Century Gothic"/>
              </a:rPr>
              <a:t> </a:t>
            </a:r>
            <a:r>
              <a:rPr sz="1400" spc="5" dirty="0">
                <a:solidFill>
                  <a:srgbClr val="742738"/>
                </a:solidFill>
                <a:latin typeface="Century Gothic"/>
                <a:cs typeface="Century Gothic"/>
              </a:rPr>
              <a:t>diante</a:t>
            </a:r>
            <a:r>
              <a:rPr sz="1400" spc="229"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5" dirty="0">
                <a:solidFill>
                  <a:srgbClr val="742738"/>
                </a:solidFill>
                <a:latin typeface="Century Gothic"/>
                <a:cs typeface="Century Gothic"/>
              </a:rPr>
              <a:t> </a:t>
            </a:r>
            <a:r>
              <a:rPr sz="1400" spc="30" dirty="0">
                <a:solidFill>
                  <a:srgbClr val="742738"/>
                </a:solidFill>
                <a:latin typeface="Century Gothic"/>
                <a:cs typeface="Century Gothic"/>
              </a:rPr>
              <a:t>outras</a:t>
            </a:r>
            <a:r>
              <a:rPr sz="1400" spc="-40" dirty="0">
                <a:solidFill>
                  <a:srgbClr val="742738"/>
                </a:solidFill>
                <a:latin typeface="Century Gothic"/>
                <a:cs typeface="Century Gothic"/>
              </a:rPr>
              <a:t> </a:t>
            </a:r>
            <a:r>
              <a:rPr sz="1400" spc="25" dirty="0">
                <a:solidFill>
                  <a:srgbClr val="742738"/>
                </a:solidFill>
                <a:latin typeface="Century Gothic"/>
                <a:cs typeface="Century Gothic"/>
              </a:rPr>
              <a:t>oportunidades</a:t>
            </a:r>
            <a:r>
              <a:rPr sz="1400" spc="-40" dirty="0">
                <a:solidFill>
                  <a:srgbClr val="742738"/>
                </a:solidFill>
                <a:latin typeface="Century Gothic"/>
                <a:cs typeface="Century Gothic"/>
              </a:rPr>
              <a:t> </a:t>
            </a:r>
            <a:r>
              <a:rPr sz="1400" dirty="0">
                <a:solidFill>
                  <a:srgbClr val="742738"/>
                </a:solidFill>
                <a:latin typeface="Century Gothic"/>
                <a:cs typeface="Century Gothic"/>
              </a:rPr>
              <a:t>que</a:t>
            </a:r>
            <a:r>
              <a:rPr sz="1400" spc="-40" dirty="0">
                <a:solidFill>
                  <a:srgbClr val="742738"/>
                </a:solidFill>
                <a:latin typeface="Century Gothic"/>
                <a:cs typeface="Century Gothic"/>
              </a:rPr>
              <a:t> </a:t>
            </a:r>
            <a:r>
              <a:rPr sz="1400" spc="75" dirty="0">
                <a:solidFill>
                  <a:srgbClr val="742738"/>
                </a:solidFill>
                <a:latin typeface="Century Gothic"/>
                <a:cs typeface="Century Gothic"/>
              </a:rPr>
              <a:t>surgem</a:t>
            </a:r>
            <a:r>
              <a:rPr sz="1400" spc="-40" dirty="0">
                <a:solidFill>
                  <a:srgbClr val="742738"/>
                </a:solidFill>
                <a:latin typeface="Century Gothic"/>
                <a:cs typeface="Century Gothic"/>
              </a:rPr>
              <a:t> </a:t>
            </a:r>
            <a:r>
              <a:rPr sz="1400" spc="25" dirty="0">
                <a:solidFill>
                  <a:srgbClr val="742738"/>
                </a:solidFill>
                <a:latin typeface="Century Gothic"/>
                <a:cs typeface="Century Gothic"/>
              </a:rPr>
              <a:t>no</a:t>
            </a:r>
            <a:r>
              <a:rPr sz="1400" spc="-40" dirty="0">
                <a:solidFill>
                  <a:srgbClr val="742738"/>
                </a:solidFill>
                <a:latin typeface="Century Gothic"/>
                <a:cs typeface="Century Gothic"/>
              </a:rPr>
              <a:t> </a:t>
            </a:r>
            <a:r>
              <a:rPr sz="1400" spc="-15" dirty="0">
                <a:solidFill>
                  <a:srgbClr val="742738"/>
                </a:solidFill>
                <a:latin typeface="Century Gothic"/>
                <a:cs typeface="Century Gothic"/>
              </a:rPr>
              <a:t>mercado</a:t>
            </a:r>
            <a:r>
              <a:rPr sz="1400" spc="-4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40" dirty="0">
                <a:solidFill>
                  <a:srgbClr val="742738"/>
                </a:solidFill>
                <a:latin typeface="Century Gothic"/>
                <a:cs typeface="Century Gothic"/>
              </a:rPr>
              <a:t> </a:t>
            </a:r>
            <a:r>
              <a:rPr sz="1400" spc="20" dirty="0">
                <a:solidFill>
                  <a:srgbClr val="742738"/>
                </a:solidFill>
                <a:latin typeface="Century Gothic"/>
                <a:cs typeface="Century Gothic"/>
              </a:rPr>
              <a:t>tra-</a:t>
            </a:r>
            <a:r>
              <a:rPr sz="1400" spc="55" dirty="0">
                <a:solidFill>
                  <a:srgbClr val="742738"/>
                </a:solidFill>
                <a:latin typeface="Century Gothic"/>
                <a:cs typeface="Century Gothic"/>
              </a:rPr>
              <a:t> </a:t>
            </a:r>
            <a:r>
              <a:rPr sz="1400" spc="-25" dirty="0">
                <a:solidFill>
                  <a:srgbClr val="742738"/>
                </a:solidFill>
                <a:latin typeface="Century Gothic"/>
                <a:cs typeface="Century Gothic"/>
              </a:rPr>
              <a:t>balho,</a:t>
            </a:r>
            <a:r>
              <a:rPr sz="1400" spc="-45" dirty="0">
                <a:solidFill>
                  <a:srgbClr val="742738"/>
                </a:solidFill>
                <a:latin typeface="Century Gothic"/>
                <a:cs typeface="Century Gothic"/>
              </a:rPr>
              <a:t> </a:t>
            </a:r>
            <a:r>
              <a:rPr sz="1400" dirty="0">
                <a:solidFill>
                  <a:srgbClr val="742738"/>
                </a:solidFill>
                <a:latin typeface="Century Gothic"/>
                <a:cs typeface="Century Gothic"/>
              </a:rPr>
              <a:t>com</a:t>
            </a:r>
            <a:r>
              <a:rPr sz="1400" spc="-45" dirty="0">
                <a:solidFill>
                  <a:srgbClr val="742738"/>
                </a:solidFill>
                <a:latin typeface="Century Gothic"/>
                <a:cs typeface="Century Gothic"/>
              </a:rPr>
              <a:t> </a:t>
            </a:r>
            <a:r>
              <a:rPr sz="1400" spc="-25" dirty="0">
                <a:solidFill>
                  <a:srgbClr val="742738"/>
                </a:solidFill>
                <a:latin typeface="Century Gothic"/>
                <a:cs typeface="Century Gothic"/>
              </a:rPr>
              <a:t>valorização</a:t>
            </a:r>
            <a:r>
              <a:rPr sz="1400" spc="-45" dirty="0">
                <a:solidFill>
                  <a:srgbClr val="742738"/>
                </a:solidFill>
                <a:latin typeface="Century Gothic"/>
                <a:cs typeface="Century Gothic"/>
              </a:rPr>
              <a:t> </a:t>
            </a:r>
            <a:r>
              <a:rPr sz="1400" spc="45" dirty="0">
                <a:solidFill>
                  <a:srgbClr val="742738"/>
                </a:solidFill>
                <a:latin typeface="Century Gothic"/>
                <a:cs typeface="Century Gothic"/>
              </a:rPr>
              <a:t>profissional</a:t>
            </a:r>
            <a:r>
              <a:rPr sz="1400" spc="-45" dirty="0">
                <a:solidFill>
                  <a:srgbClr val="742738"/>
                </a:solidFill>
                <a:latin typeface="Century Gothic"/>
                <a:cs typeface="Century Gothic"/>
              </a:rPr>
              <a:t> </a:t>
            </a:r>
            <a:r>
              <a:rPr sz="1400" spc="-75" dirty="0">
                <a:solidFill>
                  <a:srgbClr val="742738"/>
                </a:solidFill>
                <a:latin typeface="Century Gothic"/>
                <a:cs typeface="Century Gothic"/>
              </a:rPr>
              <a:t>e</a:t>
            </a:r>
            <a:r>
              <a:rPr sz="1400" spc="-45" dirty="0">
                <a:solidFill>
                  <a:srgbClr val="742738"/>
                </a:solidFill>
                <a:latin typeface="Century Gothic"/>
                <a:cs typeface="Century Gothic"/>
              </a:rPr>
              <a:t> </a:t>
            </a:r>
            <a:r>
              <a:rPr sz="1400" spc="-10" dirty="0">
                <a:solidFill>
                  <a:srgbClr val="742738"/>
                </a:solidFill>
                <a:latin typeface="Century Gothic"/>
                <a:cs typeface="Century Gothic"/>
              </a:rPr>
              <a:t>aperfeiçoamento</a:t>
            </a:r>
            <a:r>
              <a:rPr sz="1400" spc="-20" dirty="0">
                <a:solidFill>
                  <a:srgbClr val="742738"/>
                </a:solidFill>
                <a:latin typeface="Century Gothic"/>
                <a:cs typeface="Century Gothic"/>
              </a:rPr>
              <a:t> </a:t>
            </a:r>
            <a:r>
              <a:rPr sz="1400" spc="30" dirty="0">
                <a:solidFill>
                  <a:srgbClr val="742738"/>
                </a:solidFill>
                <a:latin typeface="Century Gothic"/>
                <a:cs typeface="Century Gothic"/>
              </a:rPr>
              <a:t>dos</a:t>
            </a:r>
            <a:r>
              <a:rPr sz="1400" spc="-25" dirty="0">
                <a:solidFill>
                  <a:srgbClr val="742738"/>
                </a:solidFill>
                <a:latin typeface="Century Gothic"/>
                <a:cs typeface="Century Gothic"/>
              </a:rPr>
              <a:t> </a:t>
            </a:r>
            <a:r>
              <a:rPr sz="1400" spc="75" dirty="0">
                <a:solidFill>
                  <a:srgbClr val="742738"/>
                </a:solidFill>
                <a:latin typeface="Century Gothic"/>
                <a:cs typeface="Century Gothic"/>
              </a:rPr>
              <a:t>seus</a:t>
            </a:r>
            <a:r>
              <a:rPr sz="1400" spc="-25" dirty="0">
                <a:solidFill>
                  <a:srgbClr val="742738"/>
                </a:solidFill>
                <a:latin typeface="Century Gothic"/>
                <a:cs typeface="Century Gothic"/>
              </a:rPr>
              <a:t> </a:t>
            </a:r>
            <a:r>
              <a:rPr sz="1400" spc="10" dirty="0">
                <a:solidFill>
                  <a:srgbClr val="742738"/>
                </a:solidFill>
                <a:latin typeface="Century Gothic"/>
                <a:cs typeface="Century Gothic"/>
              </a:rPr>
              <a:t>conhecimentos.</a:t>
            </a:r>
            <a:endParaRPr sz="1400">
              <a:latin typeface="Century Gothic"/>
              <a:cs typeface="Century Gothic"/>
            </a:endParaRPr>
          </a:p>
          <a:p>
            <a:pPr marL="13335" marR="5080" algn="just">
              <a:lnSpc>
                <a:spcPct val="100000"/>
              </a:lnSpc>
              <a:spcBef>
                <a:spcPts val="1680"/>
              </a:spcBef>
            </a:pPr>
            <a:r>
              <a:rPr sz="1400" spc="-45" dirty="0">
                <a:solidFill>
                  <a:srgbClr val="742738"/>
                </a:solidFill>
                <a:latin typeface="Century Gothic"/>
                <a:cs typeface="Century Gothic"/>
              </a:rPr>
              <a:t>A</a:t>
            </a:r>
            <a:r>
              <a:rPr sz="1400" spc="-75" dirty="0">
                <a:solidFill>
                  <a:srgbClr val="742738"/>
                </a:solidFill>
                <a:latin typeface="Century Gothic"/>
                <a:cs typeface="Century Gothic"/>
              </a:rPr>
              <a:t> </a:t>
            </a:r>
            <a:r>
              <a:rPr sz="1400" dirty="0">
                <a:solidFill>
                  <a:srgbClr val="742738"/>
                </a:solidFill>
                <a:latin typeface="Century Gothic"/>
                <a:cs typeface="Century Gothic"/>
              </a:rPr>
              <a:t>manutenção</a:t>
            </a:r>
            <a:r>
              <a:rPr sz="1400" spc="-75" dirty="0">
                <a:solidFill>
                  <a:srgbClr val="742738"/>
                </a:solidFill>
                <a:latin typeface="Century Gothic"/>
                <a:cs typeface="Century Gothic"/>
              </a:rPr>
              <a:t> </a:t>
            </a:r>
            <a:r>
              <a:rPr sz="1400" spc="-30" dirty="0">
                <a:solidFill>
                  <a:srgbClr val="742738"/>
                </a:solidFill>
                <a:latin typeface="Century Gothic"/>
                <a:cs typeface="Century Gothic"/>
              </a:rPr>
              <a:t>do</a:t>
            </a:r>
            <a:r>
              <a:rPr sz="1400" spc="-75" dirty="0">
                <a:solidFill>
                  <a:srgbClr val="742738"/>
                </a:solidFill>
                <a:latin typeface="Century Gothic"/>
                <a:cs typeface="Century Gothic"/>
              </a:rPr>
              <a:t> </a:t>
            </a:r>
            <a:r>
              <a:rPr sz="1400" spc="-5" dirty="0">
                <a:solidFill>
                  <a:srgbClr val="742738"/>
                </a:solidFill>
                <a:latin typeface="Century Gothic"/>
                <a:cs typeface="Century Gothic"/>
              </a:rPr>
              <a:t>quadro</a:t>
            </a:r>
            <a:r>
              <a:rPr sz="1400" spc="-7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75" dirty="0">
                <a:solidFill>
                  <a:srgbClr val="742738"/>
                </a:solidFill>
                <a:latin typeface="Century Gothic"/>
                <a:cs typeface="Century Gothic"/>
              </a:rPr>
              <a:t> </a:t>
            </a:r>
            <a:r>
              <a:rPr sz="1400" spc="15" dirty="0">
                <a:solidFill>
                  <a:srgbClr val="742738"/>
                </a:solidFill>
                <a:latin typeface="Century Gothic"/>
                <a:cs typeface="Century Gothic"/>
              </a:rPr>
              <a:t>pessoal</a:t>
            </a:r>
            <a:r>
              <a:rPr sz="1400" spc="-75" dirty="0">
                <a:solidFill>
                  <a:srgbClr val="742738"/>
                </a:solidFill>
                <a:latin typeface="Century Gothic"/>
                <a:cs typeface="Century Gothic"/>
              </a:rPr>
              <a:t> </a:t>
            </a:r>
            <a:r>
              <a:rPr sz="1400" spc="-60" dirty="0">
                <a:solidFill>
                  <a:srgbClr val="742738"/>
                </a:solidFill>
                <a:latin typeface="Century Gothic"/>
                <a:cs typeface="Century Gothic"/>
              </a:rPr>
              <a:t>deve</a:t>
            </a:r>
            <a:r>
              <a:rPr sz="1400" spc="-75" dirty="0">
                <a:solidFill>
                  <a:srgbClr val="742738"/>
                </a:solidFill>
                <a:latin typeface="Century Gothic"/>
                <a:cs typeface="Century Gothic"/>
              </a:rPr>
              <a:t> </a:t>
            </a:r>
            <a:r>
              <a:rPr sz="1400" dirty="0">
                <a:solidFill>
                  <a:srgbClr val="742738"/>
                </a:solidFill>
                <a:latin typeface="Century Gothic"/>
                <a:cs typeface="Century Gothic"/>
              </a:rPr>
              <a:t>atender</a:t>
            </a:r>
            <a:r>
              <a:rPr sz="1400" spc="-75" dirty="0">
                <a:solidFill>
                  <a:srgbClr val="742738"/>
                </a:solidFill>
                <a:latin typeface="Century Gothic"/>
                <a:cs typeface="Century Gothic"/>
              </a:rPr>
              <a:t> </a:t>
            </a:r>
            <a:r>
              <a:rPr sz="1400" spc="-20" dirty="0">
                <a:solidFill>
                  <a:srgbClr val="742738"/>
                </a:solidFill>
                <a:latin typeface="Century Gothic"/>
                <a:cs typeface="Century Gothic"/>
              </a:rPr>
              <a:t>aos</a:t>
            </a:r>
            <a:r>
              <a:rPr sz="1400" spc="-10" dirty="0">
                <a:solidFill>
                  <a:srgbClr val="742738"/>
                </a:solidFill>
                <a:latin typeface="Century Gothic"/>
                <a:cs typeface="Century Gothic"/>
              </a:rPr>
              <a:t> </a:t>
            </a:r>
            <a:r>
              <a:rPr sz="1400" spc="10" dirty="0">
                <a:solidFill>
                  <a:srgbClr val="742738"/>
                </a:solidFill>
                <a:latin typeface="Century Gothic"/>
                <a:cs typeface="Century Gothic"/>
              </a:rPr>
              <a:t>parâmetros</a:t>
            </a:r>
            <a:r>
              <a:rPr sz="1400" spc="195" dirty="0">
                <a:solidFill>
                  <a:srgbClr val="742738"/>
                </a:solidFill>
                <a:latin typeface="Century Gothic"/>
                <a:cs typeface="Century Gothic"/>
              </a:rPr>
              <a:t> </a:t>
            </a:r>
            <a:r>
              <a:rPr sz="1400" dirty="0">
                <a:solidFill>
                  <a:srgbClr val="742738"/>
                </a:solidFill>
                <a:latin typeface="Century Gothic"/>
                <a:cs typeface="Century Gothic"/>
              </a:rPr>
              <a:t>estabelecidos</a:t>
            </a:r>
            <a:r>
              <a:rPr sz="1400" spc="195" dirty="0">
                <a:solidFill>
                  <a:srgbClr val="742738"/>
                </a:solidFill>
                <a:latin typeface="Century Gothic"/>
                <a:cs typeface="Century Gothic"/>
              </a:rPr>
              <a:t> </a:t>
            </a:r>
            <a:r>
              <a:rPr sz="1400" spc="25" dirty="0">
                <a:solidFill>
                  <a:srgbClr val="742738"/>
                </a:solidFill>
                <a:latin typeface="Century Gothic"/>
                <a:cs typeface="Century Gothic"/>
              </a:rPr>
              <a:t>no</a:t>
            </a:r>
            <a:r>
              <a:rPr sz="1400" spc="195" dirty="0">
                <a:solidFill>
                  <a:srgbClr val="742738"/>
                </a:solidFill>
                <a:latin typeface="Century Gothic"/>
                <a:cs typeface="Century Gothic"/>
              </a:rPr>
              <a:t> </a:t>
            </a:r>
            <a:r>
              <a:rPr sz="1400" spc="5" dirty="0">
                <a:solidFill>
                  <a:srgbClr val="742738"/>
                </a:solidFill>
                <a:latin typeface="Century Gothic"/>
                <a:cs typeface="Century Gothic"/>
              </a:rPr>
              <a:t>art.</a:t>
            </a:r>
            <a:r>
              <a:rPr sz="1400" spc="195" dirty="0">
                <a:solidFill>
                  <a:srgbClr val="742738"/>
                </a:solidFill>
                <a:latin typeface="Century Gothic"/>
                <a:cs typeface="Century Gothic"/>
              </a:rPr>
              <a:t> </a:t>
            </a:r>
            <a:r>
              <a:rPr sz="1400" spc="145" dirty="0">
                <a:solidFill>
                  <a:srgbClr val="742738"/>
                </a:solidFill>
                <a:latin typeface="Century Gothic"/>
                <a:cs typeface="Century Gothic"/>
              </a:rPr>
              <a:t>40</a:t>
            </a:r>
            <a:r>
              <a:rPr sz="1400" spc="19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195" dirty="0">
                <a:solidFill>
                  <a:srgbClr val="742738"/>
                </a:solidFill>
                <a:latin typeface="Century Gothic"/>
                <a:cs typeface="Century Gothic"/>
              </a:rPr>
              <a:t> </a:t>
            </a:r>
            <a:r>
              <a:rPr sz="1400" spc="15" dirty="0">
                <a:solidFill>
                  <a:srgbClr val="742738"/>
                </a:solidFill>
                <a:latin typeface="Century Gothic"/>
                <a:cs typeface="Century Gothic"/>
              </a:rPr>
              <a:t>Constituição </a:t>
            </a:r>
            <a:r>
              <a:rPr sz="1400" spc="-10" dirty="0">
                <a:solidFill>
                  <a:srgbClr val="742738"/>
                </a:solidFill>
                <a:latin typeface="Century Gothic"/>
                <a:cs typeface="Century Gothic"/>
              </a:rPr>
              <a:t>Federal.</a:t>
            </a:r>
            <a:r>
              <a:rPr sz="1400" spc="245" dirty="0">
                <a:solidFill>
                  <a:srgbClr val="742738"/>
                </a:solidFill>
                <a:latin typeface="Century Gothic"/>
                <a:cs typeface="Century Gothic"/>
              </a:rPr>
              <a:t> </a:t>
            </a:r>
            <a:r>
              <a:rPr sz="1400" spc="65" dirty="0">
                <a:solidFill>
                  <a:srgbClr val="742738"/>
                </a:solidFill>
                <a:latin typeface="Century Gothic"/>
                <a:cs typeface="Century Gothic"/>
              </a:rPr>
              <a:t>Assim,</a:t>
            </a:r>
            <a:r>
              <a:rPr sz="1400" spc="245" dirty="0">
                <a:solidFill>
                  <a:srgbClr val="742738"/>
                </a:solidFill>
                <a:latin typeface="Century Gothic"/>
                <a:cs typeface="Century Gothic"/>
              </a:rPr>
              <a:t> </a:t>
            </a:r>
            <a:r>
              <a:rPr sz="1400" dirty="0">
                <a:solidFill>
                  <a:srgbClr val="742738"/>
                </a:solidFill>
                <a:latin typeface="Century Gothic"/>
                <a:cs typeface="Century Gothic"/>
              </a:rPr>
              <a:t>faz-</a:t>
            </a:r>
            <a:r>
              <a:rPr sz="1400" spc="50" dirty="0">
                <a:solidFill>
                  <a:srgbClr val="742738"/>
                </a:solidFill>
                <a:latin typeface="Century Gothic"/>
                <a:cs typeface="Century Gothic"/>
              </a:rPr>
              <a:t>se</a:t>
            </a:r>
            <a:r>
              <a:rPr sz="1400" spc="245" dirty="0">
                <a:solidFill>
                  <a:srgbClr val="742738"/>
                </a:solidFill>
                <a:latin typeface="Century Gothic"/>
                <a:cs typeface="Century Gothic"/>
              </a:rPr>
              <a:t> </a:t>
            </a:r>
            <a:r>
              <a:rPr sz="1400" dirty="0">
                <a:solidFill>
                  <a:srgbClr val="742738"/>
                </a:solidFill>
                <a:latin typeface="Century Gothic"/>
                <a:cs typeface="Century Gothic"/>
              </a:rPr>
              <a:t>necessária</a:t>
            </a:r>
            <a:r>
              <a:rPr sz="1400" spc="24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245" dirty="0">
                <a:solidFill>
                  <a:srgbClr val="742738"/>
                </a:solidFill>
                <a:latin typeface="Century Gothic"/>
                <a:cs typeface="Century Gothic"/>
              </a:rPr>
              <a:t> </a:t>
            </a:r>
            <a:r>
              <a:rPr sz="1400" spc="-10" dirty="0">
                <a:solidFill>
                  <a:srgbClr val="742738"/>
                </a:solidFill>
                <a:latin typeface="Century Gothic"/>
                <a:cs typeface="Century Gothic"/>
              </a:rPr>
              <a:t>recomposição</a:t>
            </a:r>
            <a:r>
              <a:rPr sz="1400" spc="24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35" dirty="0">
                <a:solidFill>
                  <a:srgbClr val="742738"/>
                </a:solidFill>
                <a:latin typeface="Century Gothic"/>
                <a:cs typeface="Century Gothic"/>
              </a:rPr>
              <a:t> força</a:t>
            </a:r>
            <a:r>
              <a:rPr sz="1400" spc="229"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29" dirty="0">
                <a:solidFill>
                  <a:srgbClr val="742738"/>
                </a:solidFill>
                <a:latin typeface="Century Gothic"/>
                <a:cs typeface="Century Gothic"/>
              </a:rPr>
              <a:t> </a:t>
            </a:r>
            <a:r>
              <a:rPr sz="1400" spc="-15" dirty="0">
                <a:solidFill>
                  <a:srgbClr val="742738"/>
                </a:solidFill>
                <a:latin typeface="Century Gothic"/>
                <a:cs typeface="Century Gothic"/>
              </a:rPr>
              <a:t>trabalho,</a:t>
            </a:r>
            <a:r>
              <a:rPr sz="1400" spc="229" dirty="0">
                <a:solidFill>
                  <a:srgbClr val="742738"/>
                </a:solidFill>
                <a:latin typeface="Century Gothic"/>
                <a:cs typeface="Century Gothic"/>
              </a:rPr>
              <a:t> </a:t>
            </a:r>
            <a:r>
              <a:rPr sz="1400" spc="-20" dirty="0">
                <a:solidFill>
                  <a:srgbClr val="742738"/>
                </a:solidFill>
                <a:latin typeface="Century Gothic"/>
                <a:cs typeface="Century Gothic"/>
              </a:rPr>
              <a:t>através</a:t>
            </a:r>
            <a:r>
              <a:rPr sz="1400" spc="229"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29" dirty="0">
                <a:solidFill>
                  <a:srgbClr val="742738"/>
                </a:solidFill>
                <a:latin typeface="Century Gothic"/>
                <a:cs typeface="Century Gothic"/>
              </a:rPr>
              <a:t> </a:t>
            </a:r>
            <a:r>
              <a:rPr sz="1400" spc="-30" dirty="0">
                <a:solidFill>
                  <a:srgbClr val="742738"/>
                </a:solidFill>
                <a:latin typeface="Century Gothic"/>
                <a:cs typeface="Century Gothic"/>
              </a:rPr>
              <a:t>realização</a:t>
            </a:r>
            <a:r>
              <a:rPr sz="1400" spc="229"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29" dirty="0">
                <a:solidFill>
                  <a:srgbClr val="742738"/>
                </a:solidFill>
                <a:latin typeface="Century Gothic"/>
                <a:cs typeface="Century Gothic"/>
              </a:rPr>
              <a:t> </a:t>
            </a:r>
            <a:r>
              <a:rPr sz="1400" spc="15" dirty="0">
                <a:solidFill>
                  <a:srgbClr val="742738"/>
                </a:solidFill>
                <a:latin typeface="Century Gothic"/>
                <a:cs typeface="Century Gothic"/>
              </a:rPr>
              <a:t>concurso</a:t>
            </a:r>
            <a:r>
              <a:rPr sz="1400" spc="25" dirty="0">
                <a:solidFill>
                  <a:srgbClr val="742738"/>
                </a:solidFill>
                <a:latin typeface="Century Gothic"/>
                <a:cs typeface="Century Gothic"/>
              </a:rPr>
              <a:t> </a:t>
            </a:r>
            <a:r>
              <a:rPr sz="1400" spc="15" dirty="0">
                <a:solidFill>
                  <a:srgbClr val="742738"/>
                </a:solidFill>
                <a:latin typeface="Century Gothic"/>
                <a:cs typeface="Century Gothic"/>
              </a:rPr>
              <a:t>público</a:t>
            </a:r>
            <a:r>
              <a:rPr sz="1400" spc="-25" dirty="0">
                <a:solidFill>
                  <a:srgbClr val="742738"/>
                </a:solidFill>
                <a:latin typeface="Century Gothic"/>
                <a:cs typeface="Century Gothic"/>
              </a:rPr>
              <a:t> </a:t>
            </a:r>
            <a:r>
              <a:rPr sz="1400" spc="-65" dirty="0">
                <a:solidFill>
                  <a:srgbClr val="742738"/>
                </a:solidFill>
                <a:latin typeface="Century Gothic"/>
                <a:cs typeface="Century Gothic"/>
              </a:rPr>
              <a:t>para</a:t>
            </a:r>
            <a:r>
              <a:rPr sz="1400" spc="-25" dirty="0">
                <a:solidFill>
                  <a:srgbClr val="742738"/>
                </a:solidFill>
                <a:latin typeface="Century Gothic"/>
                <a:cs typeface="Century Gothic"/>
              </a:rPr>
              <a:t> </a:t>
            </a:r>
            <a:r>
              <a:rPr sz="1400" spc="30" dirty="0">
                <a:solidFill>
                  <a:srgbClr val="742738"/>
                </a:solidFill>
                <a:latin typeface="Century Gothic"/>
                <a:cs typeface="Century Gothic"/>
              </a:rPr>
              <a:t>provimento</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40" dirty="0">
                <a:solidFill>
                  <a:srgbClr val="742738"/>
                </a:solidFill>
                <a:latin typeface="Century Gothic"/>
                <a:cs typeface="Century Gothic"/>
              </a:rPr>
              <a:t>vagas</a:t>
            </a:r>
            <a:endParaRPr sz="1400">
              <a:latin typeface="Century Gothic"/>
              <a:cs typeface="Century Gothic"/>
            </a:endParaRPr>
          </a:p>
        </p:txBody>
      </p:sp>
      <p:sp>
        <p:nvSpPr>
          <p:cNvPr id="5" name="object 5"/>
          <p:cNvSpPr txBox="1"/>
          <p:nvPr/>
        </p:nvSpPr>
        <p:spPr>
          <a:xfrm>
            <a:off x="7357220" y="3625184"/>
            <a:ext cx="4824095" cy="367793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42738"/>
                </a:solidFill>
                <a:latin typeface="Century Gothic"/>
                <a:cs typeface="Century Gothic"/>
              </a:rPr>
              <a:t>e-</a:t>
            </a:r>
            <a:r>
              <a:rPr sz="1400" spc="-10" dirty="0">
                <a:solidFill>
                  <a:srgbClr val="742738"/>
                </a:solidFill>
                <a:latin typeface="Century Gothic"/>
                <a:cs typeface="Century Gothic"/>
              </a:rPr>
              <a:t>Social</a:t>
            </a:r>
            <a:endParaRPr sz="1400" dirty="0">
              <a:latin typeface="Century Gothic"/>
              <a:cs typeface="Century Gothic"/>
            </a:endParaRPr>
          </a:p>
          <a:p>
            <a:pPr marL="13335" marR="5080" indent="-1270" algn="just">
              <a:lnSpc>
                <a:spcPct val="100000"/>
              </a:lnSpc>
            </a:pPr>
            <a:r>
              <a:rPr sz="1400" spc="175" dirty="0">
                <a:solidFill>
                  <a:srgbClr val="742738"/>
                </a:solidFill>
                <a:latin typeface="Century Gothic"/>
                <a:cs typeface="Century Gothic"/>
              </a:rPr>
              <a:t>Um</a:t>
            </a:r>
            <a:r>
              <a:rPr sz="1400" spc="150" dirty="0">
                <a:solidFill>
                  <a:srgbClr val="742738"/>
                </a:solidFill>
                <a:latin typeface="Century Gothic"/>
                <a:cs typeface="Century Gothic"/>
              </a:rPr>
              <a:t> </a:t>
            </a:r>
            <a:r>
              <a:rPr sz="1400" spc="30" dirty="0">
                <a:solidFill>
                  <a:srgbClr val="742738"/>
                </a:solidFill>
                <a:latin typeface="Century Gothic"/>
                <a:cs typeface="Century Gothic"/>
              </a:rPr>
              <a:t>dos</a:t>
            </a:r>
            <a:r>
              <a:rPr sz="1400" spc="150" dirty="0">
                <a:solidFill>
                  <a:srgbClr val="742738"/>
                </a:solidFill>
                <a:latin typeface="Century Gothic"/>
                <a:cs typeface="Century Gothic"/>
              </a:rPr>
              <a:t> </a:t>
            </a:r>
            <a:r>
              <a:rPr sz="1400" spc="35" dirty="0">
                <a:solidFill>
                  <a:srgbClr val="742738"/>
                </a:solidFill>
                <a:latin typeface="Century Gothic"/>
                <a:cs typeface="Century Gothic"/>
              </a:rPr>
              <a:t>principais</a:t>
            </a:r>
            <a:r>
              <a:rPr sz="1400" spc="150" dirty="0">
                <a:solidFill>
                  <a:srgbClr val="742738"/>
                </a:solidFill>
                <a:latin typeface="Century Gothic"/>
                <a:cs typeface="Century Gothic"/>
              </a:rPr>
              <a:t> </a:t>
            </a:r>
            <a:r>
              <a:rPr sz="1400" spc="20" dirty="0">
                <a:solidFill>
                  <a:srgbClr val="742738"/>
                </a:solidFill>
                <a:latin typeface="Century Gothic"/>
                <a:cs typeface="Century Gothic"/>
              </a:rPr>
              <a:t>desafios</a:t>
            </a:r>
            <a:r>
              <a:rPr sz="1400" spc="150" dirty="0">
                <a:solidFill>
                  <a:srgbClr val="742738"/>
                </a:solidFill>
                <a:latin typeface="Century Gothic"/>
                <a:cs typeface="Century Gothic"/>
              </a:rPr>
              <a:t> </a:t>
            </a:r>
            <a:r>
              <a:rPr sz="1400" spc="-65" dirty="0">
                <a:solidFill>
                  <a:srgbClr val="742738"/>
                </a:solidFill>
                <a:latin typeface="Century Gothic"/>
                <a:cs typeface="Century Gothic"/>
              </a:rPr>
              <a:t>para</a:t>
            </a:r>
            <a:r>
              <a:rPr sz="1400" spc="15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150" dirty="0">
                <a:solidFill>
                  <a:srgbClr val="742738"/>
                </a:solidFill>
                <a:latin typeface="Century Gothic"/>
                <a:cs typeface="Century Gothic"/>
              </a:rPr>
              <a:t> </a:t>
            </a:r>
            <a:r>
              <a:rPr sz="1400" spc="-70" dirty="0">
                <a:solidFill>
                  <a:srgbClr val="742738"/>
                </a:solidFill>
                <a:latin typeface="Century Gothic"/>
                <a:cs typeface="Century Gothic"/>
              </a:rPr>
              <a:t>área</a:t>
            </a:r>
            <a:r>
              <a:rPr sz="1400" spc="15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50" dirty="0">
                <a:solidFill>
                  <a:srgbClr val="742738"/>
                </a:solidFill>
                <a:latin typeface="Century Gothic"/>
                <a:cs typeface="Century Gothic"/>
              </a:rPr>
              <a:t> </a:t>
            </a:r>
            <a:r>
              <a:rPr sz="1400" dirty="0">
                <a:solidFill>
                  <a:srgbClr val="742738"/>
                </a:solidFill>
                <a:latin typeface="Century Gothic"/>
                <a:cs typeface="Century Gothic"/>
              </a:rPr>
              <a:t>gestão</a:t>
            </a:r>
            <a:r>
              <a:rPr sz="1400" spc="15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0" dirty="0">
                <a:solidFill>
                  <a:srgbClr val="742738"/>
                </a:solidFill>
                <a:latin typeface="Century Gothic"/>
                <a:cs typeface="Century Gothic"/>
              </a:rPr>
              <a:t> </a:t>
            </a:r>
            <a:r>
              <a:rPr sz="1400" spc="20" dirty="0">
                <a:solidFill>
                  <a:srgbClr val="742738"/>
                </a:solidFill>
                <a:latin typeface="Century Gothic"/>
                <a:cs typeface="Century Gothic"/>
              </a:rPr>
              <a:t>pessoas</a:t>
            </a:r>
            <a:r>
              <a:rPr sz="1400" spc="114" dirty="0">
                <a:solidFill>
                  <a:srgbClr val="742738"/>
                </a:solidFill>
                <a:latin typeface="Century Gothic"/>
                <a:cs typeface="Century Gothic"/>
              </a:rPr>
              <a:t> </a:t>
            </a:r>
            <a:r>
              <a:rPr sz="1400" spc="35" dirty="0">
                <a:solidFill>
                  <a:srgbClr val="742738"/>
                </a:solidFill>
                <a:latin typeface="Century Gothic"/>
                <a:cs typeface="Century Gothic"/>
              </a:rPr>
              <a:t>consiste</a:t>
            </a:r>
            <a:r>
              <a:rPr sz="1400" spc="114" dirty="0">
                <a:solidFill>
                  <a:srgbClr val="742738"/>
                </a:solidFill>
                <a:latin typeface="Century Gothic"/>
                <a:cs typeface="Century Gothic"/>
              </a:rPr>
              <a:t> </a:t>
            </a:r>
            <a:r>
              <a:rPr sz="1400" spc="-30" dirty="0">
                <a:solidFill>
                  <a:srgbClr val="742738"/>
                </a:solidFill>
                <a:latin typeface="Century Gothic"/>
                <a:cs typeface="Century Gothic"/>
              </a:rPr>
              <a:t>na</a:t>
            </a:r>
            <a:r>
              <a:rPr sz="1400" spc="114" dirty="0">
                <a:solidFill>
                  <a:srgbClr val="742738"/>
                </a:solidFill>
                <a:latin typeface="Century Gothic"/>
                <a:cs typeface="Century Gothic"/>
              </a:rPr>
              <a:t> </a:t>
            </a:r>
            <a:r>
              <a:rPr sz="1400" spc="-70" dirty="0">
                <a:solidFill>
                  <a:srgbClr val="742738"/>
                </a:solidFill>
                <a:latin typeface="Century Gothic"/>
                <a:cs typeface="Century Gothic"/>
              </a:rPr>
              <a:t>adequação</a:t>
            </a:r>
            <a:r>
              <a:rPr sz="1400" spc="114"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114" dirty="0">
                <a:solidFill>
                  <a:srgbClr val="742738"/>
                </a:solidFill>
                <a:latin typeface="Century Gothic"/>
                <a:cs typeface="Century Gothic"/>
              </a:rPr>
              <a:t> </a:t>
            </a:r>
            <a:r>
              <a:rPr sz="1400" spc="50" dirty="0">
                <a:solidFill>
                  <a:srgbClr val="742738"/>
                </a:solidFill>
                <a:latin typeface="Century Gothic"/>
                <a:cs typeface="Century Gothic"/>
              </a:rPr>
              <a:t>rotinas</a:t>
            </a:r>
            <a:r>
              <a:rPr sz="1400" spc="114" dirty="0">
                <a:solidFill>
                  <a:srgbClr val="742738"/>
                </a:solidFill>
                <a:latin typeface="Century Gothic"/>
                <a:cs typeface="Century Gothic"/>
              </a:rPr>
              <a:t> </a:t>
            </a:r>
            <a:r>
              <a:rPr sz="1400" spc="35" dirty="0">
                <a:solidFill>
                  <a:srgbClr val="742738"/>
                </a:solidFill>
                <a:latin typeface="Century Gothic"/>
                <a:cs typeface="Century Gothic"/>
              </a:rPr>
              <a:t>trabalhis-</a:t>
            </a:r>
            <a:r>
              <a:rPr sz="1400" spc="55" dirty="0">
                <a:solidFill>
                  <a:srgbClr val="742738"/>
                </a:solidFill>
                <a:latin typeface="Century Gothic"/>
                <a:cs typeface="Century Gothic"/>
              </a:rPr>
              <a:t> </a:t>
            </a:r>
            <a:r>
              <a:rPr sz="1400" spc="30" dirty="0">
                <a:solidFill>
                  <a:srgbClr val="742738"/>
                </a:solidFill>
                <a:latin typeface="Century Gothic"/>
                <a:cs typeface="Century Gothic"/>
              </a:rPr>
              <a:t>tas</a:t>
            </a:r>
            <a:r>
              <a:rPr sz="1400" spc="210" dirty="0">
                <a:solidFill>
                  <a:srgbClr val="742738"/>
                </a:solidFill>
                <a:latin typeface="Century Gothic"/>
                <a:cs typeface="Century Gothic"/>
              </a:rPr>
              <a:t> </a:t>
            </a:r>
            <a:r>
              <a:rPr sz="1400" spc="-145" dirty="0">
                <a:solidFill>
                  <a:srgbClr val="742738"/>
                </a:solidFill>
                <a:latin typeface="Century Gothic"/>
                <a:cs typeface="Century Gothic"/>
              </a:rPr>
              <a:t>à</a:t>
            </a:r>
            <a:r>
              <a:rPr sz="1400" spc="210" dirty="0">
                <a:solidFill>
                  <a:srgbClr val="742738"/>
                </a:solidFill>
                <a:latin typeface="Century Gothic"/>
                <a:cs typeface="Century Gothic"/>
              </a:rPr>
              <a:t> </a:t>
            </a:r>
            <a:r>
              <a:rPr sz="1400" spc="-45" dirty="0">
                <a:solidFill>
                  <a:srgbClr val="742738"/>
                </a:solidFill>
                <a:latin typeface="Century Gothic"/>
                <a:cs typeface="Century Gothic"/>
              </a:rPr>
              <a:t>nova</a:t>
            </a:r>
            <a:r>
              <a:rPr sz="1400" spc="210" dirty="0">
                <a:solidFill>
                  <a:srgbClr val="742738"/>
                </a:solidFill>
                <a:latin typeface="Century Gothic"/>
                <a:cs typeface="Century Gothic"/>
              </a:rPr>
              <a:t> </a:t>
            </a:r>
            <a:r>
              <a:rPr sz="1400" spc="5" dirty="0">
                <a:solidFill>
                  <a:srgbClr val="742738"/>
                </a:solidFill>
                <a:latin typeface="Century Gothic"/>
                <a:cs typeface="Century Gothic"/>
              </a:rPr>
              <a:t>metodologia</a:t>
            </a:r>
            <a:r>
              <a:rPr sz="1400" spc="210" dirty="0">
                <a:solidFill>
                  <a:srgbClr val="742738"/>
                </a:solidFill>
                <a:latin typeface="Century Gothic"/>
                <a:cs typeface="Century Gothic"/>
              </a:rPr>
              <a:t> </a:t>
            </a:r>
            <a:r>
              <a:rPr sz="1400" spc="-30" dirty="0">
                <a:solidFill>
                  <a:srgbClr val="742738"/>
                </a:solidFill>
                <a:latin typeface="Century Gothic"/>
                <a:cs typeface="Century Gothic"/>
              </a:rPr>
              <a:t>do</a:t>
            </a:r>
            <a:r>
              <a:rPr sz="1400" spc="210" dirty="0">
                <a:solidFill>
                  <a:srgbClr val="742738"/>
                </a:solidFill>
                <a:latin typeface="Century Gothic"/>
                <a:cs typeface="Century Gothic"/>
              </a:rPr>
              <a:t> </a:t>
            </a:r>
            <a:r>
              <a:rPr sz="1400" spc="-25" dirty="0">
                <a:solidFill>
                  <a:srgbClr val="742738"/>
                </a:solidFill>
                <a:latin typeface="Century Gothic"/>
                <a:cs typeface="Century Gothic"/>
              </a:rPr>
              <a:t>Governo</a:t>
            </a:r>
            <a:r>
              <a:rPr sz="1400" spc="210" dirty="0">
                <a:solidFill>
                  <a:srgbClr val="742738"/>
                </a:solidFill>
                <a:latin typeface="Century Gothic"/>
                <a:cs typeface="Century Gothic"/>
              </a:rPr>
              <a:t> </a:t>
            </a:r>
            <a:r>
              <a:rPr sz="1400" spc="-65" dirty="0">
                <a:solidFill>
                  <a:srgbClr val="742738"/>
                </a:solidFill>
                <a:latin typeface="Century Gothic"/>
                <a:cs typeface="Century Gothic"/>
              </a:rPr>
              <a:t>para</a:t>
            </a:r>
            <a:r>
              <a:rPr sz="1400" spc="210" dirty="0">
                <a:solidFill>
                  <a:srgbClr val="742738"/>
                </a:solidFill>
                <a:latin typeface="Century Gothic"/>
                <a:cs typeface="Century Gothic"/>
              </a:rPr>
              <a:t> </a:t>
            </a:r>
            <a:r>
              <a:rPr sz="1400" spc="-35" dirty="0">
                <a:solidFill>
                  <a:srgbClr val="742738"/>
                </a:solidFill>
                <a:latin typeface="Century Gothic"/>
                <a:cs typeface="Century Gothic"/>
              </a:rPr>
              <a:t>verificação</a:t>
            </a:r>
            <a:r>
              <a:rPr sz="1400" spc="-25" dirty="0">
                <a:solidFill>
                  <a:srgbClr val="742738"/>
                </a:solidFill>
                <a:latin typeface="Century Gothic"/>
                <a:cs typeface="Century Gothic"/>
              </a:rPr>
              <a:t> </a:t>
            </a:r>
            <a:r>
              <a:rPr sz="1400" spc="-30" dirty="0">
                <a:solidFill>
                  <a:srgbClr val="742738"/>
                </a:solidFill>
                <a:latin typeface="Century Gothic"/>
                <a:cs typeface="Century Gothic"/>
              </a:rPr>
              <a:t>do</a:t>
            </a:r>
            <a:r>
              <a:rPr sz="1400" spc="325" dirty="0">
                <a:solidFill>
                  <a:srgbClr val="742738"/>
                </a:solidFill>
                <a:latin typeface="Century Gothic"/>
                <a:cs typeface="Century Gothic"/>
              </a:rPr>
              <a:t> </a:t>
            </a:r>
            <a:r>
              <a:rPr sz="1400" spc="50" dirty="0">
                <a:solidFill>
                  <a:srgbClr val="742738"/>
                </a:solidFill>
                <a:latin typeface="Century Gothic"/>
                <a:cs typeface="Century Gothic"/>
              </a:rPr>
              <a:t>cumprimento</a:t>
            </a:r>
            <a:r>
              <a:rPr sz="1400" spc="320"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325" dirty="0">
                <a:solidFill>
                  <a:srgbClr val="742738"/>
                </a:solidFill>
                <a:latin typeface="Century Gothic"/>
                <a:cs typeface="Century Gothic"/>
              </a:rPr>
              <a:t> </a:t>
            </a:r>
            <a:r>
              <a:rPr sz="1400" spc="-10" dirty="0">
                <a:solidFill>
                  <a:srgbClr val="742738"/>
                </a:solidFill>
                <a:latin typeface="Century Gothic"/>
                <a:cs typeface="Century Gothic"/>
              </a:rPr>
              <a:t>obrigações</a:t>
            </a:r>
            <a:r>
              <a:rPr sz="1400" spc="320" dirty="0">
                <a:solidFill>
                  <a:srgbClr val="742738"/>
                </a:solidFill>
                <a:latin typeface="Century Gothic"/>
                <a:cs typeface="Century Gothic"/>
              </a:rPr>
              <a:t> </a:t>
            </a:r>
            <a:r>
              <a:rPr sz="1400" spc="20" dirty="0">
                <a:solidFill>
                  <a:srgbClr val="742738"/>
                </a:solidFill>
                <a:latin typeface="Century Gothic"/>
                <a:cs typeface="Century Gothic"/>
              </a:rPr>
              <a:t>fiscais,</a:t>
            </a:r>
            <a:r>
              <a:rPr sz="1400" spc="320" dirty="0">
                <a:solidFill>
                  <a:srgbClr val="742738"/>
                </a:solidFill>
                <a:latin typeface="Century Gothic"/>
                <a:cs typeface="Century Gothic"/>
              </a:rPr>
              <a:t> </a:t>
            </a:r>
            <a:r>
              <a:rPr sz="1400" spc="10" dirty="0">
                <a:solidFill>
                  <a:srgbClr val="742738"/>
                </a:solidFill>
                <a:latin typeface="Century Gothic"/>
                <a:cs typeface="Century Gothic"/>
              </a:rPr>
              <a:t>previdenci-</a:t>
            </a:r>
            <a:r>
              <a:rPr sz="1400" spc="55" dirty="0">
                <a:solidFill>
                  <a:srgbClr val="742738"/>
                </a:solidFill>
                <a:latin typeface="Century Gothic"/>
                <a:cs typeface="Century Gothic"/>
              </a:rPr>
              <a:t> </a:t>
            </a:r>
            <a:r>
              <a:rPr sz="1400" spc="15" dirty="0">
                <a:solidFill>
                  <a:srgbClr val="742738"/>
                </a:solidFill>
                <a:latin typeface="Century Gothic"/>
                <a:cs typeface="Century Gothic"/>
              </a:rPr>
              <a:t>árias</a:t>
            </a:r>
            <a:r>
              <a:rPr sz="1400" spc="180" dirty="0">
                <a:solidFill>
                  <a:srgbClr val="742738"/>
                </a:solidFill>
                <a:latin typeface="Century Gothic"/>
                <a:cs typeface="Century Gothic"/>
              </a:rPr>
              <a:t> </a:t>
            </a:r>
            <a:r>
              <a:rPr sz="1400" spc="-75" dirty="0">
                <a:solidFill>
                  <a:srgbClr val="742738"/>
                </a:solidFill>
                <a:latin typeface="Century Gothic"/>
                <a:cs typeface="Century Gothic"/>
              </a:rPr>
              <a:t>e</a:t>
            </a:r>
            <a:r>
              <a:rPr sz="1400" spc="180" dirty="0">
                <a:solidFill>
                  <a:srgbClr val="742738"/>
                </a:solidFill>
                <a:latin typeface="Century Gothic"/>
                <a:cs typeface="Century Gothic"/>
              </a:rPr>
              <a:t> </a:t>
            </a:r>
            <a:r>
              <a:rPr sz="1400" spc="30" dirty="0">
                <a:solidFill>
                  <a:srgbClr val="742738"/>
                </a:solidFill>
                <a:latin typeface="Century Gothic"/>
                <a:cs typeface="Century Gothic"/>
              </a:rPr>
              <a:t>trabalhistas</a:t>
            </a:r>
            <a:r>
              <a:rPr sz="1400" spc="180" dirty="0">
                <a:solidFill>
                  <a:srgbClr val="742738"/>
                </a:solidFill>
                <a:latin typeface="Century Gothic"/>
                <a:cs typeface="Century Gothic"/>
              </a:rPr>
              <a:t> </a:t>
            </a:r>
            <a:r>
              <a:rPr sz="1400" spc="25" dirty="0">
                <a:solidFill>
                  <a:srgbClr val="742738"/>
                </a:solidFill>
                <a:latin typeface="Century Gothic"/>
                <a:cs typeface="Century Gothic"/>
              </a:rPr>
              <a:t>pelos</a:t>
            </a:r>
            <a:r>
              <a:rPr sz="1400" spc="180" dirty="0">
                <a:solidFill>
                  <a:srgbClr val="742738"/>
                </a:solidFill>
                <a:latin typeface="Century Gothic"/>
                <a:cs typeface="Century Gothic"/>
              </a:rPr>
              <a:t> </a:t>
            </a:r>
            <a:r>
              <a:rPr sz="1400" spc="5" dirty="0">
                <a:solidFill>
                  <a:srgbClr val="742738"/>
                </a:solidFill>
                <a:latin typeface="Century Gothic"/>
                <a:cs typeface="Century Gothic"/>
              </a:rPr>
              <a:t>órgãos</a:t>
            </a:r>
            <a:r>
              <a:rPr sz="1400" spc="180" dirty="0">
                <a:solidFill>
                  <a:srgbClr val="742738"/>
                </a:solidFill>
                <a:latin typeface="Century Gothic"/>
                <a:cs typeface="Century Gothic"/>
              </a:rPr>
              <a:t> </a:t>
            </a:r>
            <a:r>
              <a:rPr sz="1400" spc="15" dirty="0">
                <a:solidFill>
                  <a:srgbClr val="742738"/>
                </a:solidFill>
                <a:latin typeface="Century Gothic"/>
                <a:cs typeface="Century Gothic"/>
              </a:rPr>
              <a:t>públicos.</a:t>
            </a:r>
            <a:r>
              <a:rPr sz="1400" spc="180" dirty="0">
                <a:solidFill>
                  <a:srgbClr val="742738"/>
                </a:solidFill>
                <a:latin typeface="Century Gothic"/>
                <a:cs typeface="Century Gothic"/>
              </a:rPr>
              <a:t> </a:t>
            </a:r>
            <a:r>
              <a:rPr sz="1400" spc="75" dirty="0">
                <a:solidFill>
                  <a:srgbClr val="742738"/>
                </a:solidFill>
                <a:latin typeface="Century Gothic"/>
                <a:cs typeface="Century Gothic"/>
              </a:rPr>
              <a:t>Essa</a:t>
            </a:r>
            <a:r>
              <a:rPr sz="1400" spc="180" dirty="0">
                <a:solidFill>
                  <a:srgbClr val="742738"/>
                </a:solidFill>
                <a:latin typeface="Century Gothic"/>
                <a:cs typeface="Century Gothic"/>
              </a:rPr>
              <a:t> </a:t>
            </a:r>
            <a:r>
              <a:rPr sz="1400" spc="10" dirty="0">
                <a:solidFill>
                  <a:srgbClr val="742738"/>
                </a:solidFill>
                <a:latin typeface="Century Gothic"/>
                <a:cs typeface="Century Gothic"/>
              </a:rPr>
              <a:t>ferra-</a:t>
            </a:r>
            <a:r>
              <a:rPr sz="1400" spc="55" dirty="0">
                <a:solidFill>
                  <a:srgbClr val="742738"/>
                </a:solidFill>
                <a:latin typeface="Century Gothic"/>
                <a:cs typeface="Century Gothic"/>
              </a:rPr>
              <a:t> </a:t>
            </a:r>
            <a:r>
              <a:rPr sz="1400" spc="25" dirty="0">
                <a:solidFill>
                  <a:srgbClr val="742738"/>
                </a:solidFill>
                <a:latin typeface="Century Gothic"/>
                <a:cs typeface="Century Gothic"/>
              </a:rPr>
              <a:t>menta</a:t>
            </a:r>
            <a:r>
              <a:rPr sz="1400" spc="30" dirty="0">
                <a:solidFill>
                  <a:srgbClr val="742738"/>
                </a:solidFill>
                <a:latin typeface="Century Gothic"/>
                <a:cs typeface="Century Gothic"/>
              </a:rPr>
              <a:t> </a:t>
            </a:r>
            <a:r>
              <a:rPr sz="1400" spc="-75" dirty="0">
                <a:solidFill>
                  <a:srgbClr val="742738"/>
                </a:solidFill>
                <a:latin typeface="Century Gothic"/>
                <a:cs typeface="Century Gothic"/>
              </a:rPr>
              <a:t>é</a:t>
            </a:r>
            <a:r>
              <a:rPr sz="1400" spc="30" dirty="0">
                <a:solidFill>
                  <a:srgbClr val="742738"/>
                </a:solidFill>
                <a:latin typeface="Century Gothic"/>
                <a:cs typeface="Century Gothic"/>
              </a:rPr>
              <a:t> </a:t>
            </a:r>
            <a:r>
              <a:rPr sz="1400" dirty="0">
                <a:solidFill>
                  <a:srgbClr val="742738"/>
                </a:solidFill>
                <a:latin typeface="Century Gothic"/>
                <a:cs typeface="Century Gothic"/>
              </a:rPr>
              <a:t>denominada</a:t>
            </a:r>
            <a:r>
              <a:rPr sz="1400" spc="30" dirty="0">
                <a:solidFill>
                  <a:srgbClr val="742738"/>
                </a:solidFill>
                <a:latin typeface="Century Gothic"/>
                <a:cs typeface="Century Gothic"/>
              </a:rPr>
              <a:t> </a:t>
            </a:r>
            <a:r>
              <a:rPr sz="1400" spc="60" dirty="0">
                <a:solidFill>
                  <a:srgbClr val="742738"/>
                </a:solidFill>
                <a:latin typeface="Century Gothic"/>
                <a:cs typeface="Century Gothic"/>
              </a:rPr>
              <a:t>Sistema</a:t>
            </a:r>
            <a:r>
              <a:rPr sz="1400" spc="3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30" dirty="0">
                <a:solidFill>
                  <a:srgbClr val="742738"/>
                </a:solidFill>
                <a:latin typeface="Century Gothic"/>
                <a:cs typeface="Century Gothic"/>
              </a:rPr>
              <a:t> </a:t>
            </a:r>
            <a:r>
              <a:rPr sz="1400" spc="15" dirty="0">
                <a:solidFill>
                  <a:srgbClr val="742738"/>
                </a:solidFill>
                <a:latin typeface="Century Gothic"/>
                <a:cs typeface="Century Gothic"/>
              </a:rPr>
              <a:t>Escrituração</a:t>
            </a:r>
            <a:r>
              <a:rPr sz="1400" spc="30" dirty="0">
                <a:solidFill>
                  <a:srgbClr val="742738"/>
                </a:solidFill>
                <a:latin typeface="Century Gothic"/>
                <a:cs typeface="Century Gothic"/>
              </a:rPr>
              <a:t> </a:t>
            </a:r>
            <a:r>
              <a:rPr sz="1400" spc="50" dirty="0">
                <a:solidFill>
                  <a:srgbClr val="742738"/>
                </a:solidFill>
                <a:latin typeface="Century Gothic"/>
                <a:cs typeface="Century Gothic"/>
              </a:rPr>
              <a:t>Digital</a:t>
            </a:r>
            <a:r>
              <a:rPr sz="1400" spc="30"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120" dirty="0">
                <a:solidFill>
                  <a:srgbClr val="742738"/>
                </a:solidFill>
                <a:latin typeface="Century Gothic"/>
                <a:cs typeface="Century Gothic"/>
              </a:rPr>
              <a:t> </a:t>
            </a:r>
            <a:r>
              <a:rPr sz="1400" spc="-10" dirty="0">
                <a:solidFill>
                  <a:srgbClr val="742738"/>
                </a:solidFill>
                <a:latin typeface="Century Gothic"/>
                <a:cs typeface="Century Gothic"/>
              </a:rPr>
              <a:t>Obrigações</a:t>
            </a:r>
            <a:r>
              <a:rPr sz="1400" spc="120" dirty="0">
                <a:solidFill>
                  <a:srgbClr val="742738"/>
                </a:solidFill>
                <a:latin typeface="Century Gothic"/>
                <a:cs typeface="Century Gothic"/>
              </a:rPr>
              <a:t> </a:t>
            </a:r>
            <a:r>
              <a:rPr sz="1400" spc="45" dirty="0">
                <a:solidFill>
                  <a:srgbClr val="742738"/>
                </a:solidFill>
                <a:latin typeface="Century Gothic"/>
                <a:cs typeface="Century Gothic"/>
              </a:rPr>
              <a:t>Fiscais,</a:t>
            </a:r>
            <a:r>
              <a:rPr sz="1400" spc="120" dirty="0">
                <a:solidFill>
                  <a:srgbClr val="742738"/>
                </a:solidFill>
                <a:latin typeface="Century Gothic"/>
                <a:cs typeface="Century Gothic"/>
              </a:rPr>
              <a:t> </a:t>
            </a:r>
            <a:r>
              <a:rPr sz="1400" spc="15" dirty="0">
                <a:solidFill>
                  <a:srgbClr val="742738"/>
                </a:solidFill>
                <a:latin typeface="Century Gothic"/>
                <a:cs typeface="Century Gothic"/>
              </a:rPr>
              <a:t>Previdenciárias</a:t>
            </a:r>
            <a:r>
              <a:rPr sz="1400" spc="120" dirty="0">
                <a:solidFill>
                  <a:srgbClr val="742738"/>
                </a:solidFill>
                <a:latin typeface="Century Gothic"/>
                <a:cs typeface="Century Gothic"/>
              </a:rPr>
              <a:t> </a:t>
            </a:r>
            <a:r>
              <a:rPr sz="1400" spc="-75" dirty="0">
                <a:solidFill>
                  <a:srgbClr val="742738"/>
                </a:solidFill>
                <a:latin typeface="Century Gothic"/>
                <a:cs typeface="Century Gothic"/>
              </a:rPr>
              <a:t>e</a:t>
            </a:r>
            <a:r>
              <a:rPr sz="1400" spc="120" dirty="0">
                <a:solidFill>
                  <a:srgbClr val="742738"/>
                </a:solidFill>
                <a:latin typeface="Century Gothic"/>
                <a:cs typeface="Century Gothic"/>
              </a:rPr>
              <a:t> </a:t>
            </a:r>
            <a:r>
              <a:rPr sz="1400" spc="35" dirty="0">
                <a:solidFill>
                  <a:srgbClr val="742738"/>
                </a:solidFill>
                <a:latin typeface="Century Gothic"/>
                <a:cs typeface="Century Gothic"/>
              </a:rPr>
              <a:t>Trabalhistas</a:t>
            </a:r>
            <a:r>
              <a:rPr sz="1400" spc="30" dirty="0">
                <a:solidFill>
                  <a:srgbClr val="742738"/>
                </a:solidFill>
                <a:latin typeface="Century Gothic"/>
                <a:cs typeface="Century Gothic"/>
              </a:rPr>
              <a:t> </a:t>
            </a:r>
            <a:r>
              <a:rPr sz="1400" spc="-30" dirty="0">
                <a:solidFill>
                  <a:srgbClr val="742738"/>
                </a:solidFill>
                <a:latin typeface="Century Gothic"/>
                <a:cs typeface="Century Gothic"/>
              </a:rPr>
              <a:t>(e-</a:t>
            </a:r>
            <a:r>
              <a:rPr sz="1400" spc="-15" dirty="0">
                <a:solidFill>
                  <a:srgbClr val="742738"/>
                </a:solidFill>
                <a:latin typeface="Century Gothic"/>
                <a:cs typeface="Century Gothic"/>
              </a:rPr>
              <a:t>Social),</a:t>
            </a:r>
            <a:r>
              <a:rPr sz="1400" spc="-35" dirty="0">
                <a:solidFill>
                  <a:srgbClr val="742738"/>
                </a:solidFill>
                <a:latin typeface="Century Gothic"/>
                <a:cs typeface="Century Gothic"/>
              </a:rPr>
              <a:t> </a:t>
            </a:r>
            <a:r>
              <a:rPr sz="1400" dirty="0">
                <a:solidFill>
                  <a:srgbClr val="742738"/>
                </a:solidFill>
                <a:latin typeface="Century Gothic"/>
                <a:cs typeface="Century Gothic"/>
              </a:rPr>
              <a:t>que</a:t>
            </a:r>
            <a:r>
              <a:rPr sz="1400" spc="-35" dirty="0">
                <a:solidFill>
                  <a:srgbClr val="742738"/>
                </a:solidFill>
                <a:latin typeface="Century Gothic"/>
                <a:cs typeface="Century Gothic"/>
              </a:rPr>
              <a:t> </a:t>
            </a:r>
            <a:r>
              <a:rPr sz="1400" spc="45" dirty="0">
                <a:solidFill>
                  <a:srgbClr val="742738"/>
                </a:solidFill>
                <a:latin typeface="Century Gothic"/>
                <a:cs typeface="Century Gothic"/>
              </a:rPr>
              <a:t>tem</a:t>
            </a:r>
            <a:r>
              <a:rPr sz="1400" spc="-35" dirty="0">
                <a:solidFill>
                  <a:srgbClr val="742738"/>
                </a:solidFill>
                <a:latin typeface="Century Gothic"/>
                <a:cs typeface="Century Gothic"/>
              </a:rPr>
              <a:t> </a:t>
            </a:r>
            <a:r>
              <a:rPr sz="1400" spc="30" dirty="0">
                <a:solidFill>
                  <a:srgbClr val="742738"/>
                </a:solidFill>
                <a:latin typeface="Century Gothic"/>
                <a:cs typeface="Century Gothic"/>
              </a:rPr>
              <a:t>por</a:t>
            </a:r>
            <a:r>
              <a:rPr sz="1400" spc="-35" dirty="0">
                <a:solidFill>
                  <a:srgbClr val="742738"/>
                </a:solidFill>
                <a:latin typeface="Century Gothic"/>
                <a:cs typeface="Century Gothic"/>
              </a:rPr>
              <a:t> </a:t>
            </a:r>
            <a:r>
              <a:rPr sz="1400" spc="5" dirty="0">
                <a:solidFill>
                  <a:srgbClr val="742738"/>
                </a:solidFill>
                <a:latin typeface="Century Gothic"/>
                <a:cs typeface="Century Gothic"/>
              </a:rPr>
              <a:t>objetivo</a:t>
            </a:r>
            <a:r>
              <a:rPr sz="1400" spc="-35" dirty="0">
                <a:solidFill>
                  <a:srgbClr val="742738"/>
                </a:solidFill>
                <a:latin typeface="Century Gothic"/>
                <a:cs typeface="Century Gothic"/>
              </a:rPr>
              <a:t> </a:t>
            </a:r>
            <a:r>
              <a:rPr sz="1400" spc="15" dirty="0">
                <a:solidFill>
                  <a:srgbClr val="742738"/>
                </a:solidFill>
                <a:latin typeface="Century Gothic"/>
                <a:cs typeface="Century Gothic"/>
              </a:rPr>
              <a:t>padronizar</a:t>
            </a:r>
            <a:r>
              <a:rPr sz="1400" spc="-3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35" dirty="0">
                <a:solidFill>
                  <a:srgbClr val="742738"/>
                </a:solidFill>
                <a:latin typeface="Century Gothic"/>
                <a:cs typeface="Century Gothic"/>
              </a:rPr>
              <a:t> </a:t>
            </a:r>
            <a:r>
              <a:rPr sz="1400" spc="75" dirty="0">
                <a:solidFill>
                  <a:srgbClr val="742738"/>
                </a:solidFill>
                <a:latin typeface="Century Gothic"/>
                <a:cs typeface="Century Gothic"/>
              </a:rPr>
              <a:t>transmis-</a:t>
            </a:r>
            <a:r>
              <a:rPr sz="1400" spc="55" dirty="0">
                <a:solidFill>
                  <a:srgbClr val="742738"/>
                </a:solidFill>
                <a:latin typeface="Century Gothic"/>
                <a:cs typeface="Century Gothic"/>
              </a:rPr>
              <a:t> </a:t>
            </a:r>
            <a:r>
              <a:rPr sz="1400" spc="-45" dirty="0">
                <a:solidFill>
                  <a:srgbClr val="742738"/>
                </a:solidFill>
                <a:latin typeface="Century Gothic"/>
                <a:cs typeface="Century Gothic"/>
              </a:rPr>
              <a:t>são,</a:t>
            </a:r>
            <a:r>
              <a:rPr sz="1400" spc="160" dirty="0">
                <a:solidFill>
                  <a:srgbClr val="742738"/>
                </a:solidFill>
                <a:latin typeface="Century Gothic"/>
                <a:cs typeface="Century Gothic"/>
              </a:rPr>
              <a:t> </a:t>
            </a:r>
            <a:r>
              <a:rPr sz="1400" spc="-55" dirty="0">
                <a:solidFill>
                  <a:srgbClr val="742738"/>
                </a:solidFill>
                <a:latin typeface="Century Gothic"/>
                <a:cs typeface="Century Gothic"/>
              </a:rPr>
              <a:t>validação,</a:t>
            </a:r>
            <a:r>
              <a:rPr sz="1400" spc="160" dirty="0">
                <a:solidFill>
                  <a:srgbClr val="742738"/>
                </a:solidFill>
                <a:latin typeface="Century Gothic"/>
                <a:cs typeface="Century Gothic"/>
              </a:rPr>
              <a:t> </a:t>
            </a:r>
            <a:r>
              <a:rPr sz="1400" spc="15" dirty="0">
                <a:solidFill>
                  <a:srgbClr val="742738"/>
                </a:solidFill>
                <a:latin typeface="Century Gothic"/>
                <a:cs typeface="Century Gothic"/>
              </a:rPr>
              <a:t>armazenamento</a:t>
            </a:r>
            <a:r>
              <a:rPr sz="1400" spc="160" dirty="0">
                <a:solidFill>
                  <a:srgbClr val="742738"/>
                </a:solidFill>
                <a:latin typeface="Century Gothic"/>
                <a:cs typeface="Century Gothic"/>
              </a:rPr>
              <a:t> </a:t>
            </a:r>
            <a:r>
              <a:rPr sz="1400" spc="-75" dirty="0">
                <a:solidFill>
                  <a:srgbClr val="742738"/>
                </a:solidFill>
                <a:latin typeface="Century Gothic"/>
                <a:cs typeface="Century Gothic"/>
              </a:rPr>
              <a:t>e</a:t>
            </a:r>
            <a:r>
              <a:rPr sz="1400" spc="160" dirty="0">
                <a:solidFill>
                  <a:srgbClr val="742738"/>
                </a:solidFill>
                <a:latin typeface="Century Gothic"/>
                <a:cs typeface="Century Gothic"/>
              </a:rPr>
              <a:t> </a:t>
            </a:r>
            <a:r>
              <a:rPr sz="1400" spc="35" dirty="0">
                <a:solidFill>
                  <a:srgbClr val="742738"/>
                </a:solidFill>
                <a:latin typeface="Century Gothic"/>
                <a:cs typeface="Century Gothic"/>
              </a:rPr>
              <a:t>distribuição</a:t>
            </a:r>
            <a:r>
              <a:rPr sz="1400" spc="160" dirty="0">
                <a:solidFill>
                  <a:srgbClr val="742738"/>
                </a:solidFill>
                <a:latin typeface="Century Gothic"/>
                <a:cs typeface="Century Gothic"/>
              </a:rPr>
              <a:t> </a:t>
            </a:r>
            <a:r>
              <a:rPr sz="1400" spc="25" dirty="0">
                <a:solidFill>
                  <a:srgbClr val="742738"/>
                </a:solidFill>
                <a:latin typeface="Century Gothic"/>
                <a:cs typeface="Century Gothic"/>
              </a:rPr>
              <a:t>dessas</a:t>
            </a:r>
            <a:r>
              <a:rPr sz="1400" spc="15" dirty="0">
                <a:solidFill>
                  <a:srgbClr val="742738"/>
                </a:solidFill>
                <a:latin typeface="Century Gothic"/>
                <a:cs typeface="Century Gothic"/>
              </a:rPr>
              <a:t> </a:t>
            </a:r>
            <a:r>
              <a:rPr sz="1400" spc="10" dirty="0">
                <a:solidFill>
                  <a:srgbClr val="742738"/>
                </a:solidFill>
                <a:latin typeface="Century Gothic"/>
                <a:cs typeface="Century Gothic"/>
              </a:rPr>
              <a:t>informações.</a:t>
            </a:r>
            <a:endParaRPr sz="1400" dirty="0">
              <a:latin typeface="Century Gothic"/>
              <a:cs typeface="Century Gothic"/>
            </a:endParaRPr>
          </a:p>
          <a:p>
            <a:pPr marL="14604" marR="5080" algn="just">
              <a:lnSpc>
                <a:spcPct val="100000"/>
              </a:lnSpc>
              <a:spcBef>
                <a:spcPts val="1680"/>
              </a:spcBef>
            </a:pPr>
            <a:r>
              <a:rPr sz="1400" spc="15" dirty="0">
                <a:solidFill>
                  <a:srgbClr val="742738"/>
                </a:solidFill>
                <a:latin typeface="Century Gothic"/>
                <a:cs typeface="Century Gothic"/>
              </a:rPr>
              <a:t>Desde</a:t>
            </a:r>
            <a:r>
              <a:rPr sz="1400" spc="-15" dirty="0">
                <a:solidFill>
                  <a:srgbClr val="742738"/>
                </a:solidFill>
                <a:latin typeface="Century Gothic"/>
                <a:cs typeface="Century Gothic"/>
              </a:rPr>
              <a:t> </a:t>
            </a:r>
            <a:r>
              <a:rPr sz="1400" spc="45" dirty="0">
                <a:solidFill>
                  <a:srgbClr val="742738"/>
                </a:solidFill>
                <a:latin typeface="Century Gothic"/>
                <a:cs typeface="Century Gothic"/>
              </a:rPr>
              <a:t>Julho</a:t>
            </a:r>
            <a:r>
              <a:rPr sz="1400" spc="-15" dirty="0">
                <a:solidFill>
                  <a:srgbClr val="742738"/>
                </a:solidFill>
                <a:latin typeface="Century Gothic"/>
                <a:cs typeface="Century Gothic"/>
              </a:rPr>
              <a:t> </a:t>
            </a:r>
            <a:r>
              <a:rPr sz="1400" spc="10" dirty="0">
                <a:solidFill>
                  <a:srgbClr val="742738"/>
                </a:solidFill>
                <a:latin typeface="Century Gothic"/>
                <a:cs typeface="Century Gothic"/>
              </a:rPr>
              <a:t>Agosto/202</a:t>
            </a:r>
            <a:r>
              <a:rPr lang="pt-BR" sz="1400" spc="10" dirty="0">
                <a:solidFill>
                  <a:srgbClr val="742738"/>
                </a:solidFill>
                <a:latin typeface="Century Gothic"/>
                <a:cs typeface="Century Gothic"/>
              </a:rPr>
              <a:t>3</a:t>
            </a:r>
            <a:r>
              <a:rPr sz="1400" spc="-15" dirty="0">
                <a:solidFill>
                  <a:srgbClr val="742738"/>
                </a:solidFill>
                <a:latin typeface="Century Gothic"/>
                <a:cs typeface="Century Gothic"/>
              </a:rPr>
              <a:t> </a:t>
            </a:r>
            <a:r>
              <a:rPr sz="1400" spc="-40" dirty="0">
                <a:solidFill>
                  <a:srgbClr val="742738"/>
                </a:solidFill>
                <a:latin typeface="Century Gothic"/>
                <a:cs typeface="Century Gothic"/>
              </a:rPr>
              <a:t>o</a:t>
            </a:r>
            <a:r>
              <a:rPr sz="1400" spc="-15" dirty="0">
                <a:solidFill>
                  <a:srgbClr val="742738"/>
                </a:solidFill>
                <a:latin typeface="Century Gothic"/>
                <a:cs typeface="Century Gothic"/>
              </a:rPr>
              <a:t> </a:t>
            </a:r>
            <a:r>
              <a:rPr sz="1400" spc="5" dirty="0">
                <a:solidFill>
                  <a:srgbClr val="742738"/>
                </a:solidFill>
                <a:latin typeface="Century Gothic"/>
                <a:cs typeface="Century Gothic"/>
              </a:rPr>
              <a:t>CRMV-</a:t>
            </a:r>
            <a:r>
              <a:rPr sz="1400" dirty="0">
                <a:solidFill>
                  <a:srgbClr val="742738"/>
                </a:solidFill>
                <a:latin typeface="Century Gothic"/>
                <a:cs typeface="Century Gothic"/>
              </a:rPr>
              <a:t>AM</a:t>
            </a:r>
            <a:r>
              <a:rPr sz="1400" spc="-15" dirty="0">
                <a:solidFill>
                  <a:srgbClr val="742738"/>
                </a:solidFill>
                <a:latin typeface="Century Gothic"/>
                <a:cs typeface="Century Gothic"/>
              </a:rPr>
              <a:t> </a:t>
            </a:r>
            <a:r>
              <a:rPr sz="1400" spc="-25" dirty="0">
                <a:solidFill>
                  <a:srgbClr val="742738"/>
                </a:solidFill>
                <a:latin typeface="Century Gothic"/>
                <a:cs typeface="Century Gothic"/>
              </a:rPr>
              <a:t>já</a:t>
            </a:r>
            <a:r>
              <a:rPr sz="1400" spc="-15" dirty="0">
                <a:solidFill>
                  <a:srgbClr val="742738"/>
                </a:solidFill>
                <a:latin typeface="Century Gothic"/>
                <a:cs typeface="Century Gothic"/>
              </a:rPr>
              <a:t> </a:t>
            </a:r>
            <a:r>
              <a:rPr sz="1400" spc="10" dirty="0" err="1">
                <a:solidFill>
                  <a:srgbClr val="742738"/>
                </a:solidFill>
                <a:latin typeface="Century Gothic"/>
                <a:cs typeface="Century Gothic"/>
              </a:rPr>
              <a:t>vem</a:t>
            </a:r>
            <a:r>
              <a:rPr sz="1400" spc="-15" dirty="0">
                <a:solidFill>
                  <a:srgbClr val="742738"/>
                </a:solidFill>
                <a:latin typeface="Century Gothic"/>
                <a:cs typeface="Century Gothic"/>
              </a:rPr>
              <a:t> </a:t>
            </a:r>
            <a:r>
              <a:rPr sz="1400" spc="15" dirty="0" err="1">
                <a:solidFill>
                  <a:srgbClr val="742738"/>
                </a:solidFill>
                <a:latin typeface="Century Gothic"/>
                <a:cs typeface="Century Gothic"/>
              </a:rPr>
              <a:t>encami-</a:t>
            </a:r>
            <a:r>
              <a:rPr sz="1400" spc="5" dirty="0" err="1">
                <a:solidFill>
                  <a:srgbClr val="742738"/>
                </a:solidFill>
                <a:latin typeface="Century Gothic"/>
                <a:cs typeface="Century Gothic"/>
              </a:rPr>
              <a:t>nhando</a:t>
            </a:r>
            <a:r>
              <a:rPr sz="1400" spc="-110" dirty="0">
                <a:solidFill>
                  <a:srgbClr val="742738"/>
                </a:solidFill>
                <a:latin typeface="Century Gothic"/>
                <a:cs typeface="Century Gothic"/>
              </a:rPr>
              <a:t> </a:t>
            </a:r>
            <a:r>
              <a:rPr sz="1400" spc="30" dirty="0">
                <a:solidFill>
                  <a:srgbClr val="742738"/>
                </a:solidFill>
                <a:latin typeface="Century Gothic"/>
                <a:cs typeface="Century Gothic"/>
              </a:rPr>
              <a:t>sua</a:t>
            </a:r>
            <a:r>
              <a:rPr sz="1400" spc="-110" dirty="0">
                <a:solidFill>
                  <a:srgbClr val="742738"/>
                </a:solidFill>
                <a:latin typeface="Century Gothic"/>
                <a:cs typeface="Century Gothic"/>
              </a:rPr>
              <a:t> </a:t>
            </a:r>
            <a:r>
              <a:rPr sz="1400" dirty="0">
                <a:solidFill>
                  <a:srgbClr val="742738"/>
                </a:solidFill>
                <a:latin typeface="Century Gothic"/>
                <a:cs typeface="Century Gothic"/>
              </a:rPr>
              <a:t>folha</a:t>
            </a:r>
            <a:r>
              <a:rPr sz="1400" spc="-11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10" dirty="0">
                <a:solidFill>
                  <a:srgbClr val="742738"/>
                </a:solidFill>
                <a:latin typeface="Century Gothic"/>
                <a:cs typeface="Century Gothic"/>
              </a:rPr>
              <a:t> </a:t>
            </a:r>
            <a:r>
              <a:rPr sz="1400" spc="-10" dirty="0">
                <a:solidFill>
                  <a:srgbClr val="742738"/>
                </a:solidFill>
                <a:latin typeface="Century Gothic"/>
                <a:cs typeface="Century Gothic"/>
              </a:rPr>
              <a:t>pagamento</a:t>
            </a:r>
            <a:r>
              <a:rPr sz="1400" spc="-110" dirty="0">
                <a:solidFill>
                  <a:srgbClr val="742738"/>
                </a:solidFill>
                <a:latin typeface="Century Gothic"/>
                <a:cs typeface="Century Gothic"/>
              </a:rPr>
              <a:t> </a:t>
            </a:r>
            <a:r>
              <a:rPr sz="1400" spc="-10" dirty="0">
                <a:solidFill>
                  <a:srgbClr val="742738"/>
                </a:solidFill>
                <a:latin typeface="Century Gothic"/>
                <a:cs typeface="Century Gothic"/>
              </a:rPr>
              <a:t>pelo</a:t>
            </a:r>
            <a:r>
              <a:rPr sz="1400" spc="-110" dirty="0">
                <a:solidFill>
                  <a:srgbClr val="742738"/>
                </a:solidFill>
                <a:latin typeface="Century Gothic"/>
                <a:cs typeface="Century Gothic"/>
              </a:rPr>
              <a:t> </a:t>
            </a:r>
            <a:r>
              <a:rPr sz="1400" spc="60" dirty="0">
                <a:solidFill>
                  <a:srgbClr val="742738"/>
                </a:solidFill>
                <a:latin typeface="Century Gothic"/>
                <a:cs typeface="Century Gothic"/>
              </a:rPr>
              <a:t>Sistema</a:t>
            </a:r>
            <a:r>
              <a:rPr sz="1400" spc="-11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10" dirty="0">
                <a:solidFill>
                  <a:srgbClr val="742738"/>
                </a:solidFill>
                <a:latin typeface="Century Gothic"/>
                <a:cs typeface="Century Gothic"/>
              </a:rPr>
              <a:t> </a:t>
            </a:r>
            <a:r>
              <a:rPr sz="1400" spc="45" dirty="0">
                <a:solidFill>
                  <a:srgbClr val="742738"/>
                </a:solidFill>
                <a:latin typeface="Century Gothic"/>
                <a:cs typeface="Century Gothic"/>
              </a:rPr>
              <a:t>Obri-</a:t>
            </a:r>
            <a:r>
              <a:rPr sz="1400" spc="55" dirty="0">
                <a:solidFill>
                  <a:srgbClr val="742738"/>
                </a:solidFill>
                <a:latin typeface="Century Gothic"/>
                <a:cs typeface="Century Gothic"/>
              </a:rPr>
              <a:t> </a:t>
            </a:r>
            <a:r>
              <a:rPr sz="1400" spc="-45" dirty="0">
                <a:solidFill>
                  <a:srgbClr val="742738"/>
                </a:solidFill>
                <a:latin typeface="Century Gothic"/>
                <a:cs typeface="Century Gothic"/>
              </a:rPr>
              <a:t>gações</a:t>
            </a:r>
            <a:r>
              <a:rPr sz="1400" spc="-110" dirty="0">
                <a:solidFill>
                  <a:srgbClr val="742738"/>
                </a:solidFill>
                <a:latin typeface="Century Gothic"/>
                <a:cs typeface="Century Gothic"/>
              </a:rPr>
              <a:t> </a:t>
            </a:r>
            <a:r>
              <a:rPr sz="1400" spc="45" dirty="0">
                <a:solidFill>
                  <a:srgbClr val="742738"/>
                </a:solidFill>
                <a:latin typeface="Century Gothic"/>
                <a:cs typeface="Century Gothic"/>
              </a:rPr>
              <a:t>Fiscais,</a:t>
            </a:r>
            <a:r>
              <a:rPr sz="1400" spc="-110" dirty="0">
                <a:solidFill>
                  <a:srgbClr val="742738"/>
                </a:solidFill>
                <a:latin typeface="Century Gothic"/>
                <a:cs typeface="Century Gothic"/>
              </a:rPr>
              <a:t> </a:t>
            </a:r>
            <a:r>
              <a:rPr sz="1400" spc="15" dirty="0">
                <a:solidFill>
                  <a:srgbClr val="742738"/>
                </a:solidFill>
                <a:latin typeface="Century Gothic"/>
                <a:cs typeface="Century Gothic"/>
              </a:rPr>
              <a:t>Previdenciárias</a:t>
            </a:r>
            <a:r>
              <a:rPr sz="1400" spc="165" dirty="0">
                <a:solidFill>
                  <a:srgbClr val="742738"/>
                </a:solidFill>
                <a:latin typeface="Century Gothic"/>
                <a:cs typeface="Century Gothic"/>
              </a:rPr>
              <a:t> </a:t>
            </a:r>
            <a:r>
              <a:rPr sz="1400" spc="-75" dirty="0">
                <a:solidFill>
                  <a:srgbClr val="742738"/>
                </a:solidFill>
                <a:latin typeface="Century Gothic"/>
                <a:cs typeface="Century Gothic"/>
              </a:rPr>
              <a:t>e</a:t>
            </a:r>
            <a:r>
              <a:rPr sz="1400" spc="-110" dirty="0">
                <a:solidFill>
                  <a:srgbClr val="742738"/>
                </a:solidFill>
                <a:latin typeface="Century Gothic"/>
                <a:cs typeface="Century Gothic"/>
              </a:rPr>
              <a:t> </a:t>
            </a:r>
            <a:r>
              <a:rPr sz="1400" spc="35" dirty="0">
                <a:solidFill>
                  <a:srgbClr val="742738"/>
                </a:solidFill>
                <a:latin typeface="Century Gothic"/>
                <a:cs typeface="Century Gothic"/>
              </a:rPr>
              <a:t>Trabalhistas</a:t>
            </a:r>
            <a:r>
              <a:rPr sz="1400" spc="-110" dirty="0">
                <a:solidFill>
                  <a:srgbClr val="742738"/>
                </a:solidFill>
                <a:latin typeface="Century Gothic"/>
                <a:cs typeface="Century Gothic"/>
              </a:rPr>
              <a:t> </a:t>
            </a:r>
            <a:r>
              <a:rPr sz="1400" spc="-30" dirty="0">
                <a:solidFill>
                  <a:srgbClr val="742738"/>
                </a:solidFill>
                <a:latin typeface="Century Gothic"/>
                <a:cs typeface="Century Gothic"/>
              </a:rPr>
              <a:t>(e-</a:t>
            </a:r>
            <a:r>
              <a:rPr sz="1400" dirty="0">
                <a:solidFill>
                  <a:srgbClr val="742738"/>
                </a:solidFill>
                <a:latin typeface="Century Gothic"/>
                <a:cs typeface="Century Gothic"/>
              </a:rPr>
              <a:t>So</a:t>
            </a:r>
            <a:r>
              <a:rPr sz="1400" spc="-15" dirty="0">
                <a:solidFill>
                  <a:srgbClr val="742738"/>
                </a:solidFill>
                <a:latin typeface="Century Gothic"/>
                <a:cs typeface="Century Gothic"/>
              </a:rPr>
              <a:t>c</a:t>
            </a:r>
            <a:r>
              <a:rPr sz="1400" dirty="0">
                <a:solidFill>
                  <a:srgbClr val="742738"/>
                </a:solidFill>
                <a:latin typeface="Century Gothic"/>
                <a:cs typeface="Century Gothic"/>
              </a:rPr>
              <a:t>ial) </a:t>
            </a:r>
            <a:r>
              <a:rPr sz="1400" spc="-75" dirty="0">
                <a:solidFill>
                  <a:srgbClr val="742738"/>
                </a:solidFill>
                <a:latin typeface="Century Gothic"/>
                <a:cs typeface="Century Gothic"/>
              </a:rPr>
              <a:t>e</a:t>
            </a:r>
            <a:r>
              <a:rPr sz="1400" spc="-30" dirty="0">
                <a:solidFill>
                  <a:srgbClr val="742738"/>
                </a:solidFill>
                <a:latin typeface="Century Gothic"/>
                <a:cs typeface="Century Gothic"/>
              </a:rPr>
              <a:t> </a:t>
            </a:r>
            <a:r>
              <a:rPr sz="1400" spc="25" dirty="0">
                <a:solidFill>
                  <a:srgbClr val="742738"/>
                </a:solidFill>
                <a:latin typeface="Century Gothic"/>
                <a:cs typeface="Century Gothic"/>
              </a:rPr>
              <a:t>também</a:t>
            </a:r>
            <a:r>
              <a:rPr sz="1400" spc="-30" dirty="0">
                <a:solidFill>
                  <a:srgbClr val="742738"/>
                </a:solidFill>
                <a:latin typeface="Century Gothic"/>
                <a:cs typeface="Century Gothic"/>
              </a:rPr>
              <a:t> </a:t>
            </a:r>
            <a:r>
              <a:rPr sz="1400" spc="40" dirty="0">
                <a:solidFill>
                  <a:srgbClr val="742738"/>
                </a:solidFill>
                <a:latin typeface="Century Gothic"/>
                <a:cs typeface="Century Gothic"/>
              </a:rPr>
              <a:t>em</a:t>
            </a:r>
            <a:r>
              <a:rPr sz="1400" spc="-30" dirty="0">
                <a:solidFill>
                  <a:srgbClr val="742738"/>
                </a:solidFill>
                <a:latin typeface="Century Gothic"/>
                <a:cs typeface="Century Gothic"/>
              </a:rPr>
              <a:t> </a:t>
            </a:r>
            <a:r>
              <a:rPr sz="1400" spc="35" dirty="0">
                <a:solidFill>
                  <a:srgbClr val="742738"/>
                </a:solidFill>
                <a:latin typeface="Century Gothic"/>
                <a:cs typeface="Century Gothic"/>
              </a:rPr>
              <a:t>Outubro</a:t>
            </a:r>
            <a:r>
              <a:rPr sz="1400" spc="-3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30" dirty="0">
                <a:solidFill>
                  <a:srgbClr val="742738"/>
                </a:solidFill>
                <a:latin typeface="Century Gothic"/>
                <a:cs typeface="Century Gothic"/>
              </a:rPr>
              <a:t> </a:t>
            </a:r>
            <a:r>
              <a:rPr sz="1400" spc="45" dirty="0">
                <a:solidFill>
                  <a:srgbClr val="742738"/>
                </a:solidFill>
                <a:latin typeface="Century Gothic"/>
                <a:cs typeface="Century Gothic"/>
              </a:rPr>
              <a:t>2022</a:t>
            </a:r>
            <a:r>
              <a:rPr sz="1400" spc="-30" dirty="0">
                <a:solidFill>
                  <a:srgbClr val="742738"/>
                </a:solidFill>
                <a:latin typeface="Century Gothic"/>
                <a:cs typeface="Century Gothic"/>
              </a:rPr>
              <a:t> </a:t>
            </a:r>
            <a:r>
              <a:rPr sz="1400" spc="25" dirty="0">
                <a:solidFill>
                  <a:srgbClr val="742738"/>
                </a:solidFill>
                <a:latin typeface="Century Gothic"/>
                <a:cs typeface="Century Gothic"/>
              </a:rPr>
              <a:t>passou</a:t>
            </a:r>
            <a:r>
              <a:rPr sz="1400" spc="-3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30" dirty="0">
                <a:solidFill>
                  <a:srgbClr val="742738"/>
                </a:solidFill>
                <a:latin typeface="Century Gothic"/>
                <a:cs typeface="Century Gothic"/>
              </a:rPr>
              <a:t> </a:t>
            </a:r>
            <a:r>
              <a:rPr sz="1400" spc="25" dirty="0">
                <a:solidFill>
                  <a:srgbClr val="742738"/>
                </a:solidFill>
                <a:latin typeface="Century Gothic"/>
                <a:cs typeface="Century Gothic"/>
              </a:rPr>
              <a:t>encaminhas</a:t>
            </a:r>
            <a:r>
              <a:rPr sz="1400" spc="10" dirty="0">
                <a:solidFill>
                  <a:srgbClr val="742738"/>
                </a:solidFill>
                <a:latin typeface="Century Gothic"/>
                <a:cs typeface="Century Gothic"/>
              </a:rPr>
              <a:t> </a:t>
            </a:r>
            <a:r>
              <a:rPr sz="1400" dirty="0">
                <a:solidFill>
                  <a:srgbClr val="742738"/>
                </a:solidFill>
                <a:latin typeface="Century Gothic"/>
                <a:cs typeface="Century Gothic"/>
              </a:rPr>
              <a:t>as</a:t>
            </a:r>
            <a:r>
              <a:rPr sz="1400" spc="-25" dirty="0">
                <a:solidFill>
                  <a:srgbClr val="742738"/>
                </a:solidFill>
                <a:latin typeface="Century Gothic"/>
                <a:cs typeface="Century Gothic"/>
              </a:rPr>
              <a:t> </a:t>
            </a:r>
            <a:r>
              <a:rPr sz="1400" spc="15" dirty="0">
                <a:solidFill>
                  <a:srgbClr val="742738"/>
                </a:solidFill>
                <a:latin typeface="Century Gothic"/>
                <a:cs typeface="Century Gothic"/>
              </a:rPr>
              <a:t>informações</a:t>
            </a:r>
            <a:r>
              <a:rPr sz="1400" spc="-25" dirty="0">
                <a:solidFill>
                  <a:srgbClr val="742738"/>
                </a:solidFill>
                <a:latin typeface="Century Gothic"/>
                <a:cs typeface="Century Gothic"/>
              </a:rPr>
              <a:t> </a:t>
            </a:r>
            <a:r>
              <a:rPr sz="1400" spc="5" dirty="0">
                <a:solidFill>
                  <a:srgbClr val="742738"/>
                </a:solidFill>
                <a:latin typeface="Century Gothic"/>
                <a:cs typeface="Century Gothic"/>
              </a:rPr>
              <a:t>previdenciárias</a:t>
            </a:r>
            <a:r>
              <a:rPr sz="1400" spc="-25" dirty="0">
                <a:solidFill>
                  <a:srgbClr val="742738"/>
                </a:solidFill>
                <a:latin typeface="Century Gothic"/>
                <a:cs typeface="Century Gothic"/>
              </a:rPr>
              <a:t> </a:t>
            </a:r>
            <a:r>
              <a:rPr sz="1400" spc="-35" dirty="0">
                <a:solidFill>
                  <a:srgbClr val="742738"/>
                </a:solidFill>
                <a:latin typeface="Century Gothic"/>
                <a:cs typeface="Century Gothic"/>
              </a:rPr>
              <a:t>pela</a:t>
            </a:r>
            <a:r>
              <a:rPr sz="1400" spc="-25" dirty="0">
                <a:solidFill>
                  <a:srgbClr val="742738"/>
                </a:solidFill>
                <a:latin typeface="Century Gothic"/>
                <a:cs typeface="Century Gothic"/>
              </a:rPr>
              <a:t> </a:t>
            </a:r>
            <a:r>
              <a:rPr sz="1400" spc="80" dirty="0">
                <a:solidFill>
                  <a:srgbClr val="742738"/>
                </a:solidFill>
                <a:latin typeface="Century Gothic"/>
                <a:cs typeface="Century Gothic"/>
              </a:rPr>
              <a:t>DCTF-</a:t>
            </a:r>
            <a:r>
              <a:rPr sz="1400" spc="-20" dirty="0">
                <a:solidFill>
                  <a:srgbClr val="742738"/>
                </a:solidFill>
                <a:latin typeface="Century Gothic"/>
                <a:cs typeface="Century Gothic"/>
              </a:rPr>
              <a:t>Web.</a:t>
            </a:r>
            <a:endParaRPr sz="1400" dirty="0">
              <a:latin typeface="Century Gothic"/>
              <a:cs typeface="Century Gothic"/>
            </a:endParaRPr>
          </a:p>
        </p:txBody>
      </p:sp>
      <p:grpSp>
        <p:nvGrpSpPr>
          <p:cNvPr id="6" name="object 6"/>
          <p:cNvGrpSpPr/>
          <p:nvPr/>
        </p:nvGrpSpPr>
        <p:grpSpPr>
          <a:xfrm>
            <a:off x="6405143" y="3643591"/>
            <a:ext cx="720090" cy="720090"/>
            <a:chOff x="6405143" y="3643591"/>
            <a:chExt cx="720090" cy="720090"/>
          </a:xfrm>
        </p:grpSpPr>
        <p:sp>
          <p:nvSpPr>
            <p:cNvPr id="7" name="object 7"/>
            <p:cNvSpPr/>
            <p:nvPr/>
          </p:nvSpPr>
          <p:spPr>
            <a:xfrm>
              <a:off x="6405143" y="3643591"/>
              <a:ext cx="720090" cy="720090"/>
            </a:xfrm>
            <a:custGeom>
              <a:avLst/>
              <a:gdLst/>
              <a:ahLst/>
              <a:cxnLst/>
              <a:rect l="l" t="t" r="r" b="b"/>
              <a:pathLst>
                <a:path w="720090" h="720089">
                  <a:moveTo>
                    <a:pt x="720001" y="0"/>
                  </a:moveTo>
                  <a:lnTo>
                    <a:pt x="0" y="0"/>
                  </a:lnTo>
                  <a:lnTo>
                    <a:pt x="0" y="720001"/>
                  </a:lnTo>
                  <a:lnTo>
                    <a:pt x="720001" y="720001"/>
                  </a:lnTo>
                  <a:lnTo>
                    <a:pt x="720001" y="0"/>
                  </a:lnTo>
                  <a:close/>
                </a:path>
              </a:pathLst>
            </a:custGeom>
            <a:solidFill>
              <a:srgbClr val="8E505E"/>
            </a:solidFill>
          </p:spPr>
          <p:txBody>
            <a:bodyPr wrap="square" lIns="0" tIns="0" rIns="0" bIns="0" rtlCol="0"/>
            <a:lstStyle/>
            <a:p>
              <a:endParaRPr/>
            </a:p>
          </p:txBody>
        </p:sp>
        <p:sp>
          <p:nvSpPr>
            <p:cNvPr id="8" name="object 8"/>
            <p:cNvSpPr/>
            <p:nvPr/>
          </p:nvSpPr>
          <p:spPr>
            <a:xfrm>
              <a:off x="6528493" y="3760047"/>
              <a:ext cx="473709" cy="487680"/>
            </a:xfrm>
            <a:custGeom>
              <a:avLst/>
              <a:gdLst/>
              <a:ahLst/>
              <a:cxnLst/>
              <a:rect l="l" t="t" r="r" b="b"/>
              <a:pathLst>
                <a:path w="473709" h="487679">
                  <a:moveTo>
                    <a:pt x="445744" y="0"/>
                  </a:moveTo>
                  <a:lnTo>
                    <a:pt x="259257" y="0"/>
                  </a:lnTo>
                  <a:lnTo>
                    <a:pt x="259257" y="56680"/>
                  </a:lnTo>
                  <a:lnTo>
                    <a:pt x="418223" y="56680"/>
                  </a:lnTo>
                  <a:lnTo>
                    <a:pt x="418223" y="430377"/>
                  </a:lnTo>
                  <a:lnTo>
                    <a:pt x="55067" y="430377"/>
                  </a:lnTo>
                  <a:lnTo>
                    <a:pt x="55067" y="254761"/>
                  </a:lnTo>
                  <a:lnTo>
                    <a:pt x="0" y="254761"/>
                  </a:lnTo>
                  <a:lnTo>
                    <a:pt x="152" y="462330"/>
                  </a:lnTo>
                  <a:lnTo>
                    <a:pt x="27546" y="487057"/>
                  </a:lnTo>
                  <a:lnTo>
                    <a:pt x="448576" y="486905"/>
                  </a:lnTo>
                  <a:lnTo>
                    <a:pt x="473290" y="459511"/>
                  </a:lnTo>
                  <a:lnTo>
                    <a:pt x="473138" y="24726"/>
                  </a:lnTo>
                  <a:lnTo>
                    <a:pt x="451281" y="546"/>
                  </a:lnTo>
                  <a:lnTo>
                    <a:pt x="445744" y="0"/>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6528491" y="3760047"/>
              <a:ext cx="236651" cy="236651"/>
            </a:xfrm>
            <a:prstGeom prst="rect">
              <a:avLst/>
            </a:prstGeom>
          </p:spPr>
        </p:pic>
      </p:grpSp>
      <p:pic>
        <p:nvPicPr>
          <p:cNvPr id="10" name="object 10"/>
          <p:cNvPicPr/>
          <p:nvPr/>
        </p:nvPicPr>
        <p:blipFill>
          <a:blip r:embed="rId3" cstate="print"/>
          <a:stretch>
            <a:fillRect/>
          </a:stretch>
        </p:blipFill>
        <p:spPr>
          <a:xfrm>
            <a:off x="435483" y="3643591"/>
            <a:ext cx="720001" cy="783299"/>
          </a:xfrm>
          <a:prstGeom prst="rect">
            <a:avLst/>
          </a:prstGeom>
        </p:spPr>
      </p:pic>
      <p:sp>
        <p:nvSpPr>
          <p:cNvPr id="11" name="object 11"/>
          <p:cNvSpPr txBox="1">
            <a:spLocks noGrp="1"/>
          </p:cNvSpPr>
          <p:nvPr>
            <p:ph type="title"/>
          </p:nvPr>
        </p:nvSpPr>
        <p:spPr>
          <a:prstGeom prst="rect">
            <a:avLst/>
          </a:prstGeom>
        </p:spPr>
        <p:txBody>
          <a:bodyPr vert="horz" wrap="square" lIns="0" tIns="63941" rIns="0" bIns="0" rtlCol="0">
            <a:spAutoFit/>
          </a:bodyPr>
          <a:lstStyle/>
          <a:p>
            <a:pPr marL="236220">
              <a:lnSpc>
                <a:spcPts val="3300"/>
              </a:lnSpc>
              <a:tabLst>
                <a:tab pos="1097915" algn="l"/>
              </a:tabLst>
            </a:pPr>
            <a:r>
              <a:rPr spc="-20" dirty="0">
                <a:solidFill>
                  <a:srgbClr val="742738"/>
                </a:solidFill>
              </a:rPr>
              <a:t>3.5.</a:t>
            </a:r>
            <a:r>
              <a:rPr dirty="0">
                <a:solidFill>
                  <a:srgbClr val="742738"/>
                </a:solidFill>
              </a:rPr>
              <a:t>	</a:t>
            </a:r>
            <a:r>
              <a:rPr sz="3900" baseline="1068" dirty="0">
                <a:solidFill>
                  <a:srgbClr val="742738"/>
                </a:solidFill>
              </a:rPr>
              <a:t>Gestão</a:t>
            </a:r>
            <a:r>
              <a:rPr sz="3900" spc="-142" baseline="1068" dirty="0">
                <a:solidFill>
                  <a:srgbClr val="742738"/>
                </a:solidFill>
              </a:rPr>
              <a:t> </a:t>
            </a:r>
            <a:r>
              <a:rPr sz="3900" spc="-112" baseline="1068" dirty="0">
                <a:solidFill>
                  <a:srgbClr val="742738"/>
                </a:solidFill>
              </a:rPr>
              <a:t>de</a:t>
            </a:r>
            <a:r>
              <a:rPr sz="3900" spc="-142" baseline="1068" dirty="0">
                <a:solidFill>
                  <a:srgbClr val="742738"/>
                </a:solidFill>
              </a:rPr>
              <a:t> </a:t>
            </a:r>
            <a:r>
              <a:rPr sz="3900" spc="195" baseline="1068" dirty="0">
                <a:solidFill>
                  <a:srgbClr val="742738"/>
                </a:solidFill>
              </a:rPr>
              <a:t>Pessoas</a:t>
            </a:r>
            <a:endParaRPr sz="3900" baseline="1068"/>
          </a:p>
        </p:txBody>
      </p:sp>
      <p:sp>
        <p:nvSpPr>
          <p:cNvPr id="12" name="object 12"/>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1330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32</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0"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xfrm>
            <a:off x="525147" y="373283"/>
            <a:ext cx="6546850" cy="482600"/>
          </a:xfrm>
          <a:prstGeom prst="rect">
            <a:avLst/>
          </a:prstGeom>
        </p:spPr>
        <p:txBody>
          <a:bodyPr vert="horz" wrap="square" lIns="0" tIns="12700" rIns="0" bIns="0" rtlCol="0">
            <a:spAutoFit/>
          </a:bodyPr>
          <a:lstStyle/>
          <a:p>
            <a:pPr marL="12700">
              <a:lnSpc>
                <a:spcPct val="100000"/>
              </a:lnSpc>
              <a:spcBef>
                <a:spcPts val="100"/>
              </a:spcBef>
              <a:tabLst>
                <a:tab pos="888365" algn="l"/>
              </a:tabLst>
            </a:pPr>
            <a:r>
              <a:rPr spc="40" dirty="0">
                <a:solidFill>
                  <a:srgbClr val="742738"/>
                </a:solidFill>
              </a:rPr>
              <a:t>3.6.</a:t>
            </a:r>
            <a:r>
              <a:rPr dirty="0">
                <a:solidFill>
                  <a:srgbClr val="742738"/>
                </a:solidFill>
              </a:rPr>
              <a:t>	</a:t>
            </a:r>
            <a:r>
              <a:rPr sz="3900" baseline="1068" dirty="0">
                <a:solidFill>
                  <a:srgbClr val="742738"/>
                </a:solidFill>
              </a:rPr>
              <a:t>Gestão</a:t>
            </a:r>
            <a:r>
              <a:rPr sz="3900" spc="-112" baseline="1068" dirty="0">
                <a:solidFill>
                  <a:srgbClr val="742738"/>
                </a:solidFill>
              </a:rPr>
              <a:t> de</a:t>
            </a:r>
            <a:r>
              <a:rPr sz="3900" spc="-82" baseline="1068" dirty="0">
                <a:solidFill>
                  <a:srgbClr val="742738"/>
                </a:solidFill>
              </a:rPr>
              <a:t> </a:t>
            </a:r>
            <a:r>
              <a:rPr sz="3900" spc="97" baseline="1068" dirty="0">
                <a:solidFill>
                  <a:srgbClr val="742738"/>
                </a:solidFill>
              </a:rPr>
              <a:t>Licitações</a:t>
            </a:r>
            <a:r>
              <a:rPr sz="3900" spc="-82" baseline="1068" dirty="0">
                <a:solidFill>
                  <a:srgbClr val="742738"/>
                </a:solidFill>
              </a:rPr>
              <a:t> </a:t>
            </a:r>
            <a:r>
              <a:rPr sz="3900" spc="-337" baseline="1068" dirty="0">
                <a:solidFill>
                  <a:srgbClr val="742738"/>
                </a:solidFill>
              </a:rPr>
              <a:t>e</a:t>
            </a:r>
            <a:r>
              <a:rPr sz="3900" spc="-60" baseline="1068" dirty="0">
                <a:solidFill>
                  <a:srgbClr val="742738"/>
                </a:solidFill>
              </a:rPr>
              <a:t> </a:t>
            </a:r>
            <a:r>
              <a:rPr sz="3900" spc="262" baseline="1068" dirty="0">
                <a:solidFill>
                  <a:srgbClr val="742738"/>
                </a:solidFill>
              </a:rPr>
              <a:t>Contratos</a:t>
            </a:r>
            <a:endParaRPr sz="3900" baseline="1068" dirty="0"/>
          </a:p>
        </p:txBody>
      </p:sp>
      <p:sp>
        <p:nvSpPr>
          <p:cNvPr id="4" name="object 4"/>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5" name="object 5"/>
          <p:cNvSpPr txBox="1"/>
          <p:nvPr/>
        </p:nvSpPr>
        <p:spPr>
          <a:xfrm>
            <a:off x="419299" y="4677577"/>
            <a:ext cx="5804535" cy="2047239"/>
          </a:xfrm>
          <a:prstGeom prst="rect">
            <a:avLst/>
          </a:prstGeom>
        </p:spPr>
        <p:txBody>
          <a:bodyPr vert="horz" wrap="square" lIns="0" tIns="12700" rIns="0" bIns="0" rtlCol="0">
            <a:spAutoFit/>
          </a:bodyPr>
          <a:lstStyle/>
          <a:p>
            <a:pPr marL="12700" marR="27940">
              <a:lnSpc>
                <a:spcPct val="100000"/>
              </a:lnSpc>
              <a:spcBef>
                <a:spcPts val="100"/>
              </a:spcBef>
            </a:pPr>
            <a:r>
              <a:rPr sz="1900" dirty="0">
                <a:solidFill>
                  <a:srgbClr val="742738"/>
                </a:solidFill>
                <a:latin typeface="Century Gothic"/>
                <a:cs typeface="Century Gothic"/>
              </a:rPr>
              <a:t>Detalhamento</a:t>
            </a:r>
            <a:r>
              <a:rPr sz="1900" spc="35" dirty="0">
                <a:solidFill>
                  <a:srgbClr val="742738"/>
                </a:solidFill>
                <a:latin typeface="Century Gothic"/>
                <a:cs typeface="Century Gothic"/>
              </a:rPr>
              <a:t> </a:t>
            </a:r>
            <a:r>
              <a:rPr sz="1900" dirty="0">
                <a:solidFill>
                  <a:srgbClr val="742738"/>
                </a:solidFill>
                <a:latin typeface="Century Gothic"/>
                <a:cs typeface="Century Gothic"/>
              </a:rPr>
              <a:t>dos</a:t>
            </a:r>
            <a:r>
              <a:rPr sz="1900" spc="35" dirty="0">
                <a:solidFill>
                  <a:srgbClr val="742738"/>
                </a:solidFill>
                <a:latin typeface="Century Gothic"/>
                <a:cs typeface="Century Gothic"/>
              </a:rPr>
              <a:t> </a:t>
            </a:r>
            <a:r>
              <a:rPr sz="1900" dirty="0">
                <a:solidFill>
                  <a:srgbClr val="742738"/>
                </a:solidFill>
                <a:latin typeface="Century Gothic"/>
                <a:cs typeface="Century Gothic"/>
              </a:rPr>
              <a:t>Gastos</a:t>
            </a:r>
            <a:r>
              <a:rPr sz="1900" spc="40" dirty="0">
                <a:solidFill>
                  <a:srgbClr val="742738"/>
                </a:solidFill>
                <a:latin typeface="Century Gothic"/>
                <a:cs typeface="Century Gothic"/>
              </a:rPr>
              <a:t> </a:t>
            </a:r>
            <a:r>
              <a:rPr sz="1900" dirty="0">
                <a:solidFill>
                  <a:srgbClr val="742738"/>
                </a:solidFill>
                <a:latin typeface="Century Gothic"/>
                <a:cs typeface="Century Gothic"/>
              </a:rPr>
              <a:t>das</a:t>
            </a:r>
            <a:r>
              <a:rPr sz="1900" spc="35" dirty="0">
                <a:solidFill>
                  <a:srgbClr val="742738"/>
                </a:solidFill>
                <a:latin typeface="Century Gothic"/>
                <a:cs typeface="Century Gothic"/>
              </a:rPr>
              <a:t> </a:t>
            </a:r>
            <a:r>
              <a:rPr sz="1900" spc="-30" dirty="0">
                <a:solidFill>
                  <a:srgbClr val="742738"/>
                </a:solidFill>
                <a:latin typeface="Century Gothic"/>
                <a:cs typeface="Century Gothic"/>
              </a:rPr>
              <a:t>Contratações</a:t>
            </a:r>
            <a:r>
              <a:rPr sz="1900" spc="40" dirty="0">
                <a:solidFill>
                  <a:srgbClr val="742738"/>
                </a:solidFill>
                <a:latin typeface="Century Gothic"/>
                <a:cs typeface="Century Gothic"/>
              </a:rPr>
              <a:t> </a:t>
            </a:r>
            <a:r>
              <a:rPr sz="1900" spc="-25" dirty="0">
                <a:solidFill>
                  <a:srgbClr val="742738"/>
                </a:solidFill>
                <a:latin typeface="Century Gothic"/>
                <a:cs typeface="Century Gothic"/>
              </a:rPr>
              <a:t>por </a:t>
            </a:r>
            <a:r>
              <a:rPr sz="1900" dirty="0">
                <a:solidFill>
                  <a:srgbClr val="742738"/>
                </a:solidFill>
                <a:latin typeface="Century Gothic"/>
                <a:cs typeface="Century Gothic"/>
              </a:rPr>
              <a:t>finalidade</a:t>
            </a:r>
            <a:r>
              <a:rPr sz="1900" spc="-25" dirty="0">
                <a:solidFill>
                  <a:srgbClr val="742738"/>
                </a:solidFill>
                <a:latin typeface="Century Gothic"/>
                <a:cs typeface="Century Gothic"/>
              </a:rPr>
              <a:t> </a:t>
            </a:r>
            <a:r>
              <a:rPr sz="1900" dirty="0">
                <a:solidFill>
                  <a:srgbClr val="742738"/>
                </a:solidFill>
                <a:latin typeface="Century Gothic"/>
                <a:cs typeface="Century Gothic"/>
              </a:rPr>
              <a:t>e</a:t>
            </a:r>
            <a:r>
              <a:rPr sz="1900" spc="-20" dirty="0">
                <a:solidFill>
                  <a:srgbClr val="742738"/>
                </a:solidFill>
                <a:latin typeface="Century Gothic"/>
                <a:cs typeface="Century Gothic"/>
              </a:rPr>
              <a:t> </a:t>
            </a:r>
            <a:r>
              <a:rPr sz="1900" spc="-50" dirty="0">
                <a:solidFill>
                  <a:srgbClr val="742738"/>
                </a:solidFill>
                <a:latin typeface="Century Gothic"/>
                <a:cs typeface="Century Gothic"/>
              </a:rPr>
              <a:t>especificação</a:t>
            </a:r>
            <a:r>
              <a:rPr sz="1900" spc="-25" dirty="0">
                <a:solidFill>
                  <a:srgbClr val="742738"/>
                </a:solidFill>
                <a:latin typeface="Century Gothic"/>
                <a:cs typeface="Century Gothic"/>
              </a:rPr>
              <a:t> </a:t>
            </a:r>
            <a:r>
              <a:rPr sz="1900" dirty="0">
                <a:solidFill>
                  <a:srgbClr val="742738"/>
                </a:solidFill>
                <a:latin typeface="Century Gothic"/>
                <a:cs typeface="Century Gothic"/>
              </a:rPr>
              <a:t>dos</a:t>
            </a:r>
            <a:r>
              <a:rPr sz="1900" spc="-25" dirty="0">
                <a:solidFill>
                  <a:srgbClr val="742738"/>
                </a:solidFill>
                <a:latin typeface="Century Gothic"/>
                <a:cs typeface="Century Gothic"/>
              </a:rPr>
              <a:t> </a:t>
            </a:r>
            <a:r>
              <a:rPr sz="1900" spc="65" dirty="0">
                <a:solidFill>
                  <a:srgbClr val="742738"/>
                </a:solidFill>
                <a:latin typeface="Century Gothic"/>
                <a:cs typeface="Century Gothic"/>
              </a:rPr>
              <a:t>tipos</a:t>
            </a:r>
            <a:r>
              <a:rPr sz="1900" spc="-20" dirty="0">
                <a:solidFill>
                  <a:srgbClr val="742738"/>
                </a:solidFill>
                <a:latin typeface="Century Gothic"/>
                <a:cs typeface="Century Gothic"/>
              </a:rPr>
              <a:t> </a:t>
            </a:r>
            <a:r>
              <a:rPr sz="1900" spc="-30" dirty="0">
                <a:solidFill>
                  <a:srgbClr val="742738"/>
                </a:solidFill>
                <a:latin typeface="Century Gothic"/>
                <a:cs typeface="Century Gothic"/>
              </a:rPr>
              <a:t>de</a:t>
            </a:r>
            <a:r>
              <a:rPr sz="1900" spc="-25" dirty="0">
                <a:solidFill>
                  <a:srgbClr val="742738"/>
                </a:solidFill>
                <a:latin typeface="Century Gothic"/>
                <a:cs typeface="Century Gothic"/>
              </a:rPr>
              <a:t> </a:t>
            </a:r>
            <a:r>
              <a:rPr sz="1900" spc="-10" dirty="0">
                <a:solidFill>
                  <a:srgbClr val="742738"/>
                </a:solidFill>
                <a:latin typeface="Century Gothic"/>
                <a:cs typeface="Century Gothic"/>
              </a:rPr>
              <a:t>serviços </a:t>
            </a:r>
            <a:r>
              <a:rPr sz="1900" dirty="0">
                <a:solidFill>
                  <a:srgbClr val="742738"/>
                </a:solidFill>
                <a:latin typeface="Century Gothic"/>
                <a:cs typeface="Century Gothic"/>
              </a:rPr>
              <a:t>contratados</a:t>
            </a:r>
            <a:r>
              <a:rPr sz="1900" spc="-85" dirty="0">
                <a:solidFill>
                  <a:srgbClr val="742738"/>
                </a:solidFill>
                <a:latin typeface="Century Gothic"/>
                <a:cs typeface="Century Gothic"/>
              </a:rPr>
              <a:t> </a:t>
            </a:r>
            <a:r>
              <a:rPr sz="1900" spc="-65" dirty="0">
                <a:solidFill>
                  <a:srgbClr val="742738"/>
                </a:solidFill>
                <a:latin typeface="Century Gothic"/>
                <a:cs typeface="Century Gothic"/>
              </a:rPr>
              <a:t>para </a:t>
            </a:r>
            <a:r>
              <a:rPr sz="1900" dirty="0">
                <a:solidFill>
                  <a:srgbClr val="742738"/>
                </a:solidFill>
                <a:latin typeface="Century Gothic"/>
                <a:cs typeface="Century Gothic"/>
              </a:rPr>
              <a:t>o</a:t>
            </a:r>
            <a:r>
              <a:rPr sz="1900" spc="-75" dirty="0">
                <a:solidFill>
                  <a:srgbClr val="742738"/>
                </a:solidFill>
                <a:latin typeface="Century Gothic"/>
                <a:cs typeface="Century Gothic"/>
              </a:rPr>
              <a:t> </a:t>
            </a:r>
            <a:r>
              <a:rPr sz="1900" spc="-10" dirty="0">
                <a:solidFill>
                  <a:srgbClr val="742738"/>
                </a:solidFill>
                <a:latin typeface="Century Gothic"/>
                <a:cs typeface="Century Gothic"/>
              </a:rPr>
              <a:t>funcionamento </a:t>
            </a:r>
            <a:r>
              <a:rPr sz="1900" spc="40" dirty="0">
                <a:solidFill>
                  <a:srgbClr val="742738"/>
                </a:solidFill>
                <a:latin typeface="Century Gothic"/>
                <a:cs typeface="Century Gothic"/>
              </a:rPr>
              <a:t>administrativo</a:t>
            </a:r>
            <a:endParaRPr sz="1900">
              <a:latin typeface="Century Gothic"/>
              <a:cs typeface="Century Gothic"/>
            </a:endParaRPr>
          </a:p>
          <a:p>
            <a:pPr marL="12700" marR="5080" indent="-635" algn="just">
              <a:lnSpc>
                <a:spcPct val="100000"/>
              </a:lnSpc>
              <a:spcBef>
                <a:spcPts val="1755"/>
              </a:spcBef>
            </a:pPr>
            <a:r>
              <a:rPr sz="1400" dirty="0">
                <a:solidFill>
                  <a:srgbClr val="742738"/>
                </a:solidFill>
                <a:latin typeface="Century Gothic"/>
                <a:cs typeface="Century Gothic"/>
              </a:rPr>
              <a:t>No</a:t>
            </a:r>
            <a:r>
              <a:rPr sz="1400" spc="260" dirty="0">
                <a:solidFill>
                  <a:srgbClr val="742738"/>
                </a:solidFill>
                <a:latin typeface="Century Gothic"/>
                <a:cs typeface="Century Gothic"/>
              </a:rPr>
              <a:t> </a:t>
            </a:r>
            <a:r>
              <a:rPr sz="1400" dirty="0">
                <a:solidFill>
                  <a:srgbClr val="742738"/>
                </a:solidFill>
                <a:latin typeface="Century Gothic"/>
                <a:cs typeface="Century Gothic"/>
              </a:rPr>
              <a:t>exercício</a:t>
            </a:r>
            <a:r>
              <a:rPr sz="1400" spc="260" dirty="0">
                <a:solidFill>
                  <a:srgbClr val="742738"/>
                </a:solidFill>
                <a:latin typeface="Century Gothic"/>
                <a:cs typeface="Century Gothic"/>
              </a:rPr>
              <a:t> </a:t>
            </a:r>
            <a:r>
              <a:rPr sz="1400" dirty="0">
                <a:solidFill>
                  <a:srgbClr val="742738"/>
                </a:solidFill>
                <a:latin typeface="Century Gothic"/>
                <a:cs typeface="Century Gothic"/>
              </a:rPr>
              <a:t>de</a:t>
            </a:r>
            <a:r>
              <a:rPr sz="1400" spc="260" dirty="0">
                <a:solidFill>
                  <a:srgbClr val="742738"/>
                </a:solidFill>
                <a:latin typeface="Century Gothic"/>
                <a:cs typeface="Century Gothic"/>
              </a:rPr>
              <a:t> </a:t>
            </a:r>
            <a:r>
              <a:rPr sz="1400" dirty="0">
                <a:solidFill>
                  <a:srgbClr val="742738"/>
                </a:solidFill>
                <a:latin typeface="Century Gothic"/>
                <a:cs typeface="Century Gothic"/>
              </a:rPr>
              <a:t>referência</a:t>
            </a:r>
            <a:r>
              <a:rPr sz="1400" spc="265" dirty="0">
                <a:solidFill>
                  <a:srgbClr val="742738"/>
                </a:solidFill>
                <a:latin typeface="Century Gothic"/>
                <a:cs typeface="Century Gothic"/>
              </a:rPr>
              <a:t> </a:t>
            </a:r>
            <a:r>
              <a:rPr sz="1400" dirty="0">
                <a:solidFill>
                  <a:srgbClr val="742738"/>
                </a:solidFill>
                <a:latin typeface="Century Gothic"/>
                <a:cs typeface="Century Gothic"/>
              </a:rPr>
              <a:t>todas</a:t>
            </a:r>
            <a:r>
              <a:rPr sz="1400" spc="260" dirty="0">
                <a:solidFill>
                  <a:srgbClr val="742738"/>
                </a:solidFill>
                <a:latin typeface="Century Gothic"/>
                <a:cs typeface="Century Gothic"/>
              </a:rPr>
              <a:t> </a:t>
            </a:r>
            <a:r>
              <a:rPr sz="1400" dirty="0">
                <a:solidFill>
                  <a:srgbClr val="742738"/>
                </a:solidFill>
                <a:latin typeface="Century Gothic"/>
                <a:cs typeface="Century Gothic"/>
              </a:rPr>
              <a:t>as</a:t>
            </a:r>
            <a:r>
              <a:rPr sz="1400" spc="260" dirty="0">
                <a:solidFill>
                  <a:srgbClr val="742738"/>
                </a:solidFill>
                <a:latin typeface="Century Gothic"/>
                <a:cs typeface="Century Gothic"/>
              </a:rPr>
              <a:t> </a:t>
            </a:r>
            <a:r>
              <a:rPr sz="1400" dirty="0">
                <a:solidFill>
                  <a:srgbClr val="742738"/>
                </a:solidFill>
                <a:latin typeface="Century Gothic"/>
                <a:cs typeface="Century Gothic"/>
              </a:rPr>
              <a:t>despesa</a:t>
            </a:r>
            <a:r>
              <a:rPr sz="1400" spc="260" dirty="0">
                <a:solidFill>
                  <a:srgbClr val="742738"/>
                </a:solidFill>
                <a:latin typeface="Century Gothic"/>
                <a:cs typeface="Century Gothic"/>
              </a:rPr>
              <a:t> </a:t>
            </a:r>
            <a:r>
              <a:rPr sz="1400" dirty="0">
                <a:solidFill>
                  <a:srgbClr val="742738"/>
                </a:solidFill>
                <a:latin typeface="Century Gothic"/>
                <a:cs typeface="Century Gothic"/>
              </a:rPr>
              <a:t>administrativas</a:t>
            </a:r>
            <a:r>
              <a:rPr sz="1400" spc="265" dirty="0">
                <a:solidFill>
                  <a:srgbClr val="742738"/>
                </a:solidFill>
                <a:latin typeface="Century Gothic"/>
                <a:cs typeface="Century Gothic"/>
              </a:rPr>
              <a:t> </a:t>
            </a:r>
            <a:r>
              <a:rPr sz="1400" spc="-25" dirty="0">
                <a:solidFill>
                  <a:srgbClr val="742738"/>
                </a:solidFill>
                <a:latin typeface="Century Gothic"/>
                <a:cs typeface="Century Gothic"/>
              </a:rPr>
              <a:t>do </a:t>
            </a:r>
            <a:r>
              <a:rPr sz="1400" dirty="0">
                <a:solidFill>
                  <a:srgbClr val="742738"/>
                </a:solidFill>
                <a:latin typeface="Century Gothic"/>
                <a:cs typeface="Century Gothic"/>
              </a:rPr>
              <a:t>CRVM/AM</a:t>
            </a:r>
            <a:r>
              <a:rPr sz="1400" spc="200" dirty="0">
                <a:solidFill>
                  <a:srgbClr val="742738"/>
                </a:solidFill>
                <a:latin typeface="Century Gothic"/>
                <a:cs typeface="Century Gothic"/>
              </a:rPr>
              <a:t> </a:t>
            </a:r>
            <a:r>
              <a:rPr sz="1400" dirty="0">
                <a:solidFill>
                  <a:srgbClr val="742738"/>
                </a:solidFill>
                <a:latin typeface="Century Gothic"/>
                <a:cs typeface="Century Gothic"/>
              </a:rPr>
              <a:t>foram</a:t>
            </a:r>
            <a:r>
              <a:rPr sz="1400" spc="204" dirty="0">
                <a:solidFill>
                  <a:srgbClr val="742738"/>
                </a:solidFill>
                <a:latin typeface="Century Gothic"/>
                <a:cs typeface="Century Gothic"/>
              </a:rPr>
              <a:t> </a:t>
            </a:r>
            <a:r>
              <a:rPr sz="1400" dirty="0">
                <a:solidFill>
                  <a:srgbClr val="742738"/>
                </a:solidFill>
                <a:latin typeface="Century Gothic"/>
                <a:cs typeface="Century Gothic"/>
              </a:rPr>
              <a:t>realizadas</a:t>
            </a:r>
            <a:r>
              <a:rPr sz="1400" spc="204" dirty="0">
                <a:solidFill>
                  <a:srgbClr val="742738"/>
                </a:solidFill>
                <a:latin typeface="Century Gothic"/>
                <a:cs typeface="Century Gothic"/>
              </a:rPr>
              <a:t> </a:t>
            </a:r>
            <a:r>
              <a:rPr sz="1400" dirty="0">
                <a:solidFill>
                  <a:srgbClr val="742738"/>
                </a:solidFill>
                <a:latin typeface="Century Gothic"/>
                <a:cs typeface="Century Gothic"/>
              </a:rPr>
              <a:t>por</a:t>
            </a:r>
            <a:r>
              <a:rPr sz="1400" spc="204" dirty="0">
                <a:solidFill>
                  <a:srgbClr val="742738"/>
                </a:solidFill>
                <a:latin typeface="Century Gothic"/>
                <a:cs typeface="Century Gothic"/>
              </a:rPr>
              <a:t> </a:t>
            </a:r>
            <a:r>
              <a:rPr sz="1400" dirty="0">
                <a:solidFill>
                  <a:srgbClr val="742738"/>
                </a:solidFill>
                <a:latin typeface="Century Gothic"/>
                <a:cs typeface="Century Gothic"/>
              </a:rPr>
              <a:t>dispensa</a:t>
            </a:r>
            <a:r>
              <a:rPr sz="1400" spc="204" dirty="0">
                <a:solidFill>
                  <a:srgbClr val="742738"/>
                </a:solidFill>
                <a:latin typeface="Century Gothic"/>
                <a:cs typeface="Century Gothic"/>
              </a:rPr>
              <a:t> </a:t>
            </a:r>
            <a:r>
              <a:rPr sz="1400" dirty="0">
                <a:solidFill>
                  <a:srgbClr val="742738"/>
                </a:solidFill>
                <a:latin typeface="Century Gothic"/>
                <a:cs typeface="Century Gothic"/>
              </a:rPr>
              <a:t>de</a:t>
            </a:r>
            <a:r>
              <a:rPr sz="1400" spc="204" dirty="0">
                <a:solidFill>
                  <a:srgbClr val="742738"/>
                </a:solidFill>
                <a:latin typeface="Century Gothic"/>
                <a:cs typeface="Century Gothic"/>
              </a:rPr>
              <a:t> </a:t>
            </a:r>
            <a:r>
              <a:rPr sz="1400" spc="-10" dirty="0">
                <a:solidFill>
                  <a:srgbClr val="742738"/>
                </a:solidFill>
                <a:latin typeface="Century Gothic"/>
                <a:cs typeface="Century Gothic"/>
              </a:rPr>
              <a:t>licitação,</a:t>
            </a:r>
            <a:r>
              <a:rPr sz="1400" spc="204" dirty="0">
                <a:solidFill>
                  <a:srgbClr val="742738"/>
                </a:solidFill>
                <a:latin typeface="Century Gothic"/>
                <a:cs typeface="Century Gothic"/>
              </a:rPr>
              <a:t> </a:t>
            </a:r>
            <a:r>
              <a:rPr sz="1400" spc="-10" dirty="0">
                <a:solidFill>
                  <a:srgbClr val="742738"/>
                </a:solidFill>
                <a:latin typeface="Century Gothic"/>
                <a:cs typeface="Century Gothic"/>
              </a:rPr>
              <a:t>baseadas </a:t>
            </a:r>
            <a:r>
              <a:rPr sz="1400" spc="65" dirty="0">
                <a:solidFill>
                  <a:srgbClr val="742738"/>
                </a:solidFill>
                <a:latin typeface="Century Gothic"/>
                <a:cs typeface="Century Gothic"/>
              </a:rPr>
              <a:t>nos</a:t>
            </a:r>
            <a:r>
              <a:rPr sz="1400" dirty="0">
                <a:solidFill>
                  <a:srgbClr val="742738"/>
                </a:solidFill>
                <a:latin typeface="Century Gothic"/>
                <a:cs typeface="Century Gothic"/>
              </a:rPr>
              <a:t> </a:t>
            </a:r>
            <a:r>
              <a:rPr sz="1400" spc="55" dirty="0">
                <a:solidFill>
                  <a:srgbClr val="742738"/>
                </a:solidFill>
                <a:latin typeface="Century Gothic"/>
                <a:cs typeface="Century Gothic"/>
              </a:rPr>
              <a:t>incisos</a:t>
            </a:r>
            <a:r>
              <a:rPr sz="1400" dirty="0">
                <a:solidFill>
                  <a:srgbClr val="742738"/>
                </a:solidFill>
                <a:latin typeface="Century Gothic"/>
                <a:cs typeface="Century Gothic"/>
              </a:rPr>
              <a:t> </a:t>
            </a:r>
            <a:r>
              <a:rPr sz="1400" spc="105" dirty="0">
                <a:solidFill>
                  <a:srgbClr val="742738"/>
                </a:solidFill>
                <a:latin typeface="Century Gothic"/>
                <a:cs typeface="Century Gothic"/>
              </a:rPr>
              <a:t>I</a:t>
            </a:r>
            <a:r>
              <a:rPr sz="1400" spc="5" dirty="0">
                <a:solidFill>
                  <a:srgbClr val="742738"/>
                </a:solidFill>
                <a:latin typeface="Century Gothic"/>
                <a:cs typeface="Century Gothic"/>
              </a:rPr>
              <a:t> </a:t>
            </a:r>
            <a:r>
              <a:rPr sz="1400" spc="-80" dirty="0">
                <a:solidFill>
                  <a:srgbClr val="742738"/>
                </a:solidFill>
                <a:latin typeface="Century Gothic"/>
                <a:cs typeface="Century Gothic"/>
              </a:rPr>
              <a:t>e</a:t>
            </a:r>
            <a:r>
              <a:rPr sz="1400" dirty="0">
                <a:solidFill>
                  <a:srgbClr val="742738"/>
                </a:solidFill>
                <a:latin typeface="Century Gothic"/>
                <a:cs typeface="Century Gothic"/>
              </a:rPr>
              <a:t> </a:t>
            </a:r>
            <a:r>
              <a:rPr sz="1400" spc="105" dirty="0">
                <a:solidFill>
                  <a:srgbClr val="742738"/>
                </a:solidFill>
                <a:latin typeface="Century Gothic"/>
                <a:cs typeface="Century Gothic"/>
              </a:rPr>
              <a:t>II</a:t>
            </a:r>
            <a:r>
              <a:rPr sz="1400" dirty="0">
                <a:solidFill>
                  <a:srgbClr val="742738"/>
                </a:solidFill>
                <a:latin typeface="Century Gothic"/>
                <a:cs typeface="Century Gothic"/>
              </a:rPr>
              <a:t> do</a:t>
            </a:r>
            <a:r>
              <a:rPr sz="1400" spc="5" dirty="0">
                <a:solidFill>
                  <a:srgbClr val="742738"/>
                </a:solidFill>
                <a:latin typeface="Century Gothic"/>
                <a:cs typeface="Century Gothic"/>
              </a:rPr>
              <a:t> </a:t>
            </a:r>
            <a:r>
              <a:rPr sz="1400" dirty="0">
                <a:solidFill>
                  <a:srgbClr val="742738"/>
                </a:solidFill>
                <a:latin typeface="Century Gothic"/>
                <a:cs typeface="Century Gothic"/>
              </a:rPr>
              <a:t>Art. </a:t>
            </a:r>
            <a:r>
              <a:rPr sz="1400" spc="60" dirty="0">
                <a:solidFill>
                  <a:srgbClr val="742738"/>
                </a:solidFill>
                <a:latin typeface="Century Gothic"/>
                <a:cs typeface="Century Gothic"/>
              </a:rPr>
              <a:t>24</a:t>
            </a:r>
            <a:r>
              <a:rPr sz="1400" spc="5" dirty="0">
                <a:solidFill>
                  <a:srgbClr val="742738"/>
                </a:solidFill>
                <a:latin typeface="Century Gothic"/>
                <a:cs typeface="Century Gothic"/>
              </a:rPr>
              <a:t> </a:t>
            </a:r>
            <a:r>
              <a:rPr sz="1400" spc="-80" dirty="0">
                <a:solidFill>
                  <a:srgbClr val="742738"/>
                </a:solidFill>
                <a:latin typeface="Century Gothic"/>
                <a:cs typeface="Century Gothic"/>
              </a:rPr>
              <a:t>da</a:t>
            </a:r>
            <a:r>
              <a:rPr sz="1400" dirty="0">
                <a:solidFill>
                  <a:srgbClr val="742738"/>
                </a:solidFill>
                <a:latin typeface="Century Gothic"/>
                <a:cs typeface="Century Gothic"/>
              </a:rPr>
              <a:t> </a:t>
            </a:r>
            <a:r>
              <a:rPr sz="1400" spc="55" dirty="0">
                <a:solidFill>
                  <a:srgbClr val="742738"/>
                </a:solidFill>
                <a:latin typeface="Century Gothic"/>
                <a:cs typeface="Century Gothic"/>
              </a:rPr>
              <a:t>Lei</a:t>
            </a:r>
            <a:r>
              <a:rPr sz="1400" dirty="0">
                <a:solidFill>
                  <a:srgbClr val="742738"/>
                </a:solidFill>
                <a:latin typeface="Century Gothic"/>
                <a:cs typeface="Century Gothic"/>
              </a:rPr>
              <a:t> 8.666/93</a:t>
            </a:r>
            <a:r>
              <a:rPr sz="1400" spc="5" dirty="0">
                <a:solidFill>
                  <a:srgbClr val="742738"/>
                </a:solidFill>
                <a:latin typeface="Century Gothic"/>
                <a:cs typeface="Century Gothic"/>
              </a:rPr>
              <a:t> </a:t>
            </a:r>
            <a:r>
              <a:rPr sz="1400" spc="-80" dirty="0">
                <a:solidFill>
                  <a:srgbClr val="742738"/>
                </a:solidFill>
                <a:latin typeface="Century Gothic"/>
                <a:cs typeface="Century Gothic"/>
              </a:rPr>
              <a:t>e</a:t>
            </a:r>
            <a:r>
              <a:rPr sz="1400" dirty="0">
                <a:solidFill>
                  <a:srgbClr val="742738"/>
                </a:solidFill>
                <a:latin typeface="Century Gothic"/>
                <a:cs typeface="Century Gothic"/>
              </a:rPr>
              <a:t> </a:t>
            </a:r>
            <a:r>
              <a:rPr sz="1400" spc="55" dirty="0">
                <a:solidFill>
                  <a:srgbClr val="742738"/>
                </a:solidFill>
                <a:latin typeface="Century Gothic"/>
                <a:cs typeface="Century Gothic"/>
              </a:rPr>
              <a:t>suas</a:t>
            </a:r>
            <a:r>
              <a:rPr sz="1400" dirty="0">
                <a:solidFill>
                  <a:srgbClr val="742738"/>
                </a:solidFill>
                <a:latin typeface="Century Gothic"/>
                <a:cs typeface="Century Gothic"/>
              </a:rPr>
              <a:t> </a:t>
            </a:r>
            <a:r>
              <a:rPr sz="1400" spc="-10" dirty="0">
                <a:solidFill>
                  <a:srgbClr val="742738"/>
                </a:solidFill>
                <a:latin typeface="Century Gothic"/>
                <a:cs typeface="Century Gothic"/>
              </a:rPr>
              <a:t>alterações.</a:t>
            </a:r>
            <a:endParaRPr sz="1400">
              <a:latin typeface="Century Gothic"/>
              <a:cs typeface="Century Gothic"/>
            </a:endParaRPr>
          </a:p>
        </p:txBody>
      </p:sp>
      <p:sp>
        <p:nvSpPr>
          <p:cNvPr id="6" name="object 6"/>
          <p:cNvSpPr txBox="1"/>
          <p:nvPr/>
        </p:nvSpPr>
        <p:spPr>
          <a:xfrm>
            <a:off x="419299" y="6794500"/>
            <a:ext cx="4810760" cy="73152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42738"/>
                </a:solidFill>
                <a:latin typeface="Century Gothic"/>
                <a:cs typeface="Century Gothic"/>
              </a:rPr>
              <a:t>Contratos </a:t>
            </a:r>
            <a:r>
              <a:rPr sz="1900" spc="60" dirty="0" err="1">
                <a:solidFill>
                  <a:srgbClr val="742738"/>
                </a:solidFill>
                <a:latin typeface="Century Gothic"/>
                <a:cs typeface="Century Gothic"/>
              </a:rPr>
              <a:t>em</a:t>
            </a:r>
            <a:r>
              <a:rPr sz="1900" dirty="0">
                <a:solidFill>
                  <a:srgbClr val="742738"/>
                </a:solidFill>
                <a:latin typeface="Century Gothic"/>
                <a:cs typeface="Century Gothic"/>
              </a:rPr>
              <a:t> </a:t>
            </a:r>
            <a:r>
              <a:rPr sz="1900" spc="45" dirty="0">
                <a:solidFill>
                  <a:srgbClr val="742738"/>
                </a:solidFill>
                <a:latin typeface="Century Gothic"/>
                <a:cs typeface="Century Gothic"/>
              </a:rPr>
              <a:t>202</a:t>
            </a:r>
            <a:r>
              <a:rPr lang="pt-BR" sz="1900" spc="45" dirty="0">
                <a:solidFill>
                  <a:srgbClr val="742738"/>
                </a:solidFill>
                <a:latin typeface="Century Gothic"/>
                <a:cs typeface="Century Gothic"/>
              </a:rPr>
              <a:t>3</a:t>
            </a:r>
            <a:endParaRPr sz="1900" dirty="0">
              <a:latin typeface="Century Gothic"/>
              <a:cs typeface="Century Gothic"/>
            </a:endParaRPr>
          </a:p>
          <a:p>
            <a:pPr marL="12700">
              <a:lnSpc>
                <a:spcPct val="100000"/>
              </a:lnSpc>
              <a:spcBef>
                <a:spcPts val="1595"/>
              </a:spcBef>
            </a:pPr>
            <a:r>
              <a:rPr sz="1400" dirty="0">
                <a:solidFill>
                  <a:srgbClr val="742738"/>
                </a:solidFill>
                <a:latin typeface="Century Gothic"/>
                <a:cs typeface="Century Gothic"/>
              </a:rPr>
              <a:t>No</a:t>
            </a:r>
            <a:r>
              <a:rPr sz="1400" spc="-10" dirty="0">
                <a:solidFill>
                  <a:srgbClr val="742738"/>
                </a:solidFill>
                <a:latin typeface="Century Gothic"/>
                <a:cs typeface="Century Gothic"/>
              </a:rPr>
              <a:t> exercício </a:t>
            </a:r>
            <a:r>
              <a:rPr sz="1400" spc="-30" dirty="0">
                <a:solidFill>
                  <a:srgbClr val="742738"/>
                </a:solidFill>
                <a:latin typeface="Century Gothic"/>
                <a:cs typeface="Century Gothic"/>
              </a:rPr>
              <a:t>de</a:t>
            </a:r>
            <a:r>
              <a:rPr sz="1400" spc="-5" dirty="0">
                <a:solidFill>
                  <a:srgbClr val="742738"/>
                </a:solidFill>
                <a:latin typeface="Century Gothic"/>
                <a:cs typeface="Century Gothic"/>
              </a:rPr>
              <a:t> </a:t>
            </a:r>
            <a:r>
              <a:rPr sz="1400" dirty="0">
                <a:solidFill>
                  <a:srgbClr val="742738"/>
                </a:solidFill>
                <a:latin typeface="Century Gothic"/>
                <a:cs typeface="Century Gothic"/>
              </a:rPr>
              <a:t>202</a:t>
            </a:r>
            <a:r>
              <a:rPr lang="pt-BR" sz="1400" dirty="0">
                <a:solidFill>
                  <a:srgbClr val="742738"/>
                </a:solidFill>
                <a:latin typeface="Century Gothic"/>
                <a:cs typeface="Century Gothic"/>
              </a:rPr>
              <a:t>3</a:t>
            </a:r>
            <a:r>
              <a:rPr sz="1400" spc="-10" dirty="0">
                <a:solidFill>
                  <a:srgbClr val="742738"/>
                </a:solidFill>
                <a:latin typeface="Century Gothic"/>
                <a:cs typeface="Century Gothic"/>
              </a:rPr>
              <a:t> </a:t>
            </a:r>
            <a:r>
              <a:rPr sz="1400" dirty="0">
                <a:solidFill>
                  <a:srgbClr val="742738"/>
                </a:solidFill>
                <a:latin typeface="Century Gothic"/>
                <a:cs typeface="Century Gothic"/>
              </a:rPr>
              <a:t>o</a:t>
            </a:r>
            <a:r>
              <a:rPr sz="1400" spc="-5" dirty="0">
                <a:solidFill>
                  <a:srgbClr val="742738"/>
                </a:solidFill>
                <a:latin typeface="Century Gothic"/>
                <a:cs typeface="Century Gothic"/>
              </a:rPr>
              <a:t> </a:t>
            </a:r>
            <a:r>
              <a:rPr sz="1400" spc="-30" dirty="0">
                <a:solidFill>
                  <a:srgbClr val="742738"/>
                </a:solidFill>
                <a:latin typeface="Century Gothic"/>
                <a:cs typeface="Century Gothic"/>
              </a:rPr>
              <a:t>CRMV/AM</a:t>
            </a:r>
            <a:r>
              <a:rPr sz="1400" spc="-10" dirty="0">
                <a:solidFill>
                  <a:srgbClr val="742738"/>
                </a:solidFill>
                <a:latin typeface="Century Gothic"/>
                <a:cs typeface="Century Gothic"/>
              </a:rPr>
              <a:t> </a:t>
            </a:r>
            <a:r>
              <a:rPr sz="1400" dirty="0" err="1">
                <a:solidFill>
                  <a:srgbClr val="742738"/>
                </a:solidFill>
                <a:latin typeface="Century Gothic"/>
                <a:cs typeface="Century Gothic"/>
              </a:rPr>
              <a:t>manteve</a:t>
            </a:r>
            <a:r>
              <a:rPr sz="1400" spc="-5" dirty="0">
                <a:solidFill>
                  <a:srgbClr val="742738"/>
                </a:solidFill>
                <a:latin typeface="Century Gothic"/>
                <a:cs typeface="Century Gothic"/>
              </a:rPr>
              <a:t> </a:t>
            </a:r>
            <a:r>
              <a:rPr lang="pt-BR" sz="1400" spc="-5" dirty="0">
                <a:solidFill>
                  <a:srgbClr val="742738"/>
                </a:solidFill>
                <a:latin typeface="Century Gothic"/>
                <a:cs typeface="Century Gothic"/>
              </a:rPr>
              <a:t>2</a:t>
            </a:r>
            <a:r>
              <a:rPr sz="1400" spc="-10" dirty="0">
                <a:solidFill>
                  <a:srgbClr val="742738"/>
                </a:solidFill>
                <a:latin typeface="Century Gothic"/>
                <a:cs typeface="Century Gothic"/>
              </a:rPr>
              <a:t> contratos</a:t>
            </a:r>
            <a:endParaRPr sz="1400" dirty="0">
              <a:latin typeface="Century Gothic"/>
              <a:cs typeface="Century Gothic"/>
            </a:endParaRPr>
          </a:p>
        </p:txBody>
      </p:sp>
      <p:sp>
        <p:nvSpPr>
          <p:cNvPr id="7" name="object 7"/>
          <p:cNvSpPr txBox="1"/>
          <p:nvPr/>
        </p:nvSpPr>
        <p:spPr>
          <a:xfrm>
            <a:off x="410058" y="7502148"/>
            <a:ext cx="2727960" cy="1769715"/>
          </a:xfrm>
          <a:prstGeom prst="rect">
            <a:avLst/>
          </a:prstGeom>
        </p:spPr>
        <p:txBody>
          <a:bodyPr vert="horz" wrap="square" lIns="0" tIns="91440" rIns="0" bIns="0" rtlCol="0">
            <a:spAutoFit/>
          </a:bodyPr>
          <a:lstStyle/>
          <a:p>
            <a:pPr marR="5080" algn="r">
              <a:lnSpc>
                <a:spcPct val="100000"/>
              </a:lnSpc>
              <a:spcBef>
                <a:spcPts val="720"/>
              </a:spcBef>
            </a:pPr>
            <a:r>
              <a:rPr sz="1400" spc="50" dirty="0">
                <a:solidFill>
                  <a:srgbClr val="742738"/>
                </a:solidFill>
                <a:latin typeface="Century Gothic"/>
                <a:cs typeface="Century Gothic"/>
              </a:rPr>
              <a:t>Assessoria</a:t>
            </a:r>
            <a:r>
              <a:rPr sz="1400" spc="-15" dirty="0">
                <a:solidFill>
                  <a:srgbClr val="742738"/>
                </a:solidFill>
                <a:latin typeface="Century Gothic"/>
                <a:cs typeface="Century Gothic"/>
              </a:rPr>
              <a:t> </a:t>
            </a:r>
            <a:r>
              <a:rPr sz="1400" spc="-10" dirty="0">
                <a:solidFill>
                  <a:srgbClr val="742738"/>
                </a:solidFill>
                <a:latin typeface="Century Gothic"/>
                <a:cs typeface="Century Gothic"/>
              </a:rPr>
              <a:t>Contábil</a:t>
            </a:r>
            <a:endParaRPr sz="1400" dirty="0">
              <a:latin typeface="Century Gothic"/>
              <a:cs typeface="Century Gothic"/>
            </a:endParaRPr>
          </a:p>
          <a:p>
            <a:pPr marR="5080" algn="r">
              <a:lnSpc>
                <a:spcPct val="100000"/>
              </a:lnSpc>
              <a:spcBef>
                <a:spcPts val="625"/>
              </a:spcBef>
            </a:pPr>
            <a:r>
              <a:rPr sz="1400" dirty="0">
                <a:solidFill>
                  <a:srgbClr val="742738"/>
                </a:solidFill>
                <a:latin typeface="Century Gothic"/>
                <a:cs typeface="Century Gothic"/>
              </a:rPr>
              <a:t>Fornecimento</a:t>
            </a:r>
            <a:r>
              <a:rPr sz="1400" spc="18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185" dirty="0">
                <a:solidFill>
                  <a:srgbClr val="742738"/>
                </a:solidFill>
                <a:latin typeface="Century Gothic"/>
                <a:cs typeface="Century Gothic"/>
              </a:rPr>
              <a:t> </a:t>
            </a:r>
            <a:r>
              <a:rPr sz="1400" spc="-10" dirty="0" err="1">
                <a:solidFill>
                  <a:srgbClr val="742738"/>
                </a:solidFill>
                <a:latin typeface="Century Gothic"/>
                <a:cs typeface="Century Gothic"/>
              </a:rPr>
              <a:t>Combustível</a:t>
            </a:r>
            <a:endParaRPr lang="pt-BR" sz="1400" spc="-10" dirty="0">
              <a:solidFill>
                <a:srgbClr val="742738"/>
              </a:solidFill>
              <a:latin typeface="Century Gothic"/>
              <a:cs typeface="Century Gothic"/>
            </a:endParaRPr>
          </a:p>
          <a:p>
            <a:pPr marR="5080" algn="r">
              <a:lnSpc>
                <a:spcPct val="100000"/>
              </a:lnSpc>
              <a:spcBef>
                <a:spcPts val="625"/>
              </a:spcBef>
            </a:pPr>
            <a:r>
              <a:rPr lang="pt-BR" sz="1400" spc="-10" dirty="0">
                <a:solidFill>
                  <a:srgbClr val="742738"/>
                </a:solidFill>
                <a:latin typeface="Century Gothic"/>
                <a:cs typeface="Century Gothic"/>
              </a:rPr>
              <a:t>Rastreador Pegasus</a:t>
            </a:r>
          </a:p>
          <a:p>
            <a:pPr marR="5080" algn="r">
              <a:lnSpc>
                <a:spcPct val="100000"/>
              </a:lnSpc>
              <a:spcBef>
                <a:spcPts val="625"/>
              </a:spcBef>
            </a:pPr>
            <a:r>
              <a:rPr lang="pt-BR" sz="1400" spc="-10" dirty="0">
                <a:solidFill>
                  <a:srgbClr val="742738"/>
                </a:solidFill>
                <a:latin typeface="Century Gothic"/>
                <a:cs typeface="Century Gothic"/>
              </a:rPr>
              <a:t>Amazonas Copiadora</a:t>
            </a:r>
          </a:p>
          <a:p>
            <a:pPr marR="5080" algn="r">
              <a:lnSpc>
                <a:spcPct val="100000"/>
              </a:lnSpc>
              <a:spcBef>
                <a:spcPts val="625"/>
              </a:spcBef>
            </a:pPr>
            <a:r>
              <a:rPr lang="pt-BR" sz="1400" spc="-10" dirty="0">
                <a:solidFill>
                  <a:srgbClr val="742738"/>
                </a:solidFill>
                <a:latin typeface="Century Gothic"/>
                <a:cs typeface="Century Gothic"/>
              </a:rPr>
              <a:t>Protesto Cartório</a:t>
            </a:r>
          </a:p>
          <a:p>
            <a:pPr marR="5080" algn="r">
              <a:lnSpc>
                <a:spcPct val="100000"/>
              </a:lnSpc>
              <a:spcBef>
                <a:spcPts val="625"/>
              </a:spcBef>
            </a:pPr>
            <a:endParaRPr sz="1400" dirty="0">
              <a:latin typeface="Century Gothic"/>
              <a:cs typeface="Century Gothic"/>
            </a:endParaRPr>
          </a:p>
        </p:txBody>
      </p:sp>
      <p:sp>
        <p:nvSpPr>
          <p:cNvPr id="8" name="object 8"/>
          <p:cNvSpPr/>
          <p:nvPr/>
        </p:nvSpPr>
        <p:spPr>
          <a:xfrm>
            <a:off x="3320999" y="7882851"/>
            <a:ext cx="943610" cy="227329"/>
          </a:xfrm>
          <a:custGeom>
            <a:avLst/>
            <a:gdLst/>
            <a:ahLst/>
            <a:cxnLst/>
            <a:rect l="l" t="t" r="r" b="b"/>
            <a:pathLst>
              <a:path w="943610" h="227329">
                <a:moveTo>
                  <a:pt x="943559" y="0"/>
                </a:moveTo>
                <a:lnTo>
                  <a:pt x="0" y="0"/>
                </a:lnTo>
                <a:lnTo>
                  <a:pt x="0" y="227330"/>
                </a:lnTo>
                <a:lnTo>
                  <a:pt x="943559" y="227330"/>
                </a:lnTo>
                <a:lnTo>
                  <a:pt x="943559" y="0"/>
                </a:lnTo>
                <a:close/>
              </a:path>
            </a:pathLst>
          </a:custGeom>
          <a:solidFill>
            <a:srgbClr val="975D6A"/>
          </a:solidFill>
        </p:spPr>
        <p:txBody>
          <a:bodyPr wrap="square" lIns="0" tIns="0" rIns="0" bIns="0" rtlCol="0"/>
          <a:lstStyle/>
          <a:p>
            <a:endParaRPr/>
          </a:p>
        </p:txBody>
      </p:sp>
      <p:sp>
        <p:nvSpPr>
          <p:cNvPr id="10" name="object 10"/>
          <p:cNvSpPr txBox="1"/>
          <p:nvPr/>
        </p:nvSpPr>
        <p:spPr>
          <a:xfrm>
            <a:off x="3320999" y="7590345"/>
            <a:ext cx="2889250" cy="203325"/>
          </a:xfrm>
          <a:prstGeom prst="rect">
            <a:avLst/>
          </a:prstGeom>
          <a:solidFill>
            <a:srgbClr val="742738"/>
          </a:solidFill>
        </p:spPr>
        <p:txBody>
          <a:bodyPr vert="horz" wrap="square" lIns="0" tIns="0" rIns="0" bIns="0" rtlCol="0">
            <a:spAutoFit/>
          </a:bodyPr>
          <a:lstStyle/>
          <a:p>
            <a:pPr marL="761365">
              <a:lnSpc>
                <a:spcPts val="1670"/>
              </a:lnSpc>
            </a:pPr>
            <a:r>
              <a:rPr sz="1400" spc="120" dirty="0">
                <a:solidFill>
                  <a:srgbClr val="FFFFFF"/>
                </a:solidFill>
                <a:latin typeface="Century Gothic"/>
                <a:cs typeface="Century Gothic"/>
              </a:rPr>
              <a:t>R$</a:t>
            </a:r>
            <a:r>
              <a:rPr sz="1400" spc="-25" dirty="0">
                <a:solidFill>
                  <a:srgbClr val="FFFFFF"/>
                </a:solidFill>
                <a:latin typeface="Century Gothic"/>
                <a:cs typeface="Century Gothic"/>
              </a:rPr>
              <a:t> </a:t>
            </a:r>
            <a:r>
              <a:rPr lang="pt-BR" sz="1400" spc="-10" dirty="0">
                <a:solidFill>
                  <a:srgbClr val="FFFFFF"/>
                </a:solidFill>
                <a:latin typeface="Century Gothic"/>
                <a:cs typeface="Century Gothic"/>
              </a:rPr>
              <a:t>54.965,20</a:t>
            </a:r>
            <a:endParaRPr sz="1400" dirty="0">
              <a:latin typeface="Century Gothic"/>
              <a:cs typeface="Century Gothic"/>
            </a:endParaRPr>
          </a:p>
        </p:txBody>
      </p:sp>
      <p:sp>
        <p:nvSpPr>
          <p:cNvPr id="11" name="object 11"/>
          <p:cNvSpPr txBox="1"/>
          <p:nvPr/>
        </p:nvSpPr>
        <p:spPr>
          <a:xfrm>
            <a:off x="4330193" y="7868941"/>
            <a:ext cx="1125220" cy="228268"/>
          </a:xfrm>
          <a:prstGeom prst="rect">
            <a:avLst/>
          </a:prstGeom>
        </p:spPr>
        <p:txBody>
          <a:bodyPr vert="horz" wrap="square" lIns="0" tIns="12700" rIns="0" bIns="0" rtlCol="0">
            <a:spAutoFit/>
          </a:bodyPr>
          <a:lstStyle/>
          <a:p>
            <a:pPr marL="12700">
              <a:lnSpc>
                <a:spcPct val="100000"/>
              </a:lnSpc>
              <a:spcBef>
                <a:spcPts val="100"/>
              </a:spcBef>
            </a:pPr>
            <a:r>
              <a:rPr sz="1400" spc="120" dirty="0">
                <a:solidFill>
                  <a:srgbClr val="742738"/>
                </a:solidFill>
                <a:latin typeface="Century Gothic"/>
                <a:cs typeface="Century Gothic"/>
              </a:rPr>
              <a:t>R$</a:t>
            </a:r>
            <a:r>
              <a:rPr sz="1400" spc="-25" dirty="0">
                <a:solidFill>
                  <a:srgbClr val="742738"/>
                </a:solidFill>
                <a:latin typeface="Century Gothic"/>
                <a:cs typeface="Century Gothic"/>
              </a:rPr>
              <a:t> </a:t>
            </a:r>
            <a:r>
              <a:rPr sz="1400" spc="-10" dirty="0">
                <a:solidFill>
                  <a:srgbClr val="742738"/>
                </a:solidFill>
                <a:latin typeface="Century Gothic"/>
                <a:cs typeface="Century Gothic"/>
              </a:rPr>
              <a:t>2</a:t>
            </a:r>
            <a:r>
              <a:rPr lang="pt-BR" sz="1400" spc="-10" dirty="0">
                <a:solidFill>
                  <a:srgbClr val="742738"/>
                </a:solidFill>
                <a:latin typeface="Century Gothic"/>
                <a:cs typeface="Century Gothic"/>
              </a:rPr>
              <a:t>1.997,00</a:t>
            </a:r>
            <a:endParaRPr sz="1400" dirty="0">
              <a:latin typeface="Century Gothic"/>
              <a:cs typeface="Century Gothic"/>
            </a:endParaRPr>
          </a:p>
        </p:txBody>
      </p:sp>
      <p:sp>
        <p:nvSpPr>
          <p:cNvPr id="13" name="object 13"/>
          <p:cNvSpPr txBox="1"/>
          <p:nvPr/>
        </p:nvSpPr>
        <p:spPr>
          <a:xfrm>
            <a:off x="418767" y="2275832"/>
            <a:ext cx="5805170" cy="1780539"/>
          </a:xfrm>
          <a:prstGeom prst="rect">
            <a:avLst/>
          </a:prstGeom>
        </p:spPr>
        <p:txBody>
          <a:bodyPr vert="horz" wrap="square" lIns="0" tIns="12700" rIns="0" bIns="0" rtlCol="0">
            <a:spAutoFit/>
          </a:bodyPr>
          <a:lstStyle/>
          <a:p>
            <a:pPr marL="12700" algn="just">
              <a:lnSpc>
                <a:spcPct val="100000"/>
              </a:lnSpc>
              <a:spcBef>
                <a:spcPts val="100"/>
              </a:spcBef>
            </a:pPr>
            <a:r>
              <a:rPr sz="1900" dirty="0">
                <a:solidFill>
                  <a:srgbClr val="742738"/>
                </a:solidFill>
                <a:latin typeface="Century Gothic"/>
                <a:cs typeface="Century Gothic"/>
              </a:rPr>
              <a:t>Conformidade</a:t>
            </a:r>
            <a:r>
              <a:rPr sz="1900" spc="-85" dirty="0">
                <a:solidFill>
                  <a:srgbClr val="742738"/>
                </a:solidFill>
                <a:latin typeface="Century Gothic"/>
                <a:cs typeface="Century Gothic"/>
              </a:rPr>
              <a:t> </a:t>
            </a:r>
            <a:r>
              <a:rPr sz="1900" spc="-10" dirty="0">
                <a:solidFill>
                  <a:srgbClr val="742738"/>
                </a:solidFill>
                <a:latin typeface="Century Gothic"/>
                <a:cs typeface="Century Gothic"/>
              </a:rPr>
              <a:t>legal</a:t>
            </a:r>
            <a:endParaRPr sz="1900">
              <a:latin typeface="Century Gothic"/>
              <a:cs typeface="Century Gothic"/>
            </a:endParaRPr>
          </a:p>
          <a:p>
            <a:pPr marL="12700" marR="5080" algn="just">
              <a:lnSpc>
                <a:spcPct val="100000"/>
              </a:lnSpc>
              <a:spcBef>
                <a:spcPts val="1455"/>
              </a:spcBef>
            </a:pPr>
            <a:r>
              <a:rPr sz="1400" dirty="0">
                <a:solidFill>
                  <a:srgbClr val="742738"/>
                </a:solidFill>
                <a:latin typeface="Century Gothic"/>
                <a:cs typeface="Century Gothic"/>
              </a:rPr>
              <a:t>A</a:t>
            </a:r>
            <a:r>
              <a:rPr sz="1400" spc="75" dirty="0">
                <a:solidFill>
                  <a:srgbClr val="742738"/>
                </a:solidFill>
                <a:latin typeface="Century Gothic"/>
                <a:cs typeface="Century Gothic"/>
              </a:rPr>
              <a:t> </a:t>
            </a:r>
            <a:r>
              <a:rPr sz="1400" dirty="0">
                <a:solidFill>
                  <a:srgbClr val="742738"/>
                </a:solidFill>
                <a:latin typeface="Century Gothic"/>
                <a:cs typeface="Century Gothic"/>
              </a:rPr>
              <a:t>base</a:t>
            </a:r>
            <a:r>
              <a:rPr sz="1400" spc="75" dirty="0">
                <a:solidFill>
                  <a:srgbClr val="742738"/>
                </a:solidFill>
                <a:latin typeface="Century Gothic"/>
                <a:cs typeface="Century Gothic"/>
              </a:rPr>
              <a:t> </a:t>
            </a:r>
            <a:r>
              <a:rPr sz="1400" dirty="0">
                <a:solidFill>
                  <a:srgbClr val="742738"/>
                </a:solidFill>
                <a:latin typeface="Century Gothic"/>
                <a:cs typeface="Century Gothic"/>
              </a:rPr>
              <a:t>legal</a:t>
            </a:r>
            <a:r>
              <a:rPr sz="1400" spc="75" dirty="0">
                <a:solidFill>
                  <a:srgbClr val="742738"/>
                </a:solidFill>
                <a:latin typeface="Century Gothic"/>
                <a:cs typeface="Century Gothic"/>
              </a:rPr>
              <a:t> </a:t>
            </a:r>
            <a:r>
              <a:rPr sz="1400" dirty="0">
                <a:solidFill>
                  <a:srgbClr val="742738"/>
                </a:solidFill>
                <a:latin typeface="Century Gothic"/>
                <a:cs typeface="Century Gothic"/>
              </a:rPr>
              <a:t>das</a:t>
            </a:r>
            <a:r>
              <a:rPr sz="1400" spc="75" dirty="0">
                <a:solidFill>
                  <a:srgbClr val="742738"/>
                </a:solidFill>
                <a:latin typeface="Century Gothic"/>
                <a:cs typeface="Century Gothic"/>
              </a:rPr>
              <a:t> </a:t>
            </a:r>
            <a:r>
              <a:rPr sz="1400" spc="-10" dirty="0">
                <a:solidFill>
                  <a:srgbClr val="742738"/>
                </a:solidFill>
                <a:latin typeface="Century Gothic"/>
                <a:cs typeface="Century Gothic"/>
              </a:rPr>
              <a:t>contratações</a:t>
            </a:r>
            <a:r>
              <a:rPr sz="1400" spc="80" dirty="0">
                <a:solidFill>
                  <a:srgbClr val="742738"/>
                </a:solidFill>
                <a:latin typeface="Century Gothic"/>
                <a:cs typeface="Century Gothic"/>
              </a:rPr>
              <a:t> </a:t>
            </a:r>
            <a:r>
              <a:rPr sz="1400" dirty="0">
                <a:solidFill>
                  <a:srgbClr val="742738"/>
                </a:solidFill>
                <a:latin typeface="Century Gothic"/>
                <a:cs typeface="Century Gothic"/>
              </a:rPr>
              <a:t>e</a:t>
            </a:r>
            <a:r>
              <a:rPr sz="1400" spc="75" dirty="0">
                <a:solidFill>
                  <a:srgbClr val="742738"/>
                </a:solidFill>
                <a:latin typeface="Century Gothic"/>
                <a:cs typeface="Century Gothic"/>
              </a:rPr>
              <a:t> </a:t>
            </a:r>
            <a:r>
              <a:rPr sz="1400" dirty="0">
                <a:solidFill>
                  <a:srgbClr val="742738"/>
                </a:solidFill>
                <a:latin typeface="Century Gothic"/>
                <a:cs typeface="Century Gothic"/>
              </a:rPr>
              <a:t>compras</a:t>
            </a:r>
            <a:r>
              <a:rPr sz="1400" spc="75" dirty="0">
                <a:solidFill>
                  <a:srgbClr val="742738"/>
                </a:solidFill>
                <a:latin typeface="Century Gothic"/>
                <a:cs typeface="Century Gothic"/>
              </a:rPr>
              <a:t> </a:t>
            </a:r>
            <a:r>
              <a:rPr sz="1400" dirty="0">
                <a:solidFill>
                  <a:srgbClr val="742738"/>
                </a:solidFill>
                <a:latin typeface="Century Gothic"/>
                <a:cs typeface="Century Gothic"/>
              </a:rPr>
              <a:t>contemplam</a:t>
            </a:r>
            <a:r>
              <a:rPr sz="1400" spc="75" dirty="0">
                <a:solidFill>
                  <a:srgbClr val="742738"/>
                </a:solidFill>
                <a:latin typeface="Century Gothic"/>
                <a:cs typeface="Century Gothic"/>
              </a:rPr>
              <a:t> </a:t>
            </a:r>
            <a:r>
              <a:rPr sz="1400" dirty="0">
                <a:solidFill>
                  <a:srgbClr val="742738"/>
                </a:solidFill>
                <a:latin typeface="Century Gothic"/>
                <a:cs typeface="Century Gothic"/>
              </a:rPr>
              <a:t>as</a:t>
            </a:r>
            <a:r>
              <a:rPr sz="1400" spc="80" dirty="0">
                <a:solidFill>
                  <a:srgbClr val="742738"/>
                </a:solidFill>
                <a:latin typeface="Century Gothic"/>
                <a:cs typeface="Century Gothic"/>
              </a:rPr>
              <a:t> </a:t>
            </a:r>
            <a:r>
              <a:rPr sz="1400" spc="-10" dirty="0">
                <a:solidFill>
                  <a:srgbClr val="742738"/>
                </a:solidFill>
                <a:latin typeface="Century Gothic"/>
                <a:cs typeface="Century Gothic"/>
              </a:rPr>
              <a:t>razões </a:t>
            </a:r>
            <a:r>
              <a:rPr sz="1400" dirty="0">
                <a:solidFill>
                  <a:srgbClr val="742738"/>
                </a:solidFill>
                <a:latin typeface="Century Gothic"/>
                <a:cs typeface="Century Gothic"/>
              </a:rPr>
              <a:t>de</a:t>
            </a:r>
            <a:r>
              <a:rPr sz="1400" spc="95" dirty="0">
                <a:solidFill>
                  <a:srgbClr val="742738"/>
                </a:solidFill>
                <a:latin typeface="Century Gothic"/>
                <a:cs typeface="Century Gothic"/>
              </a:rPr>
              <a:t> </a:t>
            </a:r>
            <a:r>
              <a:rPr sz="1400" dirty="0">
                <a:solidFill>
                  <a:srgbClr val="742738"/>
                </a:solidFill>
                <a:latin typeface="Century Gothic"/>
                <a:cs typeface="Century Gothic"/>
              </a:rPr>
              <a:t>fato</a:t>
            </a:r>
            <a:r>
              <a:rPr sz="1400" spc="100" dirty="0">
                <a:solidFill>
                  <a:srgbClr val="742738"/>
                </a:solidFill>
                <a:latin typeface="Century Gothic"/>
                <a:cs typeface="Century Gothic"/>
              </a:rPr>
              <a:t> </a:t>
            </a:r>
            <a:r>
              <a:rPr sz="1400" dirty="0">
                <a:solidFill>
                  <a:srgbClr val="742738"/>
                </a:solidFill>
                <a:latin typeface="Century Gothic"/>
                <a:cs typeface="Century Gothic"/>
              </a:rPr>
              <a:t>e</a:t>
            </a:r>
            <a:r>
              <a:rPr sz="1400" spc="100" dirty="0">
                <a:solidFill>
                  <a:srgbClr val="742738"/>
                </a:solidFill>
                <a:latin typeface="Century Gothic"/>
                <a:cs typeface="Century Gothic"/>
              </a:rPr>
              <a:t> </a:t>
            </a:r>
            <a:r>
              <a:rPr sz="1400" dirty="0">
                <a:solidFill>
                  <a:srgbClr val="742738"/>
                </a:solidFill>
                <a:latin typeface="Century Gothic"/>
                <a:cs typeface="Century Gothic"/>
              </a:rPr>
              <a:t>de</a:t>
            </a:r>
            <a:r>
              <a:rPr sz="1400" spc="100" dirty="0">
                <a:solidFill>
                  <a:srgbClr val="742738"/>
                </a:solidFill>
                <a:latin typeface="Century Gothic"/>
                <a:cs typeface="Century Gothic"/>
              </a:rPr>
              <a:t> </a:t>
            </a:r>
            <a:r>
              <a:rPr sz="1400" dirty="0">
                <a:solidFill>
                  <a:srgbClr val="742738"/>
                </a:solidFill>
                <a:latin typeface="Century Gothic"/>
                <a:cs typeface="Century Gothic"/>
              </a:rPr>
              <a:t>direito</a:t>
            </a:r>
            <a:r>
              <a:rPr sz="1400" spc="95" dirty="0">
                <a:solidFill>
                  <a:srgbClr val="742738"/>
                </a:solidFill>
                <a:latin typeface="Century Gothic"/>
                <a:cs typeface="Century Gothic"/>
              </a:rPr>
              <a:t> </a:t>
            </a:r>
            <a:r>
              <a:rPr sz="1400" dirty="0">
                <a:solidFill>
                  <a:srgbClr val="742738"/>
                </a:solidFill>
                <a:latin typeface="Century Gothic"/>
                <a:cs typeface="Century Gothic"/>
              </a:rPr>
              <a:t>que</a:t>
            </a:r>
            <a:r>
              <a:rPr sz="1400" spc="100" dirty="0">
                <a:solidFill>
                  <a:srgbClr val="742738"/>
                </a:solidFill>
                <a:latin typeface="Century Gothic"/>
                <a:cs typeface="Century Gothic"/>
              </a:rPr>
              <a:t> </a:t>
            </a:r>
            <a:r>
              <a:rPr sz="1400" dirty="0">
                <a:solidFill>
                  <a:srgbClr val="742738"/>
                </a:solidFill>
                <a:latin typeface="Century Gothic"/>
                <a:cs typeface="Century Gothic"/>
              </a:rPr>
              <a:t>fundamentam</a:t>
            </a:r>
            <a:r>
              <a:rPr sz="1400" spc="100" dirty="0">
                <a:solidFill>
                  <a:srgbClr val="742738"/>
                </a:solidFill>
                <a:latin typeface="Century Gothic"/>
                <a:cs typeface="Century Gothic"/>
              </a:rPr>
              <a:t> </a:t>
            </a:r>
            <a:r>
              <a:rPr sz="1400" dirty="0">
                <a:solidFill>
                  <a:srgbClr val="742738"/>
                </a:solidFill>
                <a:latin typeface="Century Gothic"/>
                <a:cs typeface="Century Gothic"/>
              </a:rPr>
              <a:t>as</a:t>
            </a:r>
            <a:r>
              <a:rPr sz="1400" spc="100" dirty="0">
                <a:solidFill>
                  <a:srgbClr val="742738"/>
                </a:solidFill>
                <a:latin typeface="Century Gothic"/>
                <a:cs typeface="Century Gothic"/>
              </a:rPr>
              <a:t> </a:t>
            </a:r>
            <a:r>
              <a:rPr sz="1400" dirty="0">
                <a:solidFill>
                  <a:srgbClr val="742738"/>
                </a:solidFill>
                <a:latin typeface="Century Gothic"/>
                <a:cs typeface="Century Gothic"/>
              </a:rPr>
              <a:t>demandas</a:t>
            </a:r>
            <a:r>
              <a:rPr sz="1400" spc="95" dirty="0">
                <a:solidFill>
                  <a:srgbClr val="742738"/>
                </a:solidFill>
                <a:latin typeface="Century Gothic"/>
                <a:cs typeface="Century Gothic"/>
              </a:rPr>
              <a:t> </a:t>
            </a:r>
            <a:r>
              <a:rPr sz="1400" dirty="0">
                <a:solidFill>
                  <a:srgbClr val="742738"/>
                </a:solidFill>
                <a:latin typeface="Century Gothic"/>
                <a:cs typeface="Century Gothic"/>
              </a:rPr>
              <a:t>dos</a:t>
            </a:r>
            <a:r>
              <a:rPr sz="1400" spc="100" dirty="0">
                <a:solidFill>
                  <a:srgbClr val="742738"/>
                </a:solidFill>
                <a:latin typeface="Century Gothic"/>
                <a:cs typeface="Century Gothic"/>
              </a:rPr>
              <a:t> </a:t>
            </a:r>
            <a:r>
              <a:rPr sz="1400" spc="-10" dirty="0">
                <a:solidFill>
                  <a:srgbClr val="742738"/>
                </a:solidFill>
                <a:latin typeface="Century Gothic"/>
                <a:cs typeface="Century Gothic"/>
              </a:rPr>
              <a:t>produ- </a:t>
            </a:r>
            <a:r>
              <a:rPr sz="1400" spc="50" dirty="0">
                <a:solidFill>
                  <a:srgbClr val="742738"/>
                </a:solidFill>
                <a:latin typeface="Century Gothic"/>
                <a:cs typeface="Century Gothic"/>
              </a:rPr>
              <a:t>tos</a:t>
            </a:r>
            <a:r>
              <a:rPr sz="1400" spc="-40" dirty="0">
                <a:solidFill>
                  <a:srgbClr val="742738"/>
                </a:solidFill>
                <a:latin typeface="Century Gothic"/>
                <a:cs typeface="Century Gothic"/>
              </a:rPr>
              <a:t> </a:t>
            </a:r>
            <a:r>
              <a:rPr sz="1400" dirty="0">
                <a:solidFill>
                  <a:srgbClr val="742738"/>
                </a:solidFill>
                <a:latin typeface="Century Gothic"/>
                <a:cs typeface="Century Gothic"/>
              </a:rPr>
              <a:t>ou</a:t>
            </a:r>
            <a:r>
              <a:rPr sz="1400" spc="-35" dirty="0">
                <a:solidFill>
                  <a:srgbClr val="742738"/>
                </a:solidFill>
                <a:latin typeface="Century Gothic"/>
                <a:cs typeface="Century Gothic"/>
              </a:rPr>
              <a:t> </a:t>
            </a:r>
            <a:r>
              <a:rPr sz="1400" spc="-50" dirty="0">
                <a:solidFill>
                  <a:srgbClr val="742738"/>
                </a:solidFill>
                <a:latin typeface="Century Gothic"/>
                <a:cs typeface="Century Gothic"/>
              </a:rPr>
              <a:t>do</a:t>
            </a:r>
            <a:r>
              <a:rPr sz="1400" spc="-40" dirty="0">
                <a:solidFill>
                  <a:srgbClr val="742738"/>
                </a:solidFill>
                <a:latin typeface="Century Gothic"/>
                <a:cs typeface="Century Gothic"/>
              </a:rPr>
              <a:t> </a:t>
            </a:r>
            <a:r>
              <a:rPr sz="1400" dirty="0">
                <a:solidFill>
                  <a:srgbClr val="742738"/>
                </a:solidFill>
                <a:latin typeface="Century Gothic"/>
                <a:cs typeface="Century Gothic"/>
              </a:rPr>
              <a:t>serviço</a:t>
            </a:r>
            <a:r>
              <a:rPr sz="1400" spc="-35" dirty="0">
                <a:solidFill>
                  <a:srgbClr val="742738"/>
                </a:solidFill>
                <a:latin typeface="Century Gothic"/>
                <a:cs typeface="Century Gothic"/>
              </a:rPr>
              <a:t> </a:t>
            </a:r>
            <a:r>
              <a:rPr sz="1400" dirty="0">
                <a:solidFill>
                  <a:srgbClr val="742738"/>
                </a:solidFill>
                <a:latin typeface="Century Gothic"/>
                <a:cs typeface="Century Gothic"/>
              </a:rPr>
              <a:t>que</a:t>
            </a:r>
            <a:r>
              <a:rPr sz="1400" spc="-40" dirty="0">
                <a:solidFill>
                  <a:srgbClr val="742738"/>
                </a:solidFill>
                <a:latin typeface="Century Gothic"/>
                <a:cs typeface="Century Gothic"/>
              </a:rPr>
              <a:t> </a:t>
            </a:r>
            <a:r>
              <a:rPr sz="1400" dirty="0">
                <a:solidFill>
                  <a:srgbClr val="742738"/>
                </a:solidFill>
                <a:latin typeface="Century Gothic"/>
                <a:cs typeface="Century Gothic"/>
              </a:rPr>
              <a:t>se</a:t>
            </a:r>
            <a:r>
              <a:rPr sz="1400" spc="-35" dirty="0">
                <a:solidFill>
                  <a:srgbClr val="742738"/>
                </a:solidFill>
                <a:latin typeface="Century Gothic"/>
                <a:cs typeface="Century Gothic"/>
              </a:rPr>
              <a:t> </a:t>
            </a:r>
            <a:r>
              <a:rPr sz="1400" dirty="0">
                <a:solidFill>
                  <a:srgbClr val="742738"/>
                </a:solidFill>
                <a:latin typeface="Century Gothic"/>
                <a:cs typeface="Century Gothic"/>
              </a:rPr>
              <a:t>pretende</a:t>
            </a:r>
            <a:r>
              <a:rPr sz="1400" spc="-40" dirty="0">
                <a:solidFill>
                  <a:srgbClr val="742738"/>
                </a:solidFill>
                <a:latin typeface="Century Gothic"/>
                <a:cs typeface="Century Gothic"/>
              </a:rPr>
              <a:t> </a:t>
            </a:r>
            <a:r>
              <a:rPr sz="1400" spc="-20" dirty="0">
                <a:solidFill>
                  <a:srgbClr val="742738"/>
                </a:solidFill>
                <a:latin typeface="Century Gothic"/>
                <a:cs typeface="Century Gothic"/>
              </a:rPr>
              <a:t>contratar,</a:t>
            </a:r>
            <a:r>
              <a:rPr sz="1400" spc="-35" dirty="0">
                <a:solidFill>
                  <a:srgbClr val="742738"/>
                </a:solidFill>
                <a:latin typeface="Century Gothic"/>
                <a:cs typeface="Century Gothic"/>
              </a:rPr>
              <a:t> </a:t>
            </a:r>
            <a:r>
              <a:rPr sz="1400" spc="-25" dirty="0">
                <a:solidFill>
                  <a:srgbClr val="742738"/>
                </a:solidFill>
                <a:latin typeface="Century Gothic"/>
                <a:cs typeface="Century Gothic"/>
              </a:rPr>
              <a:t>apontando,</a:t>
            </a:r>
            <a:r>
              <a:rPr sz="1400" spc="-40" dirty="0">
                <a:solidFill>
                  <a:srgbClr val="742738"/>
                </a:solidFill>
                <a:latin typeface="Century Gothic"/>
                <a:cs typeface="Century Gothic"/>
              </a:rPr>
              <a:t> </a:t>
            </a:r>
            <a:r>
              <a:rPr sz="1400" spc="-20" dirty="0">
                <a:solidFill>
                  <a:srgbClr val="742738"/>
                </a:solidFill>
                <a:latin typeface="Century Gothic"/>
                <a:cs typeface="Century Gothic"/>
              </a:rPr>
              <a:t>como</a:t>
            </a:r>
            <a:r>
              <a:rPr sz="1400" spc="-35" dirty="0">
                <a:solidFill>
                  <a:srgbClr val="742738"/>
                </a:solidFill>
                <a:latin typeface="Century Gothic"/>
                <a:cs typeface="Century Gothic"/>
              </a:rPr>
              <a:t> </a:t>
            </a:r>
            <a:r>
              <a:rPr sz="1400" spc="-25" dirty="0">
                <a:solidFill>
                  <a:srgbClr val="742738"/>
                </a:solidFill>
                <a:latin typeface="Century Gothic"/>
                <a:cs typeface="Century Gothic"/>
              </a:rPr>
              <a:t>ba- </a:t>
            </a:r>
            <a:r>
              <a:rPr sz="1400" dirty="0">
                <a:solidFill>
                  <a:srgbClr val="742738"/>
                </a:solidFill>
                <a:latin typeface="Century Gothic"/>
                <a:cs typeface="Century Gothic"/>
              </a:rPr>
              <a:t>lizadores</a:t>
            </a:r>
            <a:r>
              <a:rPr sz="1400" spc="245" dirty="0">
                <a:solidFill>
                  <a:srgbClr val="742738"/>
                </a:solidFill>
                <a:latin typeface="Century Gothic"/>
                <a:cs typeface="Century Gothic"/>
              </a:rPr>
              <a:t> </a:t>
            </a:r>
            <a:r>
              <a:rPr sz="1400" dirty="0">
                <a:solidFill>
                  <a:srgbClr val="742738"/>
                </a:solidFill>
                <a:latin typeface="Century Gothic"/>
                <a:cs typeface="Century Gothic"/>
              </a:rPr>
              <a:t>as</a:t>
            </a:r>
            <a:r>
              <a:rPr sz="1400" spc="245" dirty="0">
                <a:solidFill>
                  <a:srgbClr val="742738"/>
                </a:solidFill>
                <a:latin typeface="Century Gothic"/>
                <a:cs typeface="Century Gothic"/>
              </a:rPr>
              <a:t> </a:t>
            </a:r>
            <a:r>
              <a:rPr sz="1400" spc="50" dirty="0">
                <a:solidFill>
                  <a:srgbClr val="742738"/>
                </a:solidFill>
                <a:latin typeface="Century Gothic"/>
                <a:cs typeface="Century Gothic"/>
              </a:rPr>
              <a:t>seguintes</a:t>
            </a:r>
            <a:r>
              <a:rPr sz="1400" spc="250" dirty="0">
                <a:solidFill>
                  <a:srgbClr val="742738"/>
                </a:solidFill>
                <a:latin typeface="Century Gothic"/>
                <a:cs typeface="Century Gothic"/>
              </a:rPr>
              <a:t> </a:t>
            </a:r>
            <a:r>
              <a:rPr sz="1400" dirty="0">
                <a:solidFill>
                  <a:srgbClr val="742738"/>
                </a:solidFill>
                <a:latin typeface="Century Gothic"/>
                <a:cs typeface="Century Gothic"/>
              </a:rPr>
              <a:t>leis:</a:t>
            </a:r>
            <a:r>
              <a:rPr sz="1400" spc="245" dirty="0">
                <a:solidFill>
                  <a:srgbClr val="742738"/>
                </a:solidFill>
                <a:latin typeface="Century Gothic"/>
                <a:cs typeface="Century Gothic"/>
              </a:rPr>
              <a:t> </a:t>
            </a:r>
            <a:r>
              <a:rPr sz="1400" dirty="0">
                <a:solidFill>
                  <a:srgbClr val="742738"/>
                </a:solidFill>
                <a:latin typeface="Century Gothic"/>
                <a:cs typeface="Century Gothic"/>
              </a:rPr>
              <a:t>Constituição</a:t>
            </a:r>
            <a:r>
              <a:rPr sz="1400" spc="245" dirty="0">
                <a:solidFill>
                  <a:srgbClr val="742738"/>
                </a:solidFill>
                <a:latin typeface="Century Gothic"/>
                <a:cs typeface="Century Gothic"/>
              </a:rPr>
              <a:t> </a:t>
            </a:r>
            <a:r>
              <a:rPr sz="1400" dirty="0">
                <a:solidFill>
                  <a:srgbClr val="742738"/>
                </a:solidFill>
                <a:latin typeface="Century Gothic"/>
                <a:cs typeface="Century Gothic"/>
              </a:rPr>
              <a:t>Federal,</a:t>
            </a:r>
            <a:r>
              <a:rPr sz="1400" spc="250" dirty="0">
                <a:solidFill>
                  <a:srgbClr val="742738"/>
                </a:solidFill>
                <a:latin typeface="Century Gothic"/>
                <a:cs typeface="Century Gothic"/>
              </a:rPr>
              <a:t> </a:t>
            </a:r>
            <a:r>
              <a:rPr sz="1400" spc="55" dirty="0">
                <a:solidFill>
                  <a:srgbClr val="742738"/>
                </a:solidFill>
                <a:latin typeface="Century Gothic"/>
                <a:cs typeface="Century Gothic"/>
              </a:rPr>
              <a:t>Lei</a:t>
            </a:r>
            <a:r>
              <a:rPr sz="1400" spc="245" dirty="0">
                <a:solidFill>
                  <a:srgbClr val="742738"/>
                </a:solidFill>
                <a:latin typeface="Century Gothic"/>
                <a:cs typeface="Century Gothic"/>
              </a:rPr>
              <a:t> </a:t>
            </a:r>
            <a:r>
              <a:rPr sz="1400" spc="60" dirty="0">
                <a:solidFill>
                  <a:srgbClr val="742738"/>
                </a:solidFill>
                <a:latin typeface="Century Gothic"/>
                <a:cs typeface="Century Gothic"/>
              </a:rPr>
              <a:t>nº</a:t>
            </a:r>
            <a:r>
              <a:rPr sz="1400" spc="250" dirty="0">
                <a:solidFill>
                  <a:srgbClr val="742738"/>
                </a:solidFill>
                <a:latin typeface="Century Gothic"/>
                <a:cs typeface="Century Gothic"/>
              </a:rPr>
              <a:t> </a:t>
            </a:r>
            <a:r>
              <a:rPr sz="1400" spc="-10" dirty="0">
                <a:solidFill>
                  <a:srgbClr val="742738"/>
                </a:solidFill>
                <a:latin typeface="Century Gothic"/>
                <a:cs typeface="Century Gothic"/>
              </a:rPr>
              <a:t>8.666/93, </a:t>
            </a:r>
            <a:r>
              <a:rPr sz="1400" spc="55" dirty="0">
                <a:solidFill>
                  <a:srgbClr val="742738"/>
                </a:solidFill>
                <a:latin typeface="Century Gothic"/>
                <a:cs typeface="Century Gothic"/>
              </a:rPr>
              <a:t>Lei</a:t>
            </a:r>
            <a:r>
              <a:rPr sz="1400" spc="-5" dirty="0">
                <a:solidFill>
                  <a:srgbClr val="742738"/>
                </a:solidFill>
                <a:latin typeface="Century Gothic"/>
                <a:cs typeface="Century Gothic"/>
              </a:rPr>
              <a:t> </a:t>
            </a:r>
            <a:r>
              <a:rPr sz="1400" dirty="0">
                <a:solidFill>
                  <a:srgbClr val="742738"/>
                </a:solidFill>
                <a:latin typeface="Century Gothic"/>
                <a:cs typeface="Century Gothic"/>
              </a:rPr>
              <a:t>Federal</a:t>
            </a:r>
            <a:r>
              <a:rPr sz="1400" spc="-5" dirty="0">
                <a:solidFill>
                  <a:srgbClr val="742738"/>
                </a:solidFill>
                <a:latin typeface="Century Gothic"/>
                <a:cs typeface="Century Gothic"/>
              </a:rPr>
              <a:t> </a:t>
            </a:r>
            <a:r>
              <a:rPr sz="1400" spc="60" dirty="0">
                <a:solidFill>
                  <a:srgbClr val="742738"/>
                </a:solidFill>
                <a:latin typeface="Century Gothic"/>
                <a:cs typeface="Century Gothic"/>
              </a:rPr>
              <a:t>nº</a:t>
            </a:r>
            <a:r>
              <a:rPr sz="1400" dirty="0">
                <a:solidFill>
                  <a:srgbClr val="742738"/>
                </a:solidFill>
                <a:latin typeface="Century Gothic"/>
                <a:cs typeface="Century Gothic"/>
              </a:rPr>
              <a:t> </a:t>
            </a:r>
            <a:r>
              <a:rPr sz="1400" spc="-20" dirty="0">
                <a:solidFill>
                  <a:srgbClr val="742738"/>
                </a:solidFill>
                <a:latin typeface="Century Gothic"/>
                <a:cs typeface="Century Gothic"/>
              </a:rPr>
              <a:t>10.520/02,</a:t>
            </a:r>
            <a:r>
              <a:rPr sz="1400" spc="-5" dirty="0">
                <a:solidFill>
                  <a:srgbClr val="742738"/>
                </a:solidFill>
                <a:latin typeface="Century Gothic"/>
                <a:cs typeface="Century Gothic"/>
              </a:rPr>
              <a:t> </a:t>
            </a:r>
            <a:r>
              <a:rPr sz="1400" spc="55" dirty="0">
                <a:solidFill>
                  <a:srgbClr val="742738"/>
                </a:solidFill>
                <a:latin typeface="Century Gothic"/>
                <a:cs typeface="Century Gothic"/>
              </a:rPr>
              <a:t>Lei</a:t>
            </a:r>
            <a:r>
              <a:rPr sz="1400" spc="-5" dirty="0">
                <a:solidFill>
                  <a:srgbClr val="742738"/>
                </a:solidFill>
                <a:latin typeface="Century Gothic"/>
                <a:cs typeface="Century Gothic"/>
              </a:rPr>
              <a:t> </a:t>
            </a:r>
            <a:r>
              <a:rPr sz="1400" dirty="0">
                <a:solidFill>
                  <a:srgbClr val="742738"/>
                </a:solidFill>
                <a:latin typeface="Century Gothic"/>
                <a:cs typeface="Century Gothic"/>
              </a:rPr>
              <a:t>Complementar </a:t>
            </a:r>
            <a:r>
              <a:rPr sz="1400" spc="60" dirty="0">
                <a:solidFill>
                  <a:srgbClr val="742738"/>
                </a:solidFill>
                <a:latin typeface="Century Gothic"/>
                <a:cs typeface="Century Gothic"/>
              </a:rPr>
              <a:t>nº</a:t>
            </a:r>
            <a:r>
              <a:rPr sz="1400" spc="-5" dirty="0">
                <a:solidFill>
                  <a:srgbClr val="742738"/>
                </a:solidFill>
                <a:latin typeface="Century Gothic"/>
                <a:cs typeface="Century Gothic"/>
              </a:rPr>
              <a:t> </a:t>
            </a:r>
            <a:r>
              <a:rPr sz="1400" spc="-40" dirty="0">
                <a:solidFill>
                  <a:srgbClr val="742738"/>
                </a:solidFill>
                <a:latin typeface="Century Gothic"/>
                <a:cs typeface="Century Gothic"/>
              </a:rPr>
              <a:t>123/06,</a:t>
            </a:r>
            <a:r>
              <a:rPr sz="1400" dirty="0">
                <a:solidFill>
                  <a:srgbClr val="742738"/>
                </a:solidFill>
                <a:latin typeface="Century Gothic"/>
                <a:cs typeface="Century Gothic"/>
              </a:rPr>
              <a:t> </a:t>
            </a:r>
            <a:r>
              <a:rPr sz="1400" spc="55" dirty="0">
                <a:solidFill>
                  <a:srgbClr val="742738"/>
                </a:solidFill>
                <a:latin typeface="Century Gothic"/>
                <a:cs typeface="Century Gothic"/>
              </a:rPr>
              <a:t>Lei</a:t>
            </a:r>
            <a:r>
              <a:rPr sz="1400" spc="-5" dirty="0">
                <a:solidFill>
                  <a:srgbClr val="742738"/>
                </a:solidFill>
                <a:latin typeface="Century Gothic"/>
                <a:cs typeface="Century Gothic"/>
              </a:rPr>
              <a:t> </a:t>
            </a:r>
            <a:r>
              <a:rPr sz="1400" spc="-10" dirty="0">
                <a:solidFill>
                  <a:srgbClr val="742738"/>
                </a:solidFill>
                <a:latin typeface="Century Gothic"/>
                <a:cs typeface="Century Gothic"/>
              </a:rPr>
              <a:t>Comple- </a:t>
            </a:r>
            <a:r>
              <a:rPr sz="1400" dirty="0">
                <a:solidFill>
                  <a:srgbClr val="742738"/>
                </a:solidFill>
                <a:latin typeface="Century Gothic"/>
                <a:cs typeface="Century Gothic"/>
              </a:rPr>
              <a:t>mentar</a:t>
            </a:r>
            <a:r>
              <a:rPr sz="1400" spc="45" dirty="0">
                <a:solidFill>
                  <a:srgbClr val="742738"/>
                </a:solidFill>
                <a:latin typeface="Century Gothic"/>
                <a:cs typeface="Century Gothic"/>
              </a:rPr>
              <a:t> </a:t>
            </a:r>
            <a:r>
              <a:rPr sz="1400" spc="60" dirty="0">
                <a:solidFill>
                  <a:srgbClr val="742738"/>
                </a:solidFill>
                <a:latin typeface="Century Gothic"/>
                <a:cs typeface="Century Gothic"/>
              </a:rPr>
              <a:t>nº</a:t>
            </a:r>
            <a:r>
              <a:rPr sz="1400" spc="50" dirty="0">
                <a:solidFill>
                  <a:srgbClr val="742738"/>
                </a:solidFill>
                <a:latin typeface="Century Gothic"/>
                <a:cs typeface="Century Gothic"/>
              </a:rPr>
              <a:t> </a:t>
            </a:r>
            <a:r>
              <a:rPr sz="1400" spc="-80" dirty="0">
                <a:solidFill>
                  <a:srgbClr val="742738"/>
                </a:solidFill>
                <a:latin typeface="Century Gothic"/>
                <a:cs typeface="Century Gothic"/>
              </a:rPr>
              <a:t>147/14,</a:t>
            </a:r>
            <a:r>
              <a:rPr sz="1400" spc="50" dirty="0">
                <a:solidFill>
                  <a:srgbClr val="742738"/>
                </a:solidFill>
                <a:latin typeface="Century Gothic"/>
                <a:cs typeface="Century Gothic"/>
              </a:rPr>
              <a:t> </a:t>
            </a:r>
            <a:r>
              <a:rPr sz="1400" spc="100" dirty="0">
                <a:solidFill>
                  <a:srgbClr val="742738"/>
                </a:solidFill>
                <a:latin typeface="Century Gothic"/>
                <a:cs typeface="Century Gothic"/>
              </a:rPr>
              <a:t>IN</a:t>
            </a:r>
            <a:r>
              <a:rPr sz="1400" spc="50" dirty="0">
                <a:solidFill>
                  <a:srgbClr val="742738"/>
                </a:solidFill>
                <a:latin typeface="Century Gothic"/>
                <a:cs typeface="Century Gothic"/>
              </a:rPr>
              <a:t> </a:t>
            </a:r>
            <a:r>
              <a:rPr sz="1400" spc="-10" dirty="0">
                <a:solidFill>
                  <a:srgbClr val="742738"/>
                </a:solidFill>
                <a:latin typeface="Century Gothic"/>
                <a:cs typeface="Century Gothic"/>
              </a:rPr>
              <a:t>05/2017(STI/MP).</a:t>
            </a:r>
            <a:endParaRPr sz="1400">
              <a:latin typeface="Century Gothic"/>
              <a:cs typeface="Century Gothic"/>
            </a:endParaRPr>
          </a:p>
        </p:txBody>
      </p:sp>
      <p:sp>
        <p:nvSpPr>
          <p:cNvPr id="14" name="object 14"/>
          <p:cNvSpPr txBox="1"/>
          <p:nvPr/>
        </p:nvSpPr>
        <p:spPr>
          <a:xfrm>
            <a:off x="6377299" y="2275832"/>
            <a:ext cx="5249545" cy="894080"/>
          </a:xfrm>
          <a:prstGeom prst="rect">
            <a:avLst/>
          </a:prstGeom>
        </p:spPr>
        <p:txBody>
          <a:bodyPr vert="horz" wrap="square" lIns="0" tIns="12700" rIns="0" bIns="0" rtlCol="0">
            <a:spAutoFit/>
          </a:bodyPr>
          <a:lstStyle/>
          <a:p>
            <a:pPr marL="12700" marR="5080">
              <a:lnSpc>
                <a:spcPct val="100000"/>
              </a:lnSpc>
              <a:spcBef>
                <a:spcPts val="100"/>
              </a:spcBef>
            </a:pPr>
            <a:r>
              <a:rPr sz="1900" spc="-30" dirty="0">
                <a:solidFill>
                  <a:srgbClr val="742738"/>
                </a:solidFill>
                <a:latin typeface="Century Gothic"/>
                <a:cs typeface="Century Gothic"/>
              </a:rPr>
              <a:t>Contratações</a:t>
            </a:r>
            <a:r>
              <a:rPr sz="1900" spc="30" dirty="0">
                <a:solidFill>
                  <a:srgbClr val="742738"/>
                </a:solidFill>
                <a:latin typeface="Century Gothic"/>
                <a:cs typeface="Century Gothic"/>
              </a:rPr>
              <a:t> </a:t>
            </a:r>
            <a:r>
              <a:rPr sz="1900" dirty="0">
                <a:solidFill>
                  <a:srgbClr val="742738"/>
                </a:solidFill>
                <a:latin typeface="Century Gothic"/>
                <a:cs typeface="Century Gothic"/>
              </a:rPr>
              <a:t>diretas:</a:t>
            </a:r>
            <a:r>
              <a:rPr sz="1900" spc="30" dirty="0">
                <a:solidFill>
                  <a:srgbClr val="742738"/>
                </a:solidFill>
                <a:latin typeface="Century Gothic"/>
                <a:cs typeface="Century Gothic"/>
              </a:rPr>
              <a:t> </a:t>
            </a:r>
            <a:r>
              <a:rPr sz="1900" spc="-35" dirty="0">
                <a:solidFill>
                  <a:srgbClr val="742738"/>
                </a:solidFill>
                <a:latin typeface="Century Gothic"/>
                <a:cs typeface="Century Gothic"/>
              </a:rPr>
              <a:t>participação</a:t>
            </a:r>
            <a:r>
              <a:rPr sz="1900" spc="30" dirty="0">
                <a:solidFill>
                  <a:srgbClr val="742738"/>
                </a:solidFill>
                <a:latin typeface="Century Gothic"/>
                <a:cs typeface="Century Gothic"/>
              </a:rPr>
              <a:t> </a:t>
            </a:r>
            <a:r>
              <a:rPr sz="1900" spc="55" dirty="0">
                <a:solidFill>
                  <a:srgbClr val="742738"/>
                </a:solidFill>
                <a:latin typeface="Century Gothic"/>
                <a:cs typeface="Century Gothic"/>
              </a:rPr>
              <a:t>nos </a:t>
            </a:r>
            <a:r>
              <a:rPr sz="1900" dirty="0">
                <a:solidFill>
                  <a:srgbClr val="742738"/>
                </a:solidFill>
                <a:latin typeface="Century Gothic"/>
                <a:cs typeface="Century Gothic"/>
              </a:rPr>
              <a:t>processos</a:t>
            </a:r>
            <a:r>
              <a:rPr sz="1900" spc="90" dirty="0">
                <a:solidFill>
                  <a:srgbClr val="742738"/>
                </a:solidFill>
                <a:latin typeface="Century Gothic"/>
                <a:cs typeface="Century Gothic"/>
              </a:rPr>
              <a:t> </a:t>
            </a:r>
            <a:r>
              <a:rPr sz="1900" spc="-30" dirty="0">
                <a:solidFill>
                  <a:srgbClr val="742738"/>
                </a:solidFill>
                <a:latin typeface="Century Gothic"/>
                <a:cs typeface="Century Gothic"/>
              </a:rPr>
              <a:t>de</a:t>
            </a:r>
            <a:r>
              <a:rPr sz="1900" spc="100" dirty="0">
                <a:solidFill>
                  <a:srgbClr val="742738"/>
                </a:solidFill>
                <a:latin typeface="Century Gothic"/>
                <a:cs typeface="Century Gothic"/>
              </a:rPr>
              <a:t> </a:t>
            </a:r>
            <a:r>
              <a:rPr sz="1900" spc="-55" dirty="0">
                <a:solidFill>
                  <a:srgbClr val="742738"/>
                </a:solidFill>
                <a:latin typeface="Century Gothic"/>
                <a:cs typeface="Century Gothic"/>
              </a:rPr>
              <a:t>contratação,</a:t>
            </a:r>
            <a:r>
              <a:rPr sz="1900" spc="105" dirty="0">
                <a:solidFill>
                  <a:srgbClr val="742738"/>
                </a:solidFill>
                <a:latin typeface="Century Gothic"/>
                <a:cs typeface="Century Gothic"/>
              </a:rPr>
              <a:t> </a:t>
            </a:r>
            <a:r>
              <a:rPr sz="1900" dirty="0">
                <a:solidFill>
                  <a:srgbClr val="742738"/>
                </a:solidFill>
                <a:latin typeface="Century Gothic"/>
                <a:cs typeface="Century Gothic"/>
              </a:rPr>
              <a:t>principais</a:t>
            </a:r>
            <a:r>
              <a:rPr sz="1900" spc="100" dirty="0">
                <a:solidFill>
                  <a:srgbClr val="742738"/>
                </a:solidFill>
                <a:latin typeface="Century Gothic"/>
                <a:cs typeface="Century Gothic"/>
              </a:rPr>
              <a:t> </a:t>
            </a:r>
            <a:r>
              <a:rPr sz="1900" spc="65" dirty="0">
                <a:solidFill>
                  <a:srgbClr val="742738"/>
                </a:solidFill>
                <a:latin typeface="Century Gothic"/>
                <a:cs typeface="Century Gothic"/>
              </a:rPr>
              <a:t>tipos</a:t>
            </a:r>
            <a:r>
              <a:rPr sz="1900" spc="105" dirty="0">
                <a:solidFill>
                  <a:srgbClr val="742738"/>
                </a:solidFill>
                <a:latin typeface="Century Gothic"/>
                <a:cs typeface="Century Gothic"/>
              </a:rPr>
              <a:t> </a:t>
            </a:r>
            <a:r>
              <a:rPr sz="1900" spc="-50" dirty="0">
                <a:solidFill>
                  <a:srgbClr val="742738"/>
                </a:solidFill>
                <a:latin typeface="Century Gothic"/>
                <a:cs typeface="Century Gothic"/>
              </a:rPr>
              <a:t>e </a:t>
            </a:r>
            <a:r>
              <a:rPr sz="1900" spc="45" dirty="0">
                <a:solidFill>
                  <a:srgbClr val="742738"/>
                </a:solidFill>
                <a:latin typeface="Century Gothic"/>
                <a:cs typeface="Century Gothic"/>
              </a:rPr>
              <a:t>justificativas</a:t>
            </a:r>
            <a:r>
              <a:rPr sz="1900" spc="-25" dirty="0">
                <a:solidFill>
                  <a:srgbClr val="742738"/>
                </a:solidFill>
                <a:latin typeface="Century Gothic"/>
                <a:cs typeface="Century Gothic"/>
              </a:rPr>
              <a:t> </a:t>
            </a:r>
            <a:r>
              <a:rPr sz="1900" spc="-65" dirty="0">
                <a:solidFill>
                  <a:srgbClr val="742738"/>
                </a:solidFill>
                <a:latin typeface="Century Gothic"/>
                <a:cs typeface="Century Gothic"/>
              </a:rPr>
              <a:t>para</a:t>
            </a:r>
            <a:r>
              <a:rPr sz="1900" spc="-25" dirty="0">
                <a:solidFill>
                  <a:srgbClr val="742738"/>
                </a:solidFill>
                <a:latin typeface="Century Gothic"/>
                <a:cs typeface="Century Gothic"/>
              </a:rPr>
              <a:t> </a:t>
            </a:r>
            <a:r>
              <a:rPr sz="1900" spc="-10" dirty="0">
                <a:solidFill>
                  <a:srgbClr val="742738"/>
                </a:solidFill>
                <a:latin typeface="Century Gothic"/>
                <a:cs typeface="Century Gothic"/>
              </a:rPr>
              <a:t>realização</a:t>
            </a:r>
            <a:endParaRPr sz="1900">
              <a:latin typeface="Century Gothic"/>
              <a:cs typeface="Century Gothic"/>
            </a:endParaRPr>
          </a:p>
        </p:txBody>
      </p:sp>
      <p:sp>
        <p:nvSpPr>
          <p:cNvPr id="15" name="object 15"/>
          <p:cNvSpPr txBox="1"/>
          <p:nvPr/>
        </p:nvSpPr>
        <p:spPr>
          <a:xfrm>
            <a:off x="6383789" y="5000834"/>
            <a:ext cx="5804535" cy="173228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dirty="0">
                <a:solidFill>
                  <a:srgbClr val="742738"/>
                </a:solidFill>
                <a:latin typeface="Century Gothic"/>
                <a:cs typeface="Century Gothic"/>
              </a:rPr>
              <a:t>Devido</a:t>
            </a:r>
            <a:r>
              <a:rPr sz="1400" spc="105" dirty="0">
                <a:solidFill>
                  <a:srgbClr val="742738"/>
                </a:solidFill>
                <a:latin typeface="Century Gothic"/>
                <a:cs typeface="Century Gothic"/>
              </a:rPr>
              <a:t> </a:t>
            </a:r>
            <a:r>
              <a:rPr sz="1400" dirty="0">
                <a:solidFill>
                  <a:srgbClr val="742738"/>
                </a:solidFill>
                <a:latin typeface="Century Gothic"/>
                <a:cs typeface="Century Gothic"/>
              </a:rPr>
              <a:t>ao</a:t>
            </a:r>
            <a:r>
              <a:rPr sz="1400" spc="105" dirty="0">
                <a:solidFill>
                  <a:srgbClr val="742738"/>
                </a:solidFill>
                <a:latin typeface="Century Gothic"/>
                <a:cs typeface="Century Gothic"/>
              </a:rPr>
              <a:t> </a:t>
            </a:r>
            <a:r>
              <a:rPr sz="1400" dirty="0">
                <a:solidFill>
                  <a:srgbClr val="742738"/>
                </a:solidFill>
                <a:latin typeface="Century Gothic"/>
                <a:cs typeface="Century Gothic"/>
              </a:rPr>
              <a:t>orçamento</a:t>
            </a:r>
            <a:r>
              <a:rPr sz="1400" spc="110" dirty="0">
                <a:solidFill>
                  <a:srgbClr val="742738"/>
                </a:solidFill>
                <a:latin typeface="Century Gothic"/>
                <a:cs typeface="Century Gothic"/>
              </a:rPr>
              <a:t> </a:t>
            </a:r>
            <a:r>
              <a:rPr sz="1400" spc="45" dirty="0">
                <a:solidFill>
                  <a:srgbClr val="742738"/>
                </a:solidFill>
                <a:latin typeface="Century Gothic"/>
                <a:cs typeface="Century Gothic"/>
              </a:rPr>
              <a:t>restrito,</a:t>
            </a:r>
            <a:r>
              <a:rPr sz="1400" spc="105" dirty="0">
                <a:solidFill>
                  <a:srgbClr val="742738"/>
                </a:solidFill>
                <a:latin typeface="Century Gothic"/>
                <a:cs typeface="Century Gothic"/>
              </a:rPr>
              <a:t> </a:t>
            </a:r>
            <a:r>
              <a:rPr sz="1400" dirty="0">
                <a:solidFill>
                  <a:srgbClr val="742738"/>
                </a:solidFill>
                <a:latin typeface="Century Gothic"/>
                <a:cs typeface="Century Gothic"/>
              </a:rPr>
              <a:t>a</a:t>
            </a:r>
            <a:r>
              <a:rPr sz="1400" spc="110" dirty="0">
                <a:solidFill>
                  <a:srgbClr val="742738"/>
                </a:solidFill>
                <a:latin typeface="Century Gothic"/>
                <a:cs typeface="Century Gothic"/>
              </a:rPr>
              <a:t> </a:t>
            </a:r>
            <a:r>
              <a:rPr sz="1400" dirty="0">
                <a:solidFill>
                  <a:srgbClr val="742738"/>
                </a:solidFill>
                <a:latin typeface="Century Gothic"/>
                <a:cs typeface="Century Gothic"/>
              </a:rPr>
              <a:t>maior</a:t>
            </a:r>
            <a:r>
              <a:rPr sz="1400" spc="105" dirty="0">
                <a:solidFill>
                  <a:srgbClr val="742738"/>
                </a:solidFill>
                <a:latin typeface="Century Gothic"/>
                <a:cs typeface="Century Gothic"/>
              </a:rPr>
              <a:t> </a:t>
            </a:r>
            <a:r>
              <a:rPr sz="1400" dirty="0">
                <a:solidFill>
                  <a:srgbClr val="742738"/>
                </a:solidFill>
                <a:latin typeface="Century Gothic"/>
                <a:cs typeface="Century Gothic"/>
              </a:rPr>
              <a:t>despesa</a:t>
            </a:r>
            <a:r>
              <a:rPr sz="1400" spc="110" dirty="0">
                <a:solidFill>
                  <a:srgbClr val="742738"/>
                </a:solidFill>
                <a:latin typeface="Century Gothic"/>
                <a:cs typeface="Century Gothic"/>
              </a:rPr>
              <a:t> </a:t>
            </a:r>
            <a:r>
              <a:rPr sz="1400" dirty="0">
                <a:solidFill>
                  <a:srgbClr val="742738"/>
                </a:solidFill>
                <a:latin typeface="Century Gothic"/>
                <a:cs typeface="Century Gothic"/>
              </a:rPr>
              <a:t>do</a:t>
            </a:r>
            <a:r>
              <a:rPr sz="1400" spc="105" dirty="0">
                <a:solidFill>
                  <a:srgbClr val="742738"/>
                </a:solidFill>
                <a:latin typeface="Century Gothic"/>
                <a:cs typeface="Century Gothic"/>
              </a:rPr>
              <a:t> </a:t>
            </a:r>
            <a:r>
              <a:rPr sz="1400" spc="-10" dirty="0">
                <a:solidFill>
                  <a:srgbClr val="742738"/>
                </a:solidFill>
                <a:latin typeface="Century Gothic"/>
                <a:cs typeface="Century Gothic"/>
              </a:rPr>
              <a:t>CRMV/AM</a:t>
            </a:r>
            <a:r>
              <a:rPr sz="1400" spc="110" dirty="0">
                <a:solidFill>
                  <a:srgbClr val="742738"/>
                </a:solidFill>
                <a:latin typeface="Century Gothic"/>
                <a:cs typeface="Century Gothic"/>
              </a:rPr>
              <a:t> </a:t>
            </a:r>
            <a:r>
              <a:rPr sz="1400" spc="-25" dirty="0">
                <a:solidFill>
                  <a:srgbClr val="742738"/>
                </a:solidFill>
                <a:latin typeface="Century Gothic"/>
                <a:cs typeface="Century Gothic"/>
              </a:rPr>
              <a:t>se </a:t>
            </a:r>
            <a:r>
              <a:rPr sz="1400" spc="-95" dirty="0">
                <a:solidFill>
                  <a:srgbClr val="742738"/>
                </a:solidFill>
                <a:latin typeface="Century Gothic"/>
                <a:cs typeface="Century Gothic"/>
              </a:rPr>
              <a:t>dá</a:t>
            </a:r>
            <a:r>
              <a:rPr sz="1400" spc="-5" dirty="0">
                <a:solidFill>
                  <a:srgbClr val="742738"/>
                </a:solidFill>
                <a:latin typeface="Century Gothic"/>
                <a:cs typeface="Century Gothic"/>
              </a:rPr>
              <a:t> </a:t>
            </a:r>
            <a:r>
              <a:rPr sz="1400" dirty="0">
                <a:solidFill>
                  <a:srgbClr val="742738"/>
                </a:solidFill>
                <a:latin typeface="Century Gothic"/>
                <a:cs typeface="Century Gothic"/>
              </a:rPr>
              <a:t>na</a:t>
            </a:r>
            <a:r>
              <a:rPr sz="1400" spc="-5" dirty="0">
                <a:solidFill>
                  <a:srgbClr val="742738"/>
                </a:solidFill>
                <a:latin typeface="Century Gothic"/>
                <a:cs typeface="Century Gothic"/>
              </a:rPr>
              <a:t> </a:t>
            </a:r>
            <a:r>
              <a:rPr sz="1400" spc="-70" dirty="0">
                <a:solidFill>
                  <a:srgbClr val="742738"/>
                </a:solidFill>
                <a:latin typeface="Century Gothic"/>
                <a:cs typeface="Century Gothic"/>
              </a:rPr>
              <a:t>área</a:t>
            </a:r>
            <a:r>
              <a:rPr sz="1400" spc="-5" dirty="0">
                <a:solidFill>
                  <a:srgbClr val="742738"/>
                </a:solidFill>
                <a:latin typeface="Century Gothic"/>
                <a:cs typeface="Century Gothic"/>
              </a:rPr>
              <a:t> </a:t>
            </a:r>
            <a:r>
              <a:rPr sz="1400" spc="-35" dirty="0">
                <a:solidFill>
                  <a:srgbClr val="742738"/>
                </a:solidFill>
                <a:latin typeface="Century Gothic"/>
                <a:cs typeface="Century Gothic"/>
              </a:rPr>
              <a:t>de</a:t>
            </a:r>
            <a:r>
              <a:rPr sz="1400" dirty="0">
                <a:solidFill>
                  <a:srgbClr val="742738"/>
                </a:solidFill>
                <a:latin typeface="Century Gothic"/>
                <a:cs typeface="Century Gothic"/>
              </a:rPr>
              <a:t> pessoal,</a:t>
            </a:r>
            <a:r>
              <a:rPr sz="1400" spc="-5" dirty="0">
                <a:solidFill>
                  <a:srgbClr val="742738"/>
                </a:solidFill>
                <a:latin typeface="Century Gothic"/>
                <a:cs typeface="Century Gothic"/>
              </a:rPr>
              <a:t> </a:t>
            </a:r>
            <a:r>
              <a:rPr sz="1400" dirty="0">
                <a:solidFill>
                  <a:srgbClr val="742738"/>
                </a:solidFill>
                <a:latin typeface="Century Gothic"/>
                <a:cs typeface="Century Gothic"/>
              </a:rPr>
              <a:t>por</a:t>
            </a:r>
            <a:r>
              <a:rPr sz="1400" spc="-5" dirty="0">
                <a:solidFill>
                  <a:srgbClr val="742738"/>
                </a:solidFill>
                <a:latin typeface="Century Gothic"/>
                <a:cs typeface="Century Gothic"/>
              </a:rPr>
              <a:t> </a:t>
            </a:r>
            <a:r>
              <a:rPr sz="1400" dirty="0">
                <a:solidFill>
                  <a:srgbClr val="742738"/>
                </a:solidFill>
                <a:latin typeface="Century Gothic"/>
                <a:cs typeface="Century Gothic"/>
              </a:rPr>
              <a:t>esta</a:t>
            </a:r>
            <a:r>
              <a:rPr sz="1400" spc="-5" dirty="0">
                <a:solidFill>
                  <a:srgbClr val="742738"/>
                </a:solidFill>
                <a:latin typeface="Century Gothic"/>
                <a:cs typeface="Century Gothic"/>
              </a:rPr>
              <a:t> </a:t>
            </a:r>
            <a:r>
              <a:rPr sz="1400" spc="-25" dirty="0">
                <a:solidFill>
                  <a:srgbClr val="742738"/>
                </a:solidFill>
                <a:latin typeface="Century Gothic"/>
                <a:cs typeface="Century Gothic"/>
              </a:rPr>
              <a:t>razão</a:t>
            </a:r>
            <a:r>
              <a:rPr sz="1400" dirty="0">
                <a:solidFill>
                  <a:srgbClr val="742738"/>
                </a:solidFill>
                <a:latin typeface="Century Gothic"/>
                <a:cs typeface="Century Gothic"/>
              </a:rPr>
              <a:t> as</a:t>
            </a:r>
            <a:r>
              <a:rPr sz="1400" spc="-5" dirty="0">
                <a:solidFill>
                  <a:srgbClr val="742738"/>
                </a:solidFill>
                <a:latin typeface="Century Gothic"/>
                <a:cs typeface="Century Gothic"/>
              </a:rPr>
              <a:t> </a:t>
            </a:r>
            <a:r>
              <a:rPr sz="1400" dirty="0">
                <a:solidFill>
                  <a:srgbClr val="742738"/>
                </a:solidFill>
                <a:latin typeface="Century Gothic"/>
                <a:cs typeface="Century Gothic"/>
              </a:rPr>
              <a:t>demais</a:t>
            </a:r>
            <a:r>
              <a:rPr sz="1400" spc="-5" dirty="0">
                <a:solidFill>
                  <a:srgbClr val="742738"/>
                </a:solidFill>
                <a:latin typeface="Century Gothic"/>
                <a:cs typeface="Century Gothic"/>
              </a:rPr>
              <a:t> </a:t>
            </a:r>
            <a:r>
              <a:rPr sz="1400" dirty="0">
                <a:solidFill>
                  <a:srgbClr val="742738"/>
                </a:solidFill>
                <a:latin typeface="Century Gothic"/>
                <a:cs typeface="Century Gothic"/>
              </a:rPr>
              <a:t>despesas</a:t>
            </a:r>
            <a:r>
              <a:rPr sz="1400" spc="-5" dirty="0">
                <a:solidFill>
                  <a:srgbClr val="742738"/>
                </a:solidFill>
                <a:latin typeface="Century Gothic"/>
                <a:cs typeface="Century Gothic"/>
              </a:rPr>
              <a:t> </a:t>
            </a:r>
            <a:r>
              <a:rPr sz="1400" dirty="0">
                <a:solidFill>
                  <a:srgbClr val="742738"/>
                </a:solidFill>
                <a:latin typeface="Century Gothic"/>
                <a:cs typeface="Century Gothic"/>
              </a:rPr>
              <a:t>são </a:t>
            </a:r>
            <a:r>
              <a:rPr sz="1400" spc="-20" dirty="0">
                <a:solidFill>
                  <a:srgbClr val="742738"/>
                </a:solidFill>
                <a:latin typeface="Century Gothic"/>
                <a:cs typeface="Century Gothic"/>
              </a:rPr>
              <a:t>rea- </a:t>
            </a:r>
            <a:r>
              <a:rPr sz="1400" dirty="0">
                <a:solidFill>
                  <a:srgbClr val="742738"/>
                </a:solidFill>
                <a:latin typeface="Century Gothic"/>
                <a:cs typeface="Century Gothic"/>
              </a:rPr>
              <a:t>lizadas</a:t>
            </a:r>
            <a:r>
              <a:rPr sz="1400" spc="45" dirty="0">
                <a:solidFill>
                  <a:srgbClr val="742738"/>
                </a:solidFill>
                <a:latin typeface="Century Gothic"/>
                <a:cs typeface="Century Gothic"/>
              </a:rPr>
              <a:t> </a:t>
            </a:r>
            <a:r>
              <a:rPr sz="1400" dirty="0">
                <a:solidFill>
                  <a:srgbClr val="742738"/>
                </a:solidFill>
                <a:latin typeface="Century Gothic"/>
                <a:cs typeface="Century Gothic"/>
              </a:rPr>
              <a:t>dentro</a:t>
            </a:r>
            <a:r>
              <a:rPr sz="1400" spc="45" dirty="0">
                <a:solidFill>
                  <a:srgbClr val="742738"/>
                </a:solidFill>
                <a:latin typeface="Century Gothic"/>
                <a:cs typeface="Century Gothic"/>
              </a:rPr>
              <a:t> </a:t>
            </a:r>
            <a:r>
              <a:rPr sz="1400" spc="70" dirty="0">
                <a:solidFill>
                  <a:srgbClr val="742738"/>
                </a:solidFill>
                <a:latin typeface="Century Gothic"/>
                <a:cs typeface="Century Gothic"/>
              </a:rPr>
              <a:t>limite</a:t>
            </a:r>
            <a:r>
              <a:rPr sz="1400" spc="45" dirty="0">
                <a:solidFill>
                  <a:srgbClr val="742738"/>
                </a:solidFill>
                <a:latin typeface="Century Gothic"/>
                <a:cs typeface="Century Gothic"/>
              </a:rPr>
              <a:t> </a:t>
            </a:r>
            <a:r>
              <a:rPr sz="1400" dirty="0">
                <a:solidFill>
                  <a:srgbClr val="742738"/>
                </a:solidFill>
                <a:latin typeface="Century Gothic"/>
                <a:cs typeface="Century Gothic"/>
              </a:rPr>
              <a:t>legal</a:t>
            </a:r>
            <a:r>
              <a:rPr sz="1400" spc="45" dirty="0">
                <a:solidFill>
                  <a:srgbClr val="742738"/>
                </a:solidFill>
                <a:latin typeface="Century Gothic"/>
                <a:cs typeface="Century Gothic"/>
              </a:rPr>
              <a:t> </a:t>
            </a:r>
            <a:r>
              <a:rPr sz="1400" dirty="0">
                <a:solidFill>
                  <a:srgbClr val="742738"/>
                </a:solidFill>
                <a:latin typeface="Century Gothic"/>
                <a:cs typeface="Century Gothic"/>
              </a:rPr>
              <a:t>anual</a:t>
            </a:r>
            <a:r>
              <a:rPr sz="1400" spc="45" dirty="0">
                <a:solidFill>
                  <a:srgbClr val="742738"/>
                </a:solidFill>
                <a:latin typeface="Century Gothic"/>
                <a:cs typeface="Century Gothic"/>
              </a:rPr>
              <a:t> </a:t>
            </a:r>
            <a:r>
              <a:rPr sz="1400" spc="-55" dirty="0">
                <a:solidFill>
                  <a:srgbClr val="742738"/>
                </a:solidFill>
                <a:latin typeface="Century Gothic"/>
                <a:cs typeface="Century Gothic"/>
              </a:rPr>
              <a:t>para</a:t>
            </a:r>
            <a:r>
              <a:rPr sz="1400" spc="45" dirty="0">
                <a:solidFill>
                  <a:srgbClr val="742738"/>
                </a:solidFill>
                <a:latin typeface="Century Gothic"/>
                <a:cs typeface="Century Gothic"/>
              </a:rPr>
              <a:t> </a:t>
            </a:r>
            <a:r>
              <a:rPr sz="1400" dirty="0">
                <a:solidFill>
                  <a:srgbClr val="742738"/>
                </a:solidFill>
                <a:latin typeface="Century Gothic"/>
                <a:cs typeface="Century Gothic"/>
              </a:rPr>
              <a:t>dispensa</a:t>
            </a:r>
            <a:r>
              <a:rPr sz="1400" spc="45" dirty="0">
                <a:solidFill>
                  <a:srgbClr val="742738"/>
                </a:solidFill>
                <a:latin typeface="Century Gothic"/>
                <a:cs typeface="Century Gothic"/>
              </a:rPr>
              <a:t> </a:t>
            </a:r>
            <a:r>
              <a:rPr sz="1400" spc="-10" dirty="0">
                <a:solidFill>
                  <a:srgbClr val="742738"/>
                </a:solidFill>
                <a:latin typeface="Century Gothic"/>
                <a:cs typeface="Century Gothic"/>
              </a:rPr>
              <a:t>de</a:t>
            </a:r>
            <a:r>
              <a:rPr sz="1400" spc="45" dirty="0">
                <a:solidFill>
                  <a:srgbClr val="742738"/>
                </a:solidFill>
                <a:latin typeface="Century Gothic"/>
                <a:cs typeface="Century Gothic"/>
              </a:rPr>
              <a:t> </a:t>
            </a:r>
            <a:r>
              <a:rPr sz="1400" spc="-30" dirty="0">
                <a:solidFill>
                  <a:srgbClr val="742738"/>
                </a:solidFill>
                <a:latin typeface="Century Gothic"/>
                <a:cs typeface="Century Gothic"/>
              </a:rPr>
              <a:t>licitação,</a:t>
            </a:r>
            <a:r>
              <a:rPr sz="1400" spc="45" dirty="0">
                <a:solidFill>
                  <a:srgbClr val="742738"/>
                </a:solidFill>
                <a:latin typeface="Century Gothic"/>
                <a:cs typeface="Century Gothic"/>
              </a:rPr>
              <a:t> </a:t>
            </a:r>
            <a:r>
              <a:rPr sz="1400" spc="-20" dirty="0">
                <a:solidFill>
                  <a:srgbClr val="742738"/>
                </a:solidFill>
                <a:latin typeface="Century Gothic"/>
                <a:cs typeface="Century Gothic"/>
              </a:rPr>
              <a:t>como </a:t>
            </a:r>
            <a:r>
              <a:rPr sz="1400" dirty="0">
                <a:solidFill>
                  <a:srgbClr val="742738"/>
                </a:solidFill>
                <a:latin typeface="Century Gothic"/>
                <a:cs typeface="Century Gothic"/>
              </a:rPr>
              <a:t>determina</a:t>
            </a:r>
            <a:r>
              <a:rPr sz="1400" spc="25" dirty="0">
                <a:solidFill>
                  <a:srgbClr val="742738"/>
                </a:solidFill>
                <a:latin typeface="Century Gothic"/>
                <a:cs typeface="Century Gothic"/>
              </a:rPr>
              <a:t> </a:t>
            </a:r>
            <a:r>
              <a:rPr sz="1400" spc="-150" dirty="0">
                <a:solidFill>
                  <a:srgbClr val="742738"/>
                </a:solidFill>
                <a:latin typeface="Century Gothic"/>
                <a:cs typeface="Century Gothic"/>
              </a:rPr>
              <a:t>a</a:t>
            </a:r>
            <a:r>
              <a:rPr sz="1400" spc="30" dirty="0">
                <a:solidFill>
                  <a:srgbClr val="742738"/>
                </a:solidFill>
                <a:latin typeface="Century Gothic"/>
                <a:cs typeface="Century Gothic"/>
              </a:rPr>
              <a:t> </a:t>
            </a:r>
            <a:r>
              <a:rPr sz="1400" dirty="0">
                <a:solidFill>
                  <a:srgbClr val="742738"/>
                </a:solidFill>
                <a:latin typeface="Century Gothic"/>
                <a:cs typeface="Century Gothic"/>
              </a:rPr>
              <a:t>legislação</a:t>
            </a:r>
            <a:r>
              <a:rPr sz="1400" spc="30" dirty="0">
                <a:solidFill>
                  <a:srgbClr val="742738"/>
                </a:solidFill>
                <a:latin typeface="Century Gothic"/>
                <a:cs typeface="Century Gothic"/>
              </a:rPr>
              <a:t> </a:t>
            </a:r>
            <a:r>
              <a:rPr sz="1400" spc="-10" dirty="0">
                <a:solidFill>
                  <a:srgbClr val="742738"/>
                </a:solidFill>
                <a:latin typeface="Century Gothic"/>
                <a:cs typeface="Century Gothic"/>
              </a:rPr>
              <a:t>vigente.</a:t>
            </a:r>
            <a:endParaRPr sz="1400" dirty="0">
              <a:latin typeface="Century Gothic"/>
              <a:cs typeface="Century Gothic"/>
            </a:endParaRPr>
          </a:p>
          <a:p>
            <a:pPr marL="12700" marR="5080" indent="-635" algn="just">
              <a:lnSpc>
                <a:spcPct val="100000"/>
              </a:lnSpc>
              <a:spcBef>
                <a:spcPts val="1680"/>
              </a:spcBef>
            </a:pPr>
            <a:r>
              <a:rPr sz="1400" dirty="0">
                <a:solidFill>
                  <a:srgbClr val="742738"/>
                </a:solidFill>
                <a:latin typeface="Century Gothic"/>
                <a:cs typeface="Century Gothic"/>
              </a:rPr>
              <a:t>No</a:t>
            </a:r>
            <a:r>
              <a:rPr sz="1400" spc="185" dirty="0">
                <a:solidFill>
                  <a:srgbClr val="742738"/>
                </a:solidFill>
                <a:latin typeface="Century Gothic"/>
                <a:cs typeface="Century Gothic"/>
              </a:rPr>
              <a:t> </a:t>
            </a:r>
            <a:r>
              <a:rPr sz="1400" dirty="0">
                <a:solidFill>
                  <a:srgbClr val="742738"/>
                </a:solidFill>
                <a:latin typeface="Century Gothic"/>
                <a:cs typeface="Century Gothic"/>
              </a:rPr>
              <a:t>período</a:t>
            </a:r>
            <a:r>
              <a:rPr sz="1400" spc="185" dirty="0">
                <a:solidFill>
                  <a:srgbClr val="742738"/>
                </a:solidFill>
                <a:latin typeface="Century Gothic"/>
                <a:cs typeface="Century Gothic"/>
              </a:rPr>
              <a:t> </a:t>
            </a:r>
            <a:r>
              <a:rPr sz="1400" dirty="0">
                <a:solidFill>
                  <a:srgbClr val="742738"/>
                </a:solidFill>
                <a:latin typeface="Century Gothic"/>
                <a:cs typeface="Century Gothic"/>
              </a:rPr>
              <a:t>a</a:t>
            </a:r>
            <a:r>
              <a:rPr sz="1400" spc="185" dirty="0">
                <a:solidFill>
                  <a:srgbClr val="742738"/>
                </a:solidFill>
                <a:latin typeface="Century Gothic"/>
                <a:cs typeface="Century Gothic"/>
              </a:rPr>
              <a:t> </a:t>
            </a:r>
            <a:r>
              <a:rPr sz="1400" dirty="0">
                <a:solidFill>
                  <a:srgbClr val="742738"/>
                </a:solidFill>
                <a:latin typeface="Century Gothic"/>
                <a:cs typeface="Century Gothic"/>
              </a:rPr>
              <a:t>modalidade</a:t>
            </a:r>
            <a:r>
              <a:rPr sz="1400" spc="185" dirty="0">
                <a:solidFill>
                  <a:srgbClr val="742738"/>
                </a:solidFill>
                <a:latin typeface="Century Gothic"/>
                <a:cs typeface="Century Gothic"/>
              </a:rPr>
              <a:t> </a:t>
            </a:r>
            <a:r>
              <a:rPr sz="1400" dirty="0">
                <a:solidFill>
                  <a:srgbClr val="742738"/>
                </a:solidFill>
                <a:latin typeface="Century Gothic"/>
                <a:cs typeface="Century Gothic"/>
              </a:rPr>
              <a:t>onde</a:t>
            </a:r>
            <a:r>
              <a:rPr sz="1400" spc="185" dirty="0">
                <a:solidFill>
                  <a:srgbClr val="742738"/>
                </a:solidFill>
                <a:latin typeface="Century Gothic"/>
                <a:cs typeface="Century Gothic"/>
              </a:rPr>
              <a:t> </a:t>
            </a:r>
            <a:r>
              <a:rPr sz="1400" spc="50" dirty="0">
                <a:solidFill>
                  <a:srgbClr val="742738"/>
                </a:solidFill>
                <a:latin typeface="Century Gothic"/>
                <a:cs typeface="Century Gothic"/>
              </a:rPr>
              <a:t>os</a:t>
            </a:r>
            <a:r>
              <a:rPr sz="1400" spc="185" dirty="0">
                <a:solidFill>
                  <a:srgbClr val="742738"/>
                </a:solidFill>
                <a:latin typeface="Century Gothic"/>
                <a:cs typeface="Century Gothic"/>
              </a:rPr>
              <a:t> </a:t>
            </a:r>
            <a:r>
              <a:rPr sz="1400" dirty="0">
                <a:solidFill>
                  <a:srgbClr val="742738"/>
                </a:solidFill>
                <a:latin typeface="Century Gothic"/>
                <a:cs typeface="Century Gothic"/>
              </a:rPr>
              <a:t>gastos</a:t>
            </a:r>
            <a:r>
              <a:rPr sz="1400" spc="185" dirty="0">
                <a:solidFill>
                  <a:srgbClr val="742738"/>
                </a:solidFill>
                <a:latin typeface="Century Gothic"/>
                <a:cs typeface="Century Gothic"/>
              </a:rPr>
              <a:t> </a:t>
            </a:r>
            <a:r>
              <a:rPr sz="1400" spc="65" dirty="0">
                <a:solidFill>
                  <a:srgbClr val="742738"/>
                </a:solidFill>
                <a:latin typeface="Century Gothic"/>
                <a:cs typeface="Century Gothic"/>
              </a:rPr>
              <a:t>mais</a:t>
            </a:r>
            <a:r>
              <a:rPr sz="1400" spc="185" dirty="0">
                <a:solidFill>
                  <a:srgbClr val="742738"/>
                </a:solidFill>
                <a:latin typeface="Century Gothic"/>
                <a:cs typeface="Century Gothic"/>
              </a:rPr>
              <a:t> </a:t>
            </a:r>
            <a:r>
              <a:rPr sz="1400" dirty="0">
                <a:solidFill>
                  <a:srgbClr val="742738"/>
                </a:solidFill>
                <a:latin typeface="Century Gothic"/>
                <a:cs typeface="Century Gothic"/>
              </a:rPr>
              <a:t>expressivos</a:t>
            </a:r>
            <a:r>
              <a:rPr sz="1400" spc="185" dirty="0">
                <a:solidFill>
                  <a:srgbClr val="742738"/>
                </a:solidFill>
                <a:latin typeface="Century Gothic"/>
                <a:cs typeface="Century Gothic"/>
              </a:rPr>
              <a:t> </a:t>
            </a:r>
            <a:r>
              <a:rPr sz="1400" dirty="0">
                <a:solidFill>
                  <a:srgbClr val="742738"/>
                </a:solidFill>
                <a:latin typeface="Century Gothic"/>
                <a:cs typeface="Century Gothic"/>
              </a:rPr>
              <a:t>foi</a:t>
            </a:r>
            <a:r>
              <a:rPr sz="1400" spc="185" dirty="0">
                <a:solidFill>
                  <a:srgbClr val="742738"/>
                </a:solidFill>
                <a:latin typeface="Century Gothic"/>
                <a:cs typeface="Century Gothic"/>
              </a:rPr>
              <a:t> </a:t>
            </a:r>
            <a:r>
              <a:rPr sz="1400" spc="-50" dirty="0">
                <a:solidFill>
                  <a:srgbClr val="742738"/>
                </a:solidFill>
                <a:latin typeface="Century Gothic"/>
                <a:cs typeface="Century Gothic"/>
              </a:rPr>
              <a:t>a </a:t>
            </a:r>
            <a:r>
              <a:rPr sz="1400" spc="-45" dirty="0">
                <a:solidFill>
                  <a:srgbClr val="742738"/>
                </a:solidFill>
                <a:latin typeface="Century Gothic"/>
                <a:cs typeface="Century Gothic"/>
              </a:rPr>
              <a:t>Contratação</a:t>
            </a:r>
            <a:r>
              <a:rPr sz="1400" spc="-5" dirty="0">
                <a:solidFill>
                  <a:srgbClr val="742738"/>
                </a:solidFill>
                <a:latin typeface="Century Gothic"/>
                <a:cs typeface="Century Gothic"/>
              </a:rPr>
              <a:t> </a:t>
            </a:r>
            <a:r>
              <a:rPr sz="1400" dirty="0">
                <a:solidFill>
                  <a:srgbClr val="742738"/>
                </a:solidFill>
                <a:latin typeface="Century Gothic"/>
                <a:cs typeface="Century Gothic"/>
              </a:rPr>
              <a:t>por Dispensa, </a:t>
            </a:r>
            <a:r>
              <a:rPr sz="1400" spc="-40" dirty="0">
                <a:solidFill>
                  <a:srgbClr val="742738"/>
                </a:solidFill>
                <a:latin typeface="Century Gothic"/>
                <a:cs typeface="Century Gothic"/>
              </a:rPr>
              <a:t>não</a:t>
            </a:r>
            <a:r>
              <a:rPr sz="1400" dirty="0">
                <a:solidFill>
                  <a:srgbClr val="742738"/>
                </a:solidFill>
                <a:latin typeface="Century Gothic"/>
                <a:cs typeface="Century Gothic"/>
              </a:rPr>
              <a:t> </a:t>
            </a:r>
            <a:r>
              <a:rPr sz="1400" spc="-30" dirty="0">
                <a:solidFill>
                  <a:srgbClr val="742738"/>
                </a:solidFill>
                <a:latin typeface="Century Gothic"/>
                <a:cs typeface="Century Gothic"/>
              </a:rPr>
              <a:t>havendo</a:t>
            </a:r>
            <a:r>
              <a:rPr sz="1400" dirty="0">
                <a:solidFill>
                  <a:srgbClr val="742738"/>
                </a:solidFill>
                <a:latin typeface="Century Gothic"/>
                <a:cs typeface="Century Gothic"/>
              </a:rPr>
              <a:t> </a:t>
            </a:r>
            <a:r>
              <a:rPr sz="1400" spc="75" dirty="0">
                <a:solidFill>
                  <a:srgbClr val="742738"/>
                </a:solidFill>
                <a:latin typeface="Century Gothic"/>
                <a:cs typeface="Century Gothic"/>
              </a:rPr>
              <a:t>nenhum</a:t>
            </a:r>
            <a:r>
              <a:rPr sz="1400" dirty="0">
                <a:solidFill>
                  <a:srgbClr val="742738"/>
                </a:solidFill>
                <a:latin typeface="Century Gothic"/>
                <a:cs typeface="Century Gothic"/>
              </a:rPr>
              <a:t> </a:t>
            </a:r>
            <a:r>
              <a:rPr sz="1400" spc="-45" dirty="0">
                <a:solidFill>
                  <a:srgbClr val="742738"/>
                </a:solidFill>
                <a:latin typeface="Century Gothic"/>
                <a:cs typeface="Century Gothic"/>
              </a:rPr>
              <a:t>contratação</a:t>
            </a:r>
            <a:r>
              <a:rPr sz="1400" dirty="0">
                <a:solidFill>
                  <a:srgbClr val="742738"/>
                </a:solidFill>
                <a:latin typeface="Century Gothic"/>
                <a:cs typeface="Century Gothic"/>
              </a:rPr>
              <a:t> </a:t>
            </a:r>
            <a:r>
              <a:rPr sz="1400" spc="-25" dirty="0">
                <a:solidFill>
                  <a:srgbClr val="742738"/>
                </a:solidFill>
                <a:latin typeface="Century Gothic"/>
                <a:cs typeface="Century Gothic"/>
              </a:rPr>
              <a:t>por </a:t>
            </a:r>
            <a:r>
              <a:rPr sz="1400" spc="-10" dirty="0">
                <a:solidFill>
                  <a:srgbClr val="742738"/>
                </a:solidFill>
                <a:latin typeface="Century Gothic"/>
                <a:cs typeface="Century Gothic"/>
              </a:rPr>
              <a:t>inexigibilidade.</a:t>
            </a:r>
            <a:endParaRPr sz="1400" dirty="0">
              <a:latin typeface="Century Gothic"/>
              <a:cs typeface="Century Gothic"/>
            </a:endParaRPr>
          </a:p>
        </p:txBody>
      </p:sp>
      <p:graphicFrame>
        <p:nvGraphicFramePr>
          <p:cNvPr id="16" name="object 16"/>
          <p:cNvGraphicFramePr>
            <a:graphicFrameLocks noGrp="1"/>
          </p:cNvGraphicFramePr>
          <p:nvPr>
            <p:extLst>
              <p:ext uri="{D42A27DB-BD31-4B8C-83A1-F6EECF244321}">
                <p14:modId xmlns:p14="http://schemas.microsoft.com/office/powerpoint/2010/main" val="2472686445"/>
              </p:ext>
            </p:extLst>
          </p:nvPr>
        </p:nvGraphicFramePr>
        <p:xfrm>
          <a:off x="6381673" y="3369843"/>
          <a:ext cx="5791199" cy="1398267"/>
        </p:xfrm>
        <a:graphic>
          <a:graphicData uri="http://schemas.openxmlformats.org/drawingml/2006/table">
            <a:tbl>
              <a:tblPr firstRow="1" bandRow="1">
                <a:tableStyleId>{2D5ABB26-0587-4C30-8999-92F81FD0307C}</a:tableStyleId>
              </a:tblPr>
              <a:tblGrid>
                <a:gridCol w="2596515">
                  <a:extLst>
                    <a:ext uri="{9D8B030D-6E8A-4147-A177-3AD203B41FA5}">
                      <a16:colId xmlns:a16="http://schemas.microsoft.com/office/drawing/2014/main" val="20000"/>
                    </a:ext>
                  </a:extLst>
                </a:gridCol>
                <a:gridCol w="1446530">
                  <a:extLst>
                    <a:ext uri="{9D8B030D-6E8A-4147-A177-3AD203B41FA5}">
                      <a16:colId xmlns:a16="http://schemas.microsoft.com/office/drawing/2014/main" val="20001"/>
                    </a:ext>
                  </a:extLst>
                </a:gridCol>
                <a:gridCol w="1748154">
                  <a:extLst>
                    <a:ext uri="{9D8B030D-6E8A-4147-A177-3AD203B41FA5}">
                      <a16:colId xmlns:a16="http://schemas.microsoft.com/office/drawing/2014/main" val="20002"/>
                    </a:ext>
                  </a:extLst>
                </a:gridCol>
              </a:tblGrid>
              <a:tr h="231775">
                <a:tc>
                  <a:txBody>
                    <a:bodyPr/>
                    <a:lstStyle/>
                    <a:p>
                      <a:pPr marL="403225">
                        <a:lnSpc>
                          <a:spcPct val="100000"/>
                        </a:lnSpc>
                        <a:spcBef>
                          <a:spcPts val="20"/>
                        </a:spcBef>
                      </a:pPr>
                      <a:r>
                        <a:rPr sz="1400" b="1" dirty="0">
                          <a:solidFill>
                            <a:srgbClr val="FFFFFF"/>
                          </a:solidFill>
                          <a:latin typeface="Arial"/>
                          <a:cs typeface="Arial"/>
                        </a:rPr>
                        <a:t>Contratações</a:t>
                      </a:r>
                      <a:r>
                        <a:rPr sz="1400" b="1" spc="-55" dirty="0">
                          <a:solidFill>
                            <a:srgbClr val="FFFFFF"/>
                          </a:solidFill>
                          <a:latin typeface="Arial"/>
                          <a:cs typeface="Arial"/>
                        </a:rPr>
                        <a:t> </a:t>
                      </a:r>
                      <a:r>
                        <a:rPr sz="1400" b="1" spc="-10" dirty="0">
                          <a:solidFill>
                            <a:srgbClr val="FFFFFF"/>
                          </a:solidFill>
                          <a:latin typeface="Arial"/>
                          <a:cs typeface="Arial"/>
                        </a:rPr>
                        <a:t>Diretas</a:t>
                      </a:r>
                      <a:endParaRPr sz="1400">
                        <a:latin typeface="Arial"/>
                        <a:cs typeface="Arial"/>
                      </a:endParaRPr>
                    </a:p>
                  </a:txBody>
                  <a:tcPr marL="0" marR="0" marT="2540" marB="0">
                    <a:lnR w="12700">
                      <a:solidFill>
                        <a:srgbClr val="FFFFFF"/>
                      </a:solidFill>
                      <a:prstDash val="solid"/>
                    </a:lnR>
                    <a:solidFill>
                      <a:srgbClr val="742738"/>
                    </a:solidFill>
                  </a:tcPr>
                </a:tc>
                <a:tc>
                  <a:txBody>
                    <a:bodyPr/>
                    <a:lstStyle/>
                    <a:p>
                      <a:pPr marL="278130">
                        <a:lnSpc>
                          <a:spcPct val="100000"/>
                        </a:lnSpc>
                        <a:spcBef>
                          <a:spcPts val="20"/>
                        </a:spcBef>
                      </a:pPr>
                      <a:r>
                        <a:rPr sz="1400" b="1" spc="-10" dirty="0">
                          <a:solidFill>
                            <a:srgbClr val="FFFFFF"/>
                          </a:solidFill>
                          <a:latin typeface="Arial"/>
                          <a:cs typeface="Arial"/>
                        </a:rPr>
                        <a:t>Dispensas</a:t>
                      </a:r>
                      <a:endParaRPr sz="1400">
                        <a:latin typeface="Arial"/>
                        <a:cs typeface="Arial"/>
                      </a:endParaRPr>
                    </a:p>
                  </a:txBody>
                  <a:tcPr marL="0" marR="0" marT="2540" marB="0">
                    <a:lnL w="12700">
                      <a:solidFill>
                        <a:srgbClr val="FFFFFF"/>
                      </a:solidFill>
                      <a:prstDash val="solid"/>
                    </a:lnL>
                    <a:lnR w="12700">
                      <a:solidFill>
                        <a:srgbClr val="FFFFFF"/>
                      </a:solidFill>
                      <a:prstDash val="solid"/>
                    </a:lnR>
                    <a:solidFill>
                      <a:srgbClr val="742738"/>
                    </a:solidFill>
                  </a:tcPr>
                </a:tc>
                <a:tc>
                  <a:txBody>
                    <a:bodyPr/>
                    <a:lstStyle/>
                    <a:p>
                      <a:pPr marL="181610">
                        <a:lnSpc>
                          <a:spcPct val="100000"/>
                        </a:lnSpc>
                        <a:spcBef>
                          <a:spcPts val="20"/>
                        </a:spcBef>
                      </a:pPr>
                      <a:r>
                        <a:rPr sz="1400" b="1" spc="-10" dirty="0">
                          <a:solidFill>
                            <a:srgbClr val="FFFFFF"/>
                          </a:solidFill>
                          <a:latin typeface="Arial"/>
                          <a:cs typeface="Arial"/>
                        </a:rPr>
                        <a:t>Inexegibilidades</a:t>
                      </a:r>
                      <a:endParaRPr sz="1400">
                        <a:latin typeface="Arial"/>
                        <a:cs typeface="Arial"/>
                      </a:endParaRPr>
                    </a:p>
                  </a:txBody>
                  <a:tcPr marL="0" marR="0" marT="2540" marB="0">
                    <a:lnL w="12700">
                      <a:solidFill>
                        <a:srgbClr val="FFFFFF"/>
                      </a:solidFill>
                      <a:prstDash val="solid"/>
                    </a:lnL>
                    <a:lnR w="12700">
                      <a:solidFill>
                        <a:srgbClr val="FFFFFF"/>
                      </a:solidFill>
                      <a:prstDash val="solid"/>
                    </a:lnR>
                    <a:solidFill>
                      <a:srgbClr val="742738"/>
                    </a:solidFill>
                  </a:tcPr>
                </a:tc>
                <a:extLst>
                  <a:ext uri="{0D108BD9-81ED-4DB2-BD59-A6C34878D82A}">
                    <a16:rowId xmlns:a16="http://schemas.microsoft.com/office/drawing/2014/main" val="10000"/>
                  </a:ext>
                </a:extLst>
              </a:tr>
              <a:tr h="230504">
                <a:tc>
                  <a:txBody>
                    <a:bodyPr/>
                    <a:lstStyle/>
                    <a:p>
                      <a:pPr marL="50165">
                        <a:lnSpc>
                          <a:spcPct val="100000"/>
                        </a:lnSpc>
                        <a:spcBef>
                          <a:spcPts val="20"/>
                        </a:spcBef>
                      </a:pPr>
                      <a:r>
                        <a:rPr sz="1400" spc="-10" dirty="0">
                          <a:solidFill>
                            <a:srgbClr val="742738"/>
                          </a:solidFill>
                          <a:latin typeface="Arial"/>
                          <a:cs typeface="Arial"/>
                        </a:rPr>
                        <a:t>Funcionamento Administrativo</a:t>
                      </a:r>
                      <a:endParaRPr sz="1400">
                        <a:latin typeface="Arial"/>
                        <a:cs typeface="Arial"/>
                      </a:endParaRPr>
                    </a:p>
                  </a:txBody>
                  <a:tcPr marL="0" marR="0" marT="2540" marB="0">
                    <a:lnR w="6350">
                      <a:solidFill>
                        <a:srgbClr val="B9939C"/>
                      </a:solidFill>
                      <a:prstDash val="solid"/>
                    </a:lnR>
                    <a:solidFill>
                      <a:srgbClr val="F1E9EB"/>
                    </a:solidFill>
                  </a:tcPr>
                </a:tc>
                <a:tc>
                  <a:txBody>
                    <a:bodyPr/>
                    <a:lstStyle/>
                    <a:p>
                      <a:pPr marR="43180" algn="r">
                        <a:lnSpc>
                          <a:spcPct val="100000"/>
                        </a:lnSpc>
                        <a:spcBef>
                          <a:spcPts val="20"/>
                        </a:spcBef>
                      </a:pPr>
                      <a:r>
                        <a:rPr lang="pt-BR" sz="1400" spc="-10" dirty="0">
                          <a:solidFill>
                            <a:srgbClr val="742738"/>
                          </a:solidFill>
                          <a:latin typeface="Arial"/>
                          <a:cs typeface="Arial"/>
                        </a:rPr>
                        <a:t>237.622,10</a:t>
                      </a:r>
                      <a:endParaRPr sz="1400" dirty="0">
                        <a:latin typeface="Arial"/>
                        <a:cs typeface="Arial"/>
                      </a:endParaRPr>
                    </a:p>
                  </a:txBody>
                  <a:tcPr marL="0" marR="0" marT="2540" marB="0">
                    <a:lnL w="6350">
                      <a:solidFill>
                        <a:srgbClr val="B9939C"/>
                      </a:solidFill>
                      <a:prstDash val="solid"/>
                    </a:lnL>
                    <a:lnR w="6350">
                      <a:solidFill>
                        <a:srgbClr val="B9939C"/>
                      </a:solidFill>
                      <a:prstDash val="solid"/>
                    </a:lnR>
                    <a:solidFill>
                      <a:srgbClr val="F1E9EB"/>
                    </a:solidFill>
                  </a:tcPr>
                </a:tc>
                <a:tc>
                  <a:txBody>
                    <a:bodyPr/>
                    <a:lstStyle/>
                    <a:p>
                      <a:pPr marR="43180" algn="r">
                        <a:lnSpc>
                          <a:spcPct val="100000"/>
                        </a:lnSpc>
                        <a:spcBef>
                          <a:spcPts val="20"/>
                        </a:spcBef>
                      </a:pPr>
                      <a:r>
                        <a:rPr sz="1400" spc="-20" dirty="0">
                          <a:solidFill>
                            <a:srgbClr val="742738"/>
                          </a:solidFill>
                          <a:latin typeface="Arial"/>
                          <a:cs typeface="Arial"/>
                        </a:rPr>
                        <a:t>0,00</a:t>
                      </a:r>
                      <a:endParaRPr sz="1400" dirty="0">
                        <a:latin typeface="Arial"/>
                        <a:cs typeface="Arial"/>
                      </a:endParaRPr>
                    </a:p>
                  </a:txBody>
                  <a:tcPr marL="0" marR="0" marT="2540" marB="0">
                    <a:lnL w="6350">
                      <a:solidFill>
                        <a:srgbClr val="B9939C"/>
                      </a:solidFill>
                      <a:prstDash val="solid"/>
                    </a:lnL>
                    <a:solidFill>
                      <a:srgbClr val="F1E9EB"/>
                    </a:solidFill>
                  </a:tcPr>
                </a:tc>
                <a:extLst>
                  <a:ext uri="{0D108BD9-81ED-4DB2-BD59-A6C34878D82A}">
                    <a16:rowId xmlns:a16="http://schemas.microsoft.com/office/drawing/2014/main" val="10001"/>
                  </a:ext>
                </a:extLst>
              </a:tr>
              <a:tr h="230504">
                <a:tc>
                  <a:txBody>
                    <a:bodyPr/>
                    <a:lstStyle/>
                    <a:p>
                      <a:pPr marR="43180" algn="r">
                        <a:lnSpc>
                          <a:spcPct val="100000"/>
                        </a:lnSpc>
                        <a:spcBef>
                          <a:spcPts val="15"/>
                        </a:spcBef>
                      </a:pPr>
                      <a:r>
                        <a:rPr sz="1400" dirty="0">
                          <a:solidFill>
                            <a:srgbClr val="742738"/>
                          </a:solidFill>
                          <a:latin typeface="Arial"/>
                          <a:cs typeface="Arial"/>
                        </a:rPr>
                        <a:t>Despesas </a:t>
                      </a:r>
                      <a:r>
                        <a:rPr sz="1400" spc="-10" dirty="0">
                          <a:solidFill>
                            <a:srgbClr val="742738"/>
                          </a:solidFill>
                          <a:latin typeface="Arial"/>
                          <a:cs typeface="Arial"/>
                        </a:rPr>
                        <a:t>Finalísticas</a:t>
                      </a:r>
                      <a:endParaRPr sz="1400">
                        <a:latin typeface="Arial"/>
                        <a:cs typeface="Arial"/>
                      </a:endParaRPr>
                    </a:p>
                  </a:txBody>
                  <a:tcPr marL="0" marR="0" marT="1905" marB="0">
                    <a:lnR w="6350">
                      <a:solidFill>
                        <a:srgbClr val="B9939C"/>
                      </a:solidFill>
                      <a:prstDash val="solid"/>
                    </a:lnR>
                    <a:solidFill>
                      <a:srgbClr val="EADFE1"/>
                    </a:solidFill>
                  </a:tcPr>
                </a:tc>
                <a:tc>
                  <a:txBody>
                    <a:bodyPr/>
                    <a:lstStyle/>
                    <a:p>
                      <a:pPr marR="43180" algn="r">
                        <a:lnSpc>
                          <a:spcPct val="100000"/>
                        </a:lnSpc>
                        <a:spcBef>
                          <a:spcPts val="15"/>
                        </a:spcBef>
                      </a:pPr>
                      <a:r>
                        <a:rPr sz="1400" spc="-10" dirty="0">
                          <a:solidFill>
                            <a:srgbClr val="742738"/>
                          </a:solidFill>
                          <a:latin typeface="Arial"/>
                          <a:cs typeface="Arial"/>
                        </a:rPr>
                        <a:t>14.400,99</a:t>
                      </a:r>
                      <a:endParaRPr sz="1400">
                        <a:latin typeface="Arial"/>
                        <a:cs typeface="Arial"/>
                      </a:endParaRPr>
                    </a:p>
                  </a:txBody>
                  <a:tcPr marL="0" marR="0" marT="1905" marB="0">
                    <a:lnL w="6350">
                      <a:solidFill>
                        <a:srgbClr val="B9939C"/>
                      </a:solidFill>
                      <a:prstDash val="solid"/>
                    </a:lnL>
                    <a:lnR w="6350">
                      <a:solidFill>
                        <a:srgbClr val="B9939C"/>
                      </a:solidFill>
                      <a:prstDash val="solid"/>
                    </a:lnR>
                    <a:solidFill>
                      <a:srgbClr val="EADFE1"/>
                    </a:solidFill>
                  </a:tcPr>
                </a:tc>
                <a:tc>
                  <a:txBody>
                    <a:bodyPr/>
                    <a:lstStyle/>
                    <a:p>
                      <a:pPr marR="43180" algn="r">
                        <a:lnSpc>
                          <a:spcPct val="100000"/>
                        </a:lnSpc>
                        <a:spcBef>
                          <a:spcPts val="15"/>
                        </a:spcBef>
                      </a:pPr>
                      <a:r>
                        <a:rPr sz="1400" spc="-20" dirty="0">
                          <a:solidFill>
                            <a:srgbClr val="742738"/>
                          </a:solidFill>
                          <a:latin typeface="Arial"/>
                          <a:cs typeface="Arial"/>
                        </a:rPr>
                        <a:t>0,00</a:t>
                      </a:r>
                      <a:endParaRPr sz="1400">
                        <a:latin typeface="Arial"/>
                        <a:cs typeface="Arial"/>
                      </a:endParaRPr>
                    </a:p>
                  </a:txBody>
                  <a:tcPr marL="0" marR="0" marT="1905" marB="0">
                    <a:lnL w="6350">
                      <a:solidFill>
                        <a:srgbClr val="B9939C"/>
                      </a:solidFill>
                      <a:prstDash val="solid"/>
                    </a:lnL>
                    <a:solidFill>
                      <a:srgbClr val="EADFE1"/>
                    </a:solidFill>
                  </a:tcPr>
                </a:tc>
                <a:extLst>
                  <a:ext uri="{0D108BD9-81ED-4DB2-BD59-A6C34878D82A}">
                    <a16:rowId xmlns:a16="http://schemas.microsoft.com/office/drawing/2014/main" val="10002"/>
                  </a:ext>
                </a:extLst>
              </a:tr>
              <a:tr h="243840">
                <a:tc>
                  <a:txBody>
                    <a:bodyPr/>
                    <a:lstStyle/>
                    <a:p>
                      <a:pPr marR="43180" algn="r">
                        <a:lnSpc>
                          <a:spcPct val="100000"/>
                        </a:lnSpc>
                        <a:spcBef>
                          <a:spcPts val="15"/>
                        </a:spcBef>
                      </a:pPr>
                      <a:r>
                        <a:rPr sz="1400" spc="-20" dirty="0">
                          <a:solidFill>
                            <a:srgbClr val="742738"/>
                          </a:solidFill>
                          <a:latin typeface="Arial"/>
                          <a:cs typeface="Arial"/>
                        </a:rPr>
                        <a:t>Tecnologia</a:t>
                      </a:r>
                      <a:r>
                        <a:rPr sz="1400" spc="-5" dirty="0">
                          <a:solidFill>
                            <a:srgbClr val="742738"/>
                          </a:solidFill>
                          <a:latin typeface="Arial"/>
                          <a:cs typeface="Arial"/>
                        </a:rPr>
                        <a:t> </a:t>
                      </a:r>
                      <a:r>
                        <a:rPr sz="1400" dirty="0">
                          <a:solidFill>
                            <a:srgbClr val="742738"/>
                          </a:solidFill>
                          <a:latin typeface="Arial"/>
                          <a:cs typeface="Arial"/>
                        </a:rPr>
                        <a:t>da </a:t>
                      </a:r>
                      <a:r>
                        <a:rPr sz="1400" spc="-10" dirty="0">
                          <a:solidFill>
                            <a:srgbClr val="742738"/>
                          </a:solidFill>
                          <a:latin typeface="Arial"/>
                          <a:cs typeface="Arial"/>
                        </a:rPr>
                        <a:t>Informação</a:t>
                      </a:r>
                      <a:endParaRPr sz="1400">
                        <a:latin typeface="Arial"/>
                        <a:cs typeface="Arial"/>
                      </a:endParaRPr>
                    </a:p>
                  </a:txBody>
                  <a:tcPr marL="0" marR="0" marT="1905" marB="0">
                    <a:lnR w="6350">
                      <a:solidFill>
                        <a:srgbClr val="B9939C"/>
                      </a:solidFill>
                      <a:prstDash val="solid"/>
                    </a:lnR>
                    <a:solidFill>
                      <a:srgbClr val="F1E9EB"/>
                    </a:solidFill>
                  </a:tcPr>
                </a:tc>
                <a:tc>
                  <a:txBody>
                    <a:bodyPr/>
                    <a:lstStyle/>
                    <a:p>
                      <a:pPr marR="43180" algn="r">
                        <a:lnSpc>
                          <a:spcPct val="100000"/>
                        </a:lnSpc>
                        <a:spcBef>
                          <a:spcPts val="15"/>
                        </a:spcBef>
                      </a:pPr>
                      <a:r>
                        <a:rPr sz="1400" spc="-10" dirty="0">
                          <a:solidFill>
                            <a:srgbClr val="742738"/>
                          </a:solidFill>
                          <a:latin typeface="Arial"/>
                          <a:cs typeface="Arial"/>
                        </a:rPr>
                        <a:t>1</a:t>
                      </a:r>
                      <a:r>
                        <a:rPr lang="pt-BR" sz="1400" spc="-10" dirty="0">
                          <a:solidFill>
                            <a:srgbClr val="742738"/>
                          </a:solidFill>
                          <a:latin typeface="Arial"/>
                          <a:cs typeface="Arial"/>
                        </a:rPr>
                        <a:t>6</a:t>
                      </a:r>
                      <a:r>
                        <a:rPr sz="1400" spc="-10" dirty="0">
                          <a:solidFill>
                            <a:srgbClr val="742738"/>
                          </a:solidFill>
                          <a:latin typeface="Arial"/>
                          <a:cs typeface="Arial"/>
                        </a:rPr>
                        <a:t>.</a:t>
                      </a:r>
                      <a:r>
                        <a:rPr lang="pt-BR" sz="1400" spc="-10" dirty="0">
                          <a:solidFill>
                            <a:srgbClr val="742738"/>
                          </a:solidFill>
                          <a:latin typeface="Arial"/>
                          <a:cs typeface="Arial"/>
                        </a:rPr>
                        <a:t>14</a:t>
                      </a:r>
                      <a:r>
                        <a:rPr sz="1400" spc="-10" dirty="0">
                          <a:solidFill>
                            <a:srgbClr val="742738"/>
                          </a:solidFill>
                          <a:latin typeface="Arial"/>
                          <a:cs typeface="Arial"/>
                        </a:rPr>
                        <a:t>5,00</a:t>
                      </a:r>
                      <a:endParaRPr sz="1400" dirty="0">
                        <a:latin typeface="Arial"/>
                        <a:cs typeface="Arial"/>
                      </a:endParaRPr>
                    </a:p>
                  </a:txBody>
                  <a:tcPr marL="0" marR="0" marT="1905" marB="0">
                    <a:lnL w="6350">
                      <a:solidFill>
                        <a:srgbClr val="B9939C"/>
                      </a:solidFill>
                      <a:prstDash val="solid"/>
                    </a:lnL>
                    <a:lnR w="6350">
                      <a:solidFill>
                        <a:srgbClr val="B9939C"/>
                      </a:solidFill>
                      <a:prstDash val="solid"/>
                    </a:lnR>
                    <a:solidFill>
                      <a:srgbClr val="F1E9EB"/>
                    </a:solidFill>
                  </a:tcPr>
                </a:tc>
                <a:tc>
                  <a:txBody>
                    <a:bodyPr/>
                    <a:lstStyle/>
                    <a:p>
                      <a:pPr marR="43180" algn="r">
                        <a:lnSpc>
                          <a:spcPct val="100000"/>
                        </a:lnSpc>
                        <a:spcBef>
                          <a:spcPts val="15"/>
                        </a:spcBef>
                      </a:pPr>
                      <a:r>
                        <a:rPr sz="1400" spc="-20" dirty="0">
                          <a:solidFill>
                            <a:srgbClr val="742738"/>
                          </a:solidFill>
                          <a:latin typeface="Arial"/>
                          <a:cs typeface="Arial"/>
                        </a:rPr>
                        <a:t>0,00</a:t>
                      </a:r>
                      <a:endParaRPr sz="1400" dirty="0">
                        <a:latin typeface="Arial"/>
                        <a:cs typeface="Arial"/>
                      </a:endParaRPr>
                    </a:p>
                  </a:txBody>
                  <a:tcPr marL="0" marR="0" marT="1905" marB="0">
                    <a:lnL w="6350">
                      <a:solidFill>
                        <a:srgbClr val="B9939C"/>
                      </a:solidFill>
                      <a:prstDash val="solid"/>
                    </a:lnL>
                    <a:solidFill>
                      <a:srgbClr val="F1E9EB"/>
                    </a:solidFill>
                  </a:tcPr>
                </a:tc>
                <a:extLst>
                  <a:ext uri="{0D108BD9-81ED-4DB2-BD59-A6C34878D82A}">
                    <a16:rowId xmlns:a16="http://schemas.microsoft.com/office/drawing/2014/main" val="10003"/>
                  </a:ext>
                </a:extLst>
              </a:tr>
              <a:tr h="231140">
                <a:tc>
                  <a:txBody>
                    <a:bodyPr/>
                    <a:lstStyle/>
                    <a:p>
                      <a:pPr marR="43815" algn="r">
                        <a:lnSpc>
                          <a:spcPct val="100000"/>
                        </a:lnSpc>
                        <a:spcBef>
                          <a:spcPts val="15"/>
                        </a:spcBef>
                      </a:pPr>
                      <a:r>
                        <a:rPr sz="1400" dirty="0">
                          <a:solidFill>
                            <a:srgbClr val="742738"/>
                          </a:solidFill>
                          <a:latin typeface="Arial"/>
                          <a:cs typeface="Arial"/>
                        </a:rPr>
                        <a:t>Fortalecimento</a:t>
                      </a:r>
                      <a:r>
                        <a:rPr sz="1400" spc="-65" dirty="0">
                          <a:solidFill>
                            <a:srgbClr val="742738"/>
                          </a:solidFill>
                          <a:latin typeface="Arial"/>
                          <a:cs typeface="Arial"/>
                        </a:rPr>
                        <a:t> </a:t>
                      </a:r>
                      <a:r>
                        <a:rPr sz="1400" spc="-10" dirty="0">
                          <a:solidFill>
                            <a:srgbClr val="742738"/>
                          </a:solidFill>
                          <a:latin typeface="Arial"/>
                          <a:cs typeface="Arial"/>
                        </a:rPr>
                        <a:t>Institucional</a:t>
                      </a:r>
                      <a:endParaRPr sz="1400">
                        <a:latin typeface="Arial"/>
                        <a:cs typeface="Arial"/>
                      </a:endParaRPr>
                    </a:p>
                  </a:txBody>
                  <a:tcPr marL="0" marR="0" marT="1905" marB="0">
                    <a:lnR w="6350">
                      <a:solidFill>
                        <a:srgbClr val="B9939C"/>
                      </a:solidFill>
                      <a:prstDash val="solid"/>
                    </a:lnR>
                    <a:solidFill>
                      <a:srgbClr val="EADFE1"/>
                    </a:solidFill>
                  </a:tcPr>
                </a:tc>
                <a:tc>
                  <a:txBody>
                    <a:bodyPr/>
                    <a:lstStyle/>
                    <a:p>
                      <a:pPr marR="43180" algn="r">
                        <a:lnSpc>
                          <a:spcPct val="100000"/>
                        </a:lnSpc>
                        <a:spcBef>
                          <a:spcPts val="15"/>
                        </a:spcBef>
                      </a:pPr>
                      <a:r>
                        <a:rPr sz="1400" spc="-10" dirty="0">
                          <a:solidFill>
                            <a:srgbClr val="742738"/>
                          </a:solidFill>
                          <a:latin typeface="Arial"/>
                          <a:cs typeface="Arial"/>
                        </a:rPr>
                        <a:t>1</a:t>
                      </a:r>
                      <a:r>
                        <a:rPr lang="pt-BR" sz="1400" spc="-10" dirty="0">
                          <a:solidFill>
                            <a:srgbClr val="742738"/>
                          </a:solidFill>
                          <a:latin typeface="Arial"/>
                          <a:cs typeface="Arial"/>
                        </a:rPr>
                        <a:t>2</a:t>
                      </a:r>
                      <a:r>
                        <a:rPr sz="1400" spc="-10" dirty="0">
                          <a:solidFill>
                            <a:srgbClr val="742738"/>
                          </a:solidFill>
                          <a:latin typeface="Arial"/>
                          <a:cs typeface="Arial"/>
                        </a:rPr>
                        <a:t>.241,00</a:t>
                      </a:r>
                      <a:endParaRPr sz="1400" dirty="0">
                        <a:latin typeface="Arial"/>
                        <a:cs typeface="Arial"/>
                      </a:endParaRPr>
                    </a:p>
                  </a:txBody>
                  <a:tcPr marL="0" marR="0" marT="1905" marB="0">
                    <a:lnL w="6350">
                      <a:solidFill>
                        <a:srgbClr val="B9939C"/>
                      </a:solidFill>
                      <a:prstDash val="solid"/>
                    </a:lnL>
                    <a:lnR w="6350">
                      <a:solidFill>
                        <a:srgbClr val="B9939C"/>
                      </a:solidFill>
                      <a:prstDash val="solid"/>
                    </a:lnR>
                    <a:solidFill>
                      <a:srgbClr val="EADFE1"/>
                    </a:solidFill>
                  </a:tcPr>
                </a:tc>
                <a:tc>
                  <a:txBody>
                    <a:bodyPr/>
                    <a:lstStyle/>
                    <a:p>
                      <a:pPr marR="43180" algn="r">
                        <a:lnSpc>
                          <a:spcPct val="100000"/>
                        </a:lnSpc>
                        <a:spcBef>
                          <a:spcPts val="15"/>
                        </a:spcBef>
                      </a:pPr>
                      <a:r>
                        <a:rPr lang="pt-BR" sz="1400" spc="-20" dirty="0">
                          <a:solidFill>
                            <a:srgbClr val="742738"/>
                          </a:solidFill>
                          <a:latin typeface="Arial"/>
                          <a:cs typeface="Arial"/>
                        </a:rPr>
                        <a:t>0,00</a:t>
                      </a:r>
                      <a:endParaRPr lang="pt-BR" sz="1400" dirty="0">
                        <a:latin typeface="Arial"/>
                        <a:cs typeface="Arial"/>
                      </a:endParaRPr>
                    </a:p>
                  </a:txBody>
                  <a:tcPr marL="0" marR="0" marT="1905" marB="0">
                    <a:lnL w="6350">
                      <a:solidFill>
                        <a:srgbClr val="B9939C"/>
                      </a:solidFill>
                      <a:prstDash val="solid"/>
                    </a:lnL>
                    <a:solidFill>
                      <a:srgbClr val="EADFE1"/>
                    </a:solidFill>
                  </a:tcPr>
                </a:tc>
                <a:extLst>
                  <a:ext uri="{0D108BD9-81ED-4DB2-BD59-A6C34878D82A}">
                    <a16:rowId xmlns:a16="http://schemas.microsoft.com/office/drawing/2014/main" val="10004"/>
                  </a:ext>
                </a:extLst>
              </a:tr>
              <a:tr h="230504">
                <a:tc>
                  <a:txBody>
                    <a:bodyPr/>
                    <a:lstStyle/>
                    <a:p>
                      <a:pPr marR="43180" algn="r">
                        <a:lnSpc>
                          <a:spcPct val="100000"/>
                        </a:lnSpc>
                        <a:spcBef>
                          <a:spcPts val="20"/>
                        </a:spcBef>
                      </a:pPr>
                      <a:r>
                        <a:rPr sz="1400" b="1" dirty="0">
                          <a:solidFill>
                            <a:srgbClr val="FFFFFF"/>
                          </a:solidFill>
                          <a:latin typeface="Arial"/>
                          <a:cs typeface="Arial"/>
                        </a:rPr>
                        <a:t>Gasto</a:t>
                      </a:r>
                      <a:r>
                        <a:rPr sz="1400" b="1" spc="-5" dirty="0">
                          <a:solidFill>
                            <a:srgbClr val="FFFFFF"/>
                          </a:solidFill>
                          <a:latin typeface="Arial"/>
                          <a:cs typeface="Arial"/>
                        </a:rPr>
                        <a:t> </a:t>
                      </a:r>
                      <a:r>
                        <a:rPr sz="1400" b="1" dirty="0">
                          <a:solidFill>
                            <a:srgbClr val="FFFFFF"/>
                          </a:solidFill>
                          <a:latin typeface="Arial"/>
                          <a:cs typeface="Arial"/>
                        </a:rPr>
                        <a:t>por</a:t>
                      </a:r>
                      <a:r>
                        <a:rPr sz="1400" b="1" spc="-5" dirty="0">
                          <a:solidFill>
                            <a:srgbClr val="FFFFFF"/>
                          </a:solidFill>
                          <a:latin typeface="Arial"/>
                          <a:cs typeface="Arial"/>
                        </a:rPr>
                        <a:t> </a:t>
                      </a:r>
                      <a:r>
                        <a:rPr sz="1400" b="1" spc="-10" dirty="0">
                          <a:solidFill>
                            <a:srgbClr val="FFFFFF"/>
                          </a:solidFill>
                          <a:latin typeface="Arial"/>
                          <a:cs typeface="Arial"/>
                        </a:rPr>
                        <a:t>modalidade</a:t>
                      </a:r>
                      <a:endParaRPr sz="1400">
                        <a:latin typeface="Arial"/>
                        <a:cs typeface="Arial"/>
                      </a:endParaRPr>
                    </a:p>
                  </a:txBody>
                  <a:tcPr marL="0" marR="0" marT="2540" marB="0">
                    <a:lnR w="6350">
                      <a:solidFill>
                        <a:srgbClr val="B9939C"/>
                      </a:solidFill>
                      <a:prstDash val="solid"/>
                    </a:lnR>
                    <a:solidFill>
                      <a:srgbClr val="9E6874"/>
                    </a:solidFill>
                  </a:tcPr>
                </a:tc>
                <a:tc>
                  <a:txBody>
                    <a:bodyPr/>
                    <a:lstStyle/>
                    <a:p>
                      <a:pPr marR="43180" algn="r">
                        <a:lnSpc>
                          <a:spcPct val="100000"/>
                        </a:lnSpc>
                        <a:spcBef>
                          <a:spcPts val="20"/>
                        </a:spcBef>
                      </a:pPr>
                      <a:r>
                        <a:rPr sz="1400" b="1" spc="-10" dirty="0">
                          <a:solidFill>
                            <a:srgbClr val="FFFFFF"/>
                          </a:solidFill>
                          <a:latin typeface="Arial"/>
                          <a:cs typeface="Arial"/>
                        </a:rPr>
                        <a:t>2.542.566,99</a:t>
                      </a:r>
                      <a:endParaRPr sz="1400">
                        <a:latin typeface="Arial"/>
                        <a:cs typeface="Arial"/>
                      </a:endParaRPr>
                    </a:p>
                  </a:txBody>
                  <a:tcPr marL="0" marR="0" marT="2540" marB="0">
                    <a:lnL w="6350">
                      <a:solidFill>
                        <a:srgbClr val="B9939C"/>
                      </a:solidFill>
                      <a:prstDash val="solid"/>
                    </a:lnL>
                    <a:lnR w="6350">
                      <a:solidFill>
                        <a:srgbClr val="B9939C"/>
                      </a:solidFill>
                      <a:prstDash val="solid"/>
                    </a:lnR>
                    <a:solidFill>
                      <a:srgbClr val="9E6874"/>
                    </a:solidFill>
                  </a:tcPr>
                </a:tc>
                <a:tc>
                  <a:txBody>
                    <a:bodyPr/>
                    <a:lstStyle/>
                    <a:p>
                      <a:pPr marR="43180" algn="r">
                        <a:lnSpc>
                          <a:spcPct val="100000"/>
                        </a:lnSpc>
                        <a:spcBef>
                          <a:spcPts val="20"/>
                        </a:spcBef>
                      </a:pPr>
                      <a:r>
                        <a:rPr lang="pt-BR" sz="1400" b="1" spc="-10" dirty="0">
                          <a:solidFill>
                            <a:srgbClr val="FFFFFF"/>
                          </a:solidFill>
                          <a:latin typeface="Arial"/>
                          <a:cs typeface="Arial"/>
                        </a:rPr>
                        <a:t>0,00</a:t>
                      </a:r>
                      <a:endParaRPr sz="1400" dirty="0">
                        <a:latin typeface="Arial"/>
                        <a:cs typeface="Arial"/>
                      </a:endParaRPr>
                    </a:p>
                  </a:txBody>
                  <a:tcPr marL="0" marR="0" marT="2540" marB="0">
                    <a:lnL w="6350">
                      <a:solidFill>
                        <a:srgbClr val="B9939C"/>
                      </a:solidFill>
                      <a:prstDash val="solid"/>
                    </a:lnL>
                    <a:solidFill>
                      <a:srgbClr val="9E6874"/>
                    </a:solidFill>
                  </a:tcPr>
                </a:tc>
                <a:extLst>
                  <a:ext uri="{0D108BD9-81ED-4DB2-BD59-A6C34878D82A}">
                    <a16:rowId xmlns:a16="http://schemas.microsoft.com/office/drawing/2014/main" val="10005"/>
                  </a:ext>
                </a:extLst>
              </a:tr>
            </a:tbl>
          </a:graphicData>
        </a:graphic>
      </p:graphicFrame>
      <p:sp>
        <p:nvSpPr>
          <p:cNvPr id="17" name="object 17"/>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742738"/>
          </a:solidFill>
        </p:spPr>
        <p:txBody>
          <a:bodyPr wrap="square" lIns="0" tIns="0" rIns="0" bIns="0" rtlCol="0"/>
          <a:lstStyle/>
          <a:p>
            <a:endParaRPr/>
          </a:p>
        </p:txBody>
      </p:sp>
      <p:sp>
        <p:nvSpPr>
          <p:cNvPr id="9" name="object 11">
            <a:extLst>
              <a:ext uri="{FF2B5EF4-FFF2-40B4-BE49-F238E27FC236}">
                <a16:creationId xmlns:a16="http://schemas.microsoft.com/office/drawing/2014/main" id="{F4998188-DF4F-8C31-A3B4-38B4E7D8765B}"/>
              </a:ext>
            </a:extLst>
          </p:cNvPr>
          <p:cNvSpPr txBox="1"/>
          <p:nvPr/>
        </p:nvSpPr>
        <p:spPr>
          <a:xfrm>
            <a:off x="4330193" y="8775700"/>
            <a:ext cx="1125220" cy="228268"/>
          </a:xfrm>
          <a:prstGeom prst="rect">
            <a:avLst/>
          </a:prstGeom>
        </p:spPr>
        <p:txBody>
          <a:bodyPr vert="horz" wrap="square" lIns="0" tIns="12700" rIns="0" bIns="0" rtlCol="0">
            <a:spAutoFit/>
          </a:bodyPr>
          <a:lstStyle/>
          <a:p>
            <a:pPr marL="12700">
              <a:lnSpc>
                <a:spcPct val="100000"/>
              </a:lnSpc>
              <a:spcBef>
                <a:spcPts val="100"/>
              </a:spcBef>
            </a:pPr>
            <a:r>
              <a:rPr sz="1400" spc="120" dirty="0">
                <a:solidFill>
                  <a:srgbClr val="742738"/>
                </a:solidFill>
                <a:latin typeface="Century Gothic"/>
                <a:cs typeface="Century Gothic"/>
              </a:rPr>
              <a:t>R$</a:t>
            </a:r>
            <a:r>
              <a:rPr sz="1400" spc="-25" dirty="0">
                <a:solidFill>
                  <a:srgbClr val="742738"/>
                </a:solidFill>
                <a:latin typeface="Century Gothic"/>
                <a:cs typeface="Century Gothic"/>
              </a:rPr>
              <a:t> </a:t>
            </a:r>
            <a:r>
              <a:rPr lang="pt-BR" sz="1400" spc="-10" dirty="0">
                <a:solidFill>
                  <a:srgbClr val="742738"/>
                </a:solidFill>
                <a:latin typeface="Century Gothic"/>
                <a:cs typeface="Century Gothic"/>
              </a:rPr>
              <a:t>1.038,10</a:t>
            </a:r>
            <a:endParaRPr sz="1400" dirty="0">
              <a:latin typeface="Century Gothic"/>
              <a:cs typeface="Century Gothic"/>
            </a:endParaRPr>
          </a:p>
        </p:txBody>
      </p:sp>
      <p:sp>
        <p:nvSpPr>
          <p:cNvPr id="12" name="object 8">
            <a:extLst>
              <a:ext uri="{FF2B5EF4-FFF2-40B4-BE49-F238E27FC236}">
                <a16:creationId xmlns:a16="http://schemas.microsoft.com/office/drawing/2014/main" id="{B2374E4F-17ED-D6D3-E02D-4B26E6CEB580}"/>
              </a:ext>
            </a:extLst>
          </p:cNvPr>
          <p:cNvSpPr/>
          <p:nvPr/>
        </p:nvSpPr>
        <p:spPr>
          <a:xfrm>
            <a:off x="3320999" y="8776971"/>
            <a:ext cx="158801" cy="227329"/>
          </a:xfrm>
          <a:custGeom>
            <a:avLst/>
            <a:gdLst/>
            <a:ahLst/>
            <a:cxnLst/>
            <a:rect l="l" t="t" r="r" b="b"/>
            <a:pathLst>
              <a:path w="943610" h="227329">
                <a:moveTo>
                  <a:pt x="943559" y="0"/>
                </a:moveTo>
                <a:lnTo>
                  <a:pt x="0" y="0"/>
                </a:lnTo>
                <a:lnTo>
                  <a:pt x="0" y="227330"/>
                </a:lnTo>
                <a:lnTo>
                  <a:pt x="943559" y="227330"/>
                </a:lnTo>
                <a:lnTo>
                  <a:pt x="943559" y="0"/>
                </a:lnTo>
                <a:close/>
              </a:path>
            </a:pathLst>
          </a:custGeom>
          <a:solidFill>
            <a:srgbClr val="975D6A"/>
          </a:solidFill>
        </p:spPr>
        <p:txBody>
          <a:bodyPr wrap="square" lIns="0" tIns="0" rIns="0" bIns="0" rtlCol="0"/>
          <a:lstStyle/>
          <a:p>
            <a:endParaRPr/>
          </a:p>
        </p:txBody>
      </p:sp>
      <p:sp>
        <p:nvSpPr>
          <p:cNvPr id="18" name="object 11">
            <a:extLst>
              <a:ext uri="{FF2B5EF4-FFF2-40B4-BE49-F238E27FC236}">
                <a16:creationId xmlns:a16="http://schemas.microsoft.com/office/drawing/2014/main" id="{B2FAE451-072E-F6AC-8DF6-923355CBBE7E}"/>
              </a:ext>
            </a:extLst>
          </p:cNvPr>
          <p:cNvSpPr txBox="1"/>
          <p:nvPr/>
        </p:nvSpPr>
        <p:spPr>
          <a:xfrm>
            <a:off x="4335780" y="8470900"/>
            <a:ext cx="1125220" cy="228268"/>
          </a:xfrm>
          <a:prstGeom prst="rect">
            <a:avLst/>
          </a:prstGeom>
        </p:spPr>
        <p:txBody>
          <a:bodyPr vert="horz" wrap="square" lIns="0" tIns="12700" rIns="0" bIns="0" rtlCol="0">
            <a:spAutoFit/>
          </a:bodyPr>
          <a:lstStyle/>
          <a:p>
            <a:pPr marL="12700">
              <a:lnSpc>
                <a:spcPct val="100000"/>
              </a:lnSpc>
              <a:spcBef>
                <a:spcPts val="100"/>
              </a:spcBef>
            </a:pPr>
            <a:r>
              <a:rPr sz="1400" spc="120" dirty="0">
                <a:solidFill>
                  <a:srgbClr val="742738"/>
                </a:solidFill>
                <a:latin typeface="Century Gothic"/>
                <a:cs typeface="Century Gothic"/>
              </a:rPr>
              <a:t>R$</a:t>
            </a:r>
            <a:r>
              <a:rPr sz="1400" spc="-25" dirty="0">
                <a:solidFill>
                  <a:srgbClr val="742738"/>
                </a:solidFill>
                <a:latin typeface="Century Gothic"/>
                <a:cs typeface="Century Gothic"/>
              </a:rPr>
              <a:t> </a:t>
            </a:r>
            <a:r>
              <a:rPr lang="pt-BR" sz="1400" spc="-10" dirty="0">
                <a:solidFill>
                  <a:srgbClr val="742738"/>
                </a:solidFill>
                <a:latin typeface="Century Gothic"/>
                <a:cs typeface="Century Gothic"/>
              </a:rPr>
              <a:t>2.651,69</a:t>
            </a:r>
            <a:endParaRPr sz="1400" dirty="0">
              <a:latin typeface="Century Gothic"/>
              <a:cs typeface="Century Gothic"/>
            </a:endParaRPr>
          </a:p>
        </p:txBody>
      </p:sp>
      <p:sp>
        <p:nvSpPr>
          <p:cNvPr id="19" name="object 8">
            <a:extLst>
              <a:ext uri="{FF2B5EF4-FFF2-40B4-BE49-F238E27FC236}">
                <a16:creationId xmlns:a16="http://schemas.microsoft.com/office/drawing/2014/main" id="{02CB2DDA-6BBE-A294-3349-516032E3B349}"/>
              </a:ext>
            </a:extLst>
          </p:cNvPr>
          <p:cNvSpPr/>
          <p:nvPr/>
        </p:nvSpPr>
        <p:spPr>
          <a:xfrm>
            <a:off x="3320999" y="8470900"/>
            <a:ext cx="311201" cy="227329"/>
          </a:xfrm>
          <a:custGeom>
            <a:avLst/>
            <a:gdLst/>
            <a:ahLst/>
            <a:cxnLst/>
            <a:rect l="l" t="t" r="r" b="b"/>
            <a:pathLst>
              <a:path w="943610" h="227329">
                <a:moveTo>
                  <a:pt x="943559" y="0"/>
                </a:moveTo>
                <a:lnTo>
                  <a:pt x="0" y="0"/>
                </a:lnTo>
                <a:lnTo>
                  <a:pt x="0" y="227330"/>
                </a:lnTo>
                <a:lnTo>
                  <a:pt x="943559" y="227330"/>
                </a:lnTo>
                <a:lnTo>
                  <a:pt x="943559" y="0"/>
                </a:lnTo>
                <a:close/>
              </a:path>
            </a:pathLst>
          </a:custGeom>
          <a:solidFill>
            <a:srgbClr val="975D6A"/>
          </a:solidFill>
        </p:spPr>
        <p:txBody>
          <a:bodyPr wrap="square" lIns="0" tIns="0" rIns="0" bIns="0" rtlCol="0"/>
          <a:lstStyle/>
          <a:p>
            <a:endParaRPr/>
          </a:p>
        </p:txBody>
      </p:sp>
      <p:sp>
        <p:nvSpPr>
          <p:cNvPr id="20" name="object 8">
            <a:extLst>
              <a:ext uri="{FF2B5EF4-FFF2-40B4-BE49-F238E27FC236}">
                <a16:creationId xmlns:a16="http://schemas.microsoft.com/office/drawing/2014/main" id="{557951E2-AA87-C6DC-9967-C6EA920A4751}"/>
              </a:ext>
            </a:extLst>
          </p:cNvPr>
          <p:cNvSpPr/>
          <p:nvPr/>
        </p:nvSpPr>
        <p:spPr>
          <a:xfrm>
            <a:off x="3327401" y="8166100"/>
            <a:ext cx="152399" cy="225449"/>
          </a:xfrm>
          <a:custGeom>
            <a:avLst/>
            <a:gdLst/>
            <a:ahLst/>
            <a:cxnLst/>
            <a:rect l="l" t="t" r="r" b="b"/>
            <a:pathLst>
              <a:path w="943610" h="227329">
                <a:moveTo>
                  <a:pt x="943559" y="0"/>
                </a:moveTo>
                <a:lnTo>
                  <a:pt x="0" y="0"/>
                </a:lnTo>
                <a:lnTo>
                  <a:pt x="0" y="227330"/>
                </a:lnTo>
                <a:lnTo>
                  <a:pt x="943559" y="227330"/>
                </a:lnTo>
                <a:lnTo>
                  <a:pt x="943559" y="0"/>
                </a:lnTo>
                <a:close/>
              </a:path>
            </a:pathLst>
          </a:custGeom>
          <a:solidFill>
            <a:srgbClr val="975D6A"/>
          </a:solidFill>
        </p:spPr>
        <p:txBody>
          <a:bodyPr wrap="square" lIns="0" tIns="0" rIns="0" bIns="0" rtlCol="0"/>
          <a:lstStyle/>
          <a:p>
            <a:endParaRPr/>
          </a:p>
        </p:txBody>
      </p:sp>
      <p:sp>
        <p:nvSpPr>
          <p:cNvPr id="21" name="object 11">
            <a:extLst>
              <a:ext uri="{FF2B5EF4-FFF2-40B4-BE49-F238E27FC236}">
                <a16:creationId xmlns:a16="http://schemas.microsoft.com/office/drawing/2014/main" id="{BC8CAA75-45E7-9D4E-4B8E-852D1AC13423}"/>
              </a:ext>
            </a:extLst>
          </p:cNvPr>
          <p:cNvSpPr txBox="1"/>
          <p:nvPr/>
        </p:nvSpPr>
        <p:spPr>
          <a:xfrm>
            <a:off x="4318000" y="8166100"/>
            <a:ext cx="1125220" cy="228268"/>
          </a:xfrm>
          <a:prstGeom prst="rect">
            <a:avLst/>
          </a:prstGeom>
        </p:spPr>
        <p:txBody>
          <a:bodyPr vert="horz" wrap="square" lIns="0" tIns="12700" rIns="0" bIns="0" rtlCol="0">
            <a:spAutoFit/>
          </a:bodyPr>
          <a:lstStyle/>
          <a:p>
            <a:pPr marL="12700">
              <a:lnSpc>
                <a:spcPct val="100000"/>
              </a:lnSpc>
              <a:spcBef>
                <a:spcPts val="100"/>
              </a:spcBef>
            </a:pPr>
            <a:r>
              <a:rPr sz="1400" spc="120" dirty="0">
                <a:solidFill>
                  <a:srgbClr val="742738"/>
                </a:solidFill>
                <a:latin typeface="Century Gothic"/>
                <a:cs typeface="Century Gothic"/>
              </a:rPr>
              <a:t>R$</a:t>
            </a:r>
            <a:r>
              <a:rPr sz="1400" spc="-25" dirty="0">
                <a:solidFill>
                  <a:srgbClr val="742738"/>
                </a:solidFill>
                <a:latin typeface="Century Gothic"/>
                <a:cs typeface="Century Gothic"/>
              </a:rPr>
              <a:t> </a:t>
            </a:r>
            <a:r>
              <a:rPr lang="pt-BR" sz="1400" spc="-10" dirty="0">
                <a:solidFill>
                  <a:srgbClr val="742738"/>
                </a:solidFill>
                <a:latin typeface="Century Gothic"/>
                <a:cs typeface="Century Gothic"/>
              </a:rPr>
              <a:t>1.200,00</a:t>
            </a:r>
            <a:endParaRPr sz="1400" dirty="0">
              <a:latin typeface="Century Gothic"/>
              <a:cs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1843" y="9609766"/>
            <a:ext cx="56337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33</a:t>
            </a:r>
            <a:endParaRPr sz="1200">
              <a:latin typeface="Century Gothic"/>
              <a:cs typeface="Century Gothic"/>
            </a:endParaRPr>
          </a:p>
        </p:txBody>
      </p:sp>
      <p:grpSp>
        <p:nvGrpSpPr>
          <p:cNvPr id="3" name="object 3"/>
          <p:cNvGrpSpPr/>
          <p:nvPr/>
        </p:nvGrpSpPr>
        <p:grpSpPr>
          <a:xfrm>
            <a:off x="7290003" y="4174604"/>
            <a:ext cx="770255" cy="770255"/>
            <a:chOff x="7290003" y="4174604"/>
            <a:chExt cx="770255" cy="770255"/>
          </a:xfrm>
        </p:grpSpPr>
        <p:sp>
          <p:nvSpPr>
            <p:cNvPr id="4" name="object 4"/>
            <p:cNvSpPr/>
            <p:nvPr/>
          </p:nvSpPr>
          <p:spPr>
            <a:xfrm>
              <a:off x="7290003" y="4174604"/>
              <a:ext cx="770255" cy="770255"/>
            </a:xfrm>
            <a:custGeom>
              <a:avLst/>
              <a:gdLst/>
              <a:ahLst/>
              <a:cxnLst/>
              <a:rect l="l" t="t" r="r" b="b"/>
              <a:pathLst>
                <a:path w="770254" h="770254">
                  <a:moveTo>
                    <a:pt x="770115" y="0"/>
                  </a:moveTo>
                  <a:lnTo>
                    <a:pt x="0" y="0"/>
                  </a:lnTo>
                  <a:lnTo>
                    <a:pt x="0" y="770115"/>
                  </a:lnTo>
                  <a:lnTo>
                    <a:pt x="770115" y="770115"/>
                  </a:lnTo>
                  <a:lnTo>
                    <a:pt x="770115" y="0"/>
                  </a:lnTo>
                  <a:close/>
                </a:path>
              </a:pathLst>
            </a:custGeom>
            <a:solidFill>
              <a:srgbClr val="742738"/>
            </a:solidFill>
          </p:spPr>
          <p:txBody>
            <a:bodyPr wrap="square" lIns="0" tIns="0" rIns="0" bIns="0" rtlCol="0"/>
            <a:lstStyle/>
            <a:p>
              <a:endParaRPr/>
            </a:p>
          </p:txBody>
        </p:sp>
        <p:sp>
          <p:nvSpPr>
            <p:cNvPr id="5" name="object 5"/>
            <p:cNvSpPr/>
            <p:nvPr/>
          </p:nvSpPr>
          <p:spPr>
            <a:xfrm>
              <a:off x="7354887" y="4230039"/>
              <a:ext cx="640080" cy="640080"/>
            </a:xfrm>
            <a:custGeom>
              <a:avLst/>
              <a:gdLst/>
              <a:ahLst/>
              <a:cxnLst/>
              <a:rect l="l" t="t" r="r" b="b"/>
              <a:pathLst>
                <a:path w="640079" h="640079">
                  <a:moveTo>
                    <a:pt x="560654" y="9652"/>
                  </a:moveTo>
                  <a:lnTo>
                    <a:pt x="550938" y="0"/>
                  </a:lnTo>
                  <a:lnTo>
                    <a:pt x="549427" y="0"/>
                  </a:lnTo>
                  <a:lnTo>
                    <a:pt x="297192" y="239674"/>
                  </a:lnTo>
                  <a:lnTo>
                    <a:pt x="262293" y="227622"/>
                  </a:lnTo>
                  <a:lnTo>
                    <a:pt x="198335" y="205536"/>
                  </a:lnTo>
                  <a:lnTo>
                    <a:pt x="197866" y="205346"/>
                  </a:lnTo>
                  <a:lnTo>
                    <a:pt x="196900" y="205028"/>
                  </a:lnTo>
                  <a:lnTo>
                    <a:pt x="195897" y="204787"/>
                  </a:lnTo>
                  <a:lnTo>
                    <a:pt x="194894" y="204660"/>
                  </a:lnTo>
                  <a:lnTo>
                    <a:pt x="194373" y="204635"/>
                  </a:lnTo>
                  <a:lnTo>
                    <a:pt x="193382" y="204635"/>
                  </a:lnTo>
                  <a:lnTo>
                    <a:pt x="188607" y="206146"/>
                  </a:lnTo>
                  <a:lnTo>
                    <a:pt x="188175" y="206387"/>
                  </a:lnTo>
                  <a:lnTo>
                    <a:pt x="187731" y="206705"/>
                  </a:lnTo>
                  <a:lnTo>
                    <a:pt x="186575" y="207708"/>
                  </a:lnTo>
                  <a:lnTo>
                    <a:pt x="186207" y="208102"/>
                  </a:lnTo>
                  <a:lnTo>
                    <a:pt x="185889" y="208508"/>
                  </a:lnTo>
                  <a:lnTo>
                    <a:pt x="185534" y="208902"/>
                  </a:lnTo>
                  <a:lnTo>
                    <a:pt x="1625" y="490385"/>
                  </a:lnTo>
                  <a:lnTo>
                    <a:pt x="0" y="497268"/>
                  </a:lnTo>
                  <a:lnTo>
                    <a:pt x="152" y="498271"/>
                  </a:lnTo>
                  <a:lnTo>
                    <a:pt x="10033" y="506590"/>
                  </a:lnTo>
                  <a:lnTo>
                    <a:pt x="10553" y="506590"/>
                  </a:lnTo>
                  <a:lnTo>
                    <a:pt x="11036" y="506539"/>
                  </a:lnTo>
                  <a:lnTo>
                    <a:pt x="11544" y="506514"/>
                  </a:lnTo>
                  <a:lnTo>
                    <a:pt x="12026" y="506463"/>
                  </a:lnTo>
                  <a:lnTo>
                    <a:pt x="12560" y="506349"/>
                  </a:lnTo>
                  <a:lnTo>
                    <a:pt x="13030" y="506272"/>
                  </a:lnTo>
                  <a:lnTo>
                    <a:pt x="198335" y="227622"/>
                  </a:lnTo>
                  <a:lnTo>
                    <a:pt x="296430" y="261518"/>
                  </a:lnTo>
                  <a:lnTo>
                    <a:pt x="297053" y="261708"/>
                  </a:lnTo>
                  <a:lnTo>
                    <a:pt x="297980" y="261924"/>
                  </a:lnTo>
                  <a:lnTo>
                    <a:pt x="298513" y="262001"/>
                  </a:lnTo>
                  <a:lnTo>
                    <a:pt x="299554" y="262077"/>
                  </a:lnTo>
                  <a:lnTo>
                    <a:pt x="300037" y="262077"/>
                  </a:lnTo>
                  <a:lnTo>
                    <a:pt x="306108" y="259956"/>
                  </a:lnTo>
                  <a:lnTo>
                    <a:pt x="306514" y="259676"/>
                  </a:lnTo>
                  <a:lnTo>
                    <a:pt x="307060" y="259156"/>
                  </a:lnTo>
                  <a:lnTo>
                    <a:pt x="327329" y="239674"/>
                  </a:lnTo>
                  <a:lnTo>
                    <a:pt x="557453" y="17970"/>
                  </a:lnTo>
                  <a:lnTo>
                    <a:pt x="557860" y="17602"/>
                  </a:lnTo>
                  <a:lnTo>
                    <a:pt x="558177" y="17195"/>
                  </a:lnTo>
                  <a:lnTo>
                    <a:pt x="560412" y="12636"/>
                  </a:lnTo>
                  <a:lnTo>
                    <a:pt x="560539" y="12166"/>
                  </a:lnTo>
                  <a:lnTo>
                    <a:pt x="560654" y="9652"/>
                  </a:lnTo>
                  <a:close/>
                </a:path>
                <a:path w="640079" h="640079">
                  <a:moveTo>
                    <a:pt x="639991" y="630085"/>
                  </a:moveTo>
                  <a:lnTo>
                    <a:pt x="638949" y="625005"/>
                  </a:lnTo>
                  <a:lnTo>
                    <a:pt x="635787" y="621169"/>
                  </a:lnTo>
                  <a:lnTo>
                    <a:pt x="631634" y="619277"/>
                  </a:lnTo>
                  <a:lnTo>
                    <a:pt x="629513" y="619086"/>
                  </a:lnTo>
                  <a:lnTo>
                    <a:pt x="549414" y="619137"/>
                  </a:lnTo>
                  <a:lnTo>
                    <a:pt x="549414" y="171386"/>
                  </a:lnTo>
                  <a:lnTo>
                    <a:pt x="467410" y="171386"/>
                  </a:lnTo>
                  <a:lnTo>
                    <a:pt x="467410" y="619188"/>
                  </a:lnTo>
                  <a:lnTo>
                    <a:pt x="423760" y="619201"/>
                  </a:lnTo>
                  <a:lnTo>
                    <a:pt x="423760" y="398246"/>
                  </a:lnTo>
                  <a:lnTo>
                    <a:pt x="341757" y="398246"/>
                  </a:lnTo>
                  <a:lnTo>
                    <a:pt x="341757" y="619252"/>
                  </a:lnTo>
                  <a:lnTo>
                    <a:pt x="298157" y="619264"/>
                  </a:lnTo>
                  <a:lnTo>
                    <a:pt x="298157" y="358203"/>
                  </a:lnTo>
                  <a:lnTo>
                    <a:pt x="216141" y="358203"/>
                  </a:lnTo>
                  <a:lnTo>
                    <a:pt x="216141" y="619315"/>
                  </a:lnTo>
                  <a:lnTo>
                    <a:pt x="172504" y="619328"/>
                  </a:lnTo>
                  <a:lnTo>
                    <a:pt x="172504" y="500545"/>
                  </a:lnTo>
                  <a:lnTo>
                    <a:pt x="90487" y="500545"/>
                  </a:lnTo>
                  <a:lnTo>
                    <a:pt x="90487" y="619366"/>
                  </a:lnTo>
                  <a:lnTo>
                    <a:pt x="7785" y="619404"/>
                  </a:lnTo>
                  <a:lnTo>
                    <a:pt x="2984" y="622160"/>
                  </a:lnTo>
                  <a:lnTo>
                    <a:pt x="241" y="626922"/>
                  </a:lnTo>
                  <a:lnTo>
                    <a:pt x="241" y="632167"/>
                  </a:lnTo>
                  <a:lnTo>
                    <a:pt x="2984" y="636968"/>
                  </a:lnTo>
                  <a:lnTo>
                    <a:pt x="7785" y="639724"/>
                  </a:lnTo>
                  <a:lnTo>
                    <a:pt x="10401" y="640054"/>
                  </a:lnTo>
                  <a:lnTo>
                    <a:pt x="632104" y="639724"/>
                  </a:lnTo>
                  <a:lnTo>
                    <a:pt x="636549" y="637324"/>
                  </a:lnTo>
                  <a:lnTo>
                    <a:pt x="639521" y="632688"/>
                  </a:lnTo>
                  <a:lnTo>
                    <a:pt x="639991" y="630085"/>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9989743" y="4185551"/>
            <a:ext cx="770255" cy="770255"/>
            <a:chOff x="9989743" y="4185551"/>
            <a:chExt cx="770255" cy="770255"/>
          </a:xfrm>
        </p:grpSpPr>
        <p:sp>
          <p:nvSpPr>
            <p:cNvPr id="7" name="object 7"/>
            <p:cNvSpPr/>
            <p:nvPr/>
          </p:nvSpPr>
          <p:spPr>
            <a:xfrm>
              <a:off x="9989743" y="4185551"/>
              <a:ext cx="770255" cy="770255"/>
            </a:xfrm>
            <a:custGeom>
              <a:avLst/>
              <a:gdLst/>
              <a:ahLst/>
              <a:cxnLst/>
              <a:rect l="l" t="t" r="r" b="b"/>
              <a:pathLst>
                <a:path w="770254" h="770254">
                  <a:moveTo>
                    <a:pt x="770115" y="0"/>
                  </a:moveTo>
                  <a:lnTo>
                    <a:pt x="0" y="0"/>
                  </a:lnTo>
                  <a:lnTo>
                    <a:pt x="0" y="770115"/>
                  </a:lnTo>
                  <a:lnTo>
                    <a:pt x="770115" y="770115"/>
                  </a:lnTo>
                  <a:lnTo>
                    <a:pt x="770115" y="0"/>
                  </a:lnTo>
                  <a:close/>
                </a:path>
              </a:pathLst>
            </a:custGeom>
            <a:solidFill>
              <a:srgbClr val="975D6A"/>
            </a:solidFill>
          </p:spPr>
          <p:txBody>
            <a:bodyPr wrap="square" lIns="0" tIns="0" rIns="0" bIns="0" rtlCol="0"/>
            <a:lstStyle/>
            <a:p>
              <a:endParaRPr/>
            </a:p>
          </p:txBody>
        </p:sp>
        <p:pic>
          <p:nvPicPr>
            <p:cNvPr id="8" name="object 8"/>
            <p:cNvPicPr/>
            <p:nvPr/>
          </p:nvPicPr>
          <p:blipFill>
            <a:blip r:embed="rId2" cstate="print"/>
            <a:stretch>
              <a:fillRect/>
            </a:stretch>
          </p:blipFill>
          <p:spPr>
            <a:xfrm>
              <a:off x="10355983" y="4313761"/>
              <a:ext cx="239572" cy="239572"/>
            </a:xfrm>
            <a:prstGeom prst="rect">
              <a:avLst/>
            </a:prstGeom>
          </p:spPr>
        </p:pic>
        <p:sp>
          <p:nvSpPr>
            <p:cNvPr id="9" name="object 9"/>
            <p:cNvSpPr/>
            <p:nvPr/>
          </p:nvSpPr>
          <p:spPr>
            <a:xfrm>
              <a:off x="10050462" y="4437582"/>
              <a:ext cx="648970" cy="389890"/>
            </a:xfrm>
            <a:custGeom>
              <a:avLst/>
              <a:gdLst/>
              <a:ahLst/>
              <a:cxnLst/>
              <a:rect l="l" t="t" r="r" b="b"/>
              <a:pathLst>
                <a:path w="648970" h="389889">
                  <a:moveTo>
                    <a:pt x="278625" y="337820"/>
                  </a:moveTo>
                  <a:lnTo>
                    <a:pt x="278549" y="50800"/>
                  </a:lnTo>
                  <a:lnTo>
                    <a:pt x="269989" y="25400"/>
                  </a:lnTo>
                  <a:lnTo>
                    <a:pt x="268490" y="22860"/>
                  </a:lnTo>
                  <a:lnTo>
                    <a:pt x="267677" y="21590"/>
                  </a:lnTo>
                  <a:lnTo>
                    <a:pt x="266065" y="19050"/>
                  </a:lnTo>
                  <a:lnTo>
                    <a:pt x="264325" y="17780"/>
                  </a:lnTo>
                  <a:lnTo>
                    <a:pt x="263436" y="16510"/>
                  </a:lnTo>
                  <a:lnTo>
                    <a:pt x="262496" y="15240"/>
                  </a:lnTo>
                  <a:lnTo>
                    <a:pt x="259575" y="12700"/>
                  </a:lnTo>
                  <a:lnTo>
                    <a:pt x="257505" y="11430"/>
                  </a:lnTo>
                  <a:lnTo>
                    <a:pt x="257149" y="11010"/>
                  </a:lnTo>
                  <a:lnTo>
                    <a:pt x="257149" y="53340"/>
                  </a:lnTo>
                  <a:lnTo>
                    <a:pt x="257098" y="337820"/>
                  </a:lnTo>
                  <a:lnTo>
                    <a:pt x="256933" y="339090"/>
                  </a:lnTo>
                  <a:lnTo>
                    <a:pt x="256819" y="340360"/>
                  </a:lnTo>
                  <a:lnTo>
                    <a:pt x="256489" y="341630"/>
                  </a:lnTo>
                  <a:lnTo>
                    <a:pt x="256133" y="344170"/>
                  </a:lnTo>
                  <a:lnTo>
                    <a:pt x="255676" y="345440"/>
                  </a:lnTo>
                  <a:lnTo>
                    <a:pt x="255155" y="346710"/>
                  </a:lnTo>
                  <a:lnTo>
                    <a:pt x="254546" y="347980"/>
                  </a:lnTo>
                  <a:lnTo>
                    <a:pt x="253847" y="349250"/>
                  </a:lnTo>
                  <a:lnTo>
                    <a:pt x="253085" y="351790"/>
                  </a:lnTo>
                  <a:lnTo>
                    <a:pt x="246113" y="360680"/>
                  </a:lnTo>
                  <a:lnTo>
                    <a:pt x="244856" y="360680"/>
                  </a:lnTo>
                  <a:lnTo>
                    <a:pt x="243598" y="361950"/>
                  </a:lnTo>
                  <a:lnTo>
                    <a:pt x="242265" y="363220"/>
                  </a:lnTo>
                  <a:lnTo>
                    <a:pt x="240880" y="364490"/>
                  </a:lnTo>
                  <a:lnTo>
                    <a:pt x="239458" y="364490"/>
                  </a:lnTo>
                  <a:lnTo>
                    <a:pt x="237998" y="365760"/>
                  </a:lnTo>
                  <a:lnTo>
                    <a:pt x="236537" y="365760"/>
                  </a:lnTo>
                  <a:lnTo>
                    <a:pt x="235000" y="367030"/>
                  </a:lnTo>
                  <a:lnTo>
                    <a:pt x="233413" y="367030"/>
                  </a:lnTo>
                  <a:lnTo>
                    <a:pt x="231838" y="368300"/>
                  </a:lnTo>
                  <a:lnTo>
                    <a:pt x="225996" y="368300"/>
                  </a:lnTo>
                  <a:lnTo>
                    <a:pt x="224294" y="369570"/>
                  </a:lnTo>
                  <a:lnTo>
                    <a:pt x="53492" y="369570"/>
                  </a:lnTo>
                  <a:lnTo>
                    <a:pt x="52654" y="368300"/>
                  </a:lnTo>
                  <a:lnTo>
                    <a:pt x="46812" y="368300"/>
                  </a:lnTo>
                  <a:lnTo>
                    <a:pt x="45224" y="367030"/>
                  </a:lnTo>
                  <a:lnTo>
                    <a:pt x="43637" y="367030"/>
                  </a:lnTo>
                  <a:lnTo>
                    <a:pt x="42100" y="365760"/>
                  </a:lnTo>
                  <a:lnTo>
                    <a:pt x="40601" y="365760"/>
                  </a:lnTo>
                  <a:lnTo>
                    <a:pt x="39141" y="364490"/>
                  </a:lnTo>
                  <a:lnTo>
                    <a:pt x="37769" y="364490"/>
                  </a:lnTo>
                  <a:lnTo>
                    <a:pt x="36385" y="363220"/>
                  </a:lnTo>
                  <a:lnTo>
                    <a:pt x="33743" y="360680"/>
                  </a:lnTo>
                  <a:lnTo>
                    <a:pt x="32537" y="360680"/>
                  </a:lnTo>
                  <a:lnTo>
                    <a:pt x="24790" y="349250"/>
                  </a:lnTo>
                  <a:lnTo>
                    <a:pt x="24091" y="347980"/>
                  </a:lnTo>
                  <a:lnTo>
                    <a:pt x="23495" y="346710"/>
                  </a:lnTo>
                  <a:lnTo>
                    <a:pt x="22961" y="345440"/>
                  </a:lnTo>
                  <a:lnTo>
                    <a:pt x="22517" y="344170"/>
                  </a:lnTo>
                  <a:lnTo>
                    <a:pt x="22148" y="341630"/>
                  </a:lnTo>
                  <a:lnTo>
                    <a:pt x="21818" y="340360"/>
                  </a:lnTo>
                  <a:lnTo>
                    <a:pt x="21704" y="339090"/>
                  </a:lnTo>
                  <a:lnTo>
                    <a:pt x="21539" y="337820"/>
                  </a:lnTo>
                  <a:lnTo>
                    <a:pt x="21539" y="52070"/>
                  </a:lnTo>
                  <a:lnTo>
                    <a:pt x="21704" y="50800"/>
                  </a:lnTo>
                  <a:lnTo>
                    <a:pt x="21818" y="49530"/>
                  </a:lnTo>
                  <a:lnTo>
                    <a:pt x="22148" y="48260"/>
                  </a:lnTo>
                  <a:lnTo>
                    <a:pt x="22517" y="46990"/>
                  </a:lnTo>
                  <a:lnTo>
                    <a:pt x="22961" y="44450"/>
                  </a:lnTo>
                  <a:lnTo>
                    <a:pt x="23495" y="43180"/>
                  </a:lnTo>
                  <a:lnTo>
                    <a:pt x="24091" y="41910"/>
                  </a:lnTo>
                  <a:lnTo>
                    <a:pt x="24790" y="40640"/>
                  </a:lnTo>
                  <a:lnTo>
                    <a:pt x="25565" y="38100"/>
                  </a:lnTo>
                  <a:lnTo>
                    <a:pt x="32537" y="29210"/>
                  </a:lnTo>
                  <a:lnTo>
                    <a:pt x="33794" y="29210"/>
                  </a:lnTo>
                  <a:lnTo>
                    <a:pt x="35052" y="27940"/>
                  </a:lnTo>
                  <a:lnTo>
                    <a:pt x="36385" y="26670"/>
                  </a:lnTo>
                  <a:lnTo>
                    <a:pt x="37769" y="25400"/>
                  </a:lnTo>
                  <a:lnTo>
                    <a:pt x="39179" y="25400"/>
                  </a:lnTo>
                  <a:lnTo>
                    <a:pt x="40601" y="24130"/>
                  </a:lnTo>
                  <a:lnTo>
                    <a:pt x="42100" y="24130"/>
                  </a:lnTo>
                  <a:lnTo>
                    <a:pt x="43637" y="22860"/>
                  </a:lnTo>
                  <a:lnTo>
                    <a:pt x="45224" y="22860"/>
                  </a:lnTo>
                  <a:lnTo>
                    <a:pt x="46812" y="21590"/>
                  </a:lnTo>
                  <a:lnTo>
                    <a:pt x="231838" y="21590"/>
                  </a:lnTo>
                  <a:lnTo>
                    <a:pt x="233413" y="22860"/>
                  </a:lnTo>
                  <a:lnTo>
                    <a:pt x="235000" y="22860"/>
                  </a:lnTo>
                  <a:lnTo>
                    <a:pt x="236537" y="24130"/>
                  </a:lnTo>
                  <a:lnTo>
                    <a:pt x="237998" y="24130"/>
                  </a:lnTo>
                  <a:lnTo>
                    <a:pt x="239458" y="25400"/>
                  </a:lnTo>
                  <a:lnTo>
                    <a:pt x="240880" y="25400"/>
                  </a:lnTo>
                  <a:lnTo>
                    <a:pt x="242265" y="26670"/>
                  </a:lnTo>
                  <a:lnTo>
                    <a:pt x="243598" y="27940"/>
                  </a:lnTo>
                  <a:lnTo>
                    <a:pt x="244856" y="29210"/>
                  </a:lnTo>
                  <a:lnTo>
                    <a:pt x="246113" y="29210"/>
                  </a:lnTo>
                  <a:lnTo>
                    <a:pt x="253847" y="40640"/>
                  </a:lnTo>
                  <a:lnTo>
                    <a:pt x="254546" y="41910"/>
                  </a:lnTo>
                  <a:lnTo>
                    <a:pt x="255155" y="43180"/>
                  </a:lnTo>
                  <a:lnTo>
                    <a:pt x="255676" y="44450"/>
                  </a:lnTo>
                  <a:lnTo>
                    <a:pt x="256133" y="46990"/>
                  </a:lnTo>
                  <a:lnTo>
                    <a:pt x="256654" y="48260"/>
                  </a:lnTo>
                  <a:lnTo>
                    <a:pt x="256819" y="49530"/>
                  </a:lnTo>
                  <a:lnTo>
                    <a:pt x="256933" y="50800"/>
                  </a:lnTo>
                  <a:lnTo>
                    <a:pt x="257098" y="52070"/>
                  </a:lnTo>
                  <a:lnTo>
                    <a:pt x="257149" y="53340"/>
                  </a:lnTo>
                  <a:lnTo>
                    <a:pt x="257149" y="11010"/>
                  </a:lnTo>
                  <a:lnTo>
                    <a:pt x="256451" y="10160"/>
                  </a:lnTo>
                  <a:lnTo>
                    <a:pt x="255397" y="10160"/>
                  </a:lnTo>
                  <a:lnTo>
                    <a:pt x="254292" y="8890"/>
                  </a:lnTo>
                  <a:lnTo>
                    <a:pt x="252031" y="7620"/>
                  </a:lnTo>
                  <a:lnTo>
                    <a:pt x="248551" y="5080"/>
                  </a:lnTo>
                  <a:lnTo>
                    <a:pt x="247370" y="5080"/>
                  </a:lnTo>
                  <a:lnTo>
                    <a:pt x="246113" y="3810"/>
                  </a:lnTo>
                  <a:lnTo>
                    <a:pt x="243636" y="3810"/>
                  </a:lnTo>
                  <a:lnTo>
                    <a:pt x="241122" y="2540"/>
                  </a:lnTo>
                  <a:lnTo>
                    <a:pt x="238531" y="1270"/>
                  </a:lnTo>
                  <a:lnTo>
                    <a:pt x="235889" y="1270"/>
                  </a:lnTo>
                  <a:lnTo>
                    <a:pt x="234518" y="0"/>
                  </a:lnTo>
                  <a:lnTo>
                    <a:pt x="44094" y="0"/>
                  </a:lnTo>
                  <a:lnTo>
                    <a:pt x="42748" y="1270"/>
                  </a:lnTo>
                  <a:lnTo>
                    <a:pt x="40106" y="1270"/>
                  </a:lnTo>
                  <a:lnTo>
                    <a:pt x="37515" y="2540"/>
                  </a:lnTo>
                  <a:lnTo>
                    <a:pt x="35001" y="3810"/>
                  </a:lnTo>
                  <a:lnTo>
                    <a:pt x="32486" y="3810"/>
                  </a:lnTo>
                  <a:lnTo>
                    <a:pt x="31280" y="5080"/>
                  </a:lnTo>
                  <a:lnTo>
                    <a:pt x="30099" y="5080"/>
                  </a:lnTo>
                  <a:lnTo>
                    <a:pt x="26606" y="7620"/>
                  </a:lnTo>
                  <a:lnTo>
                    <a:pt x="24333" y="8890"/>
                  </a:lnTo>
                  <a:lnTo>
                    <a:pt x="23241" y="10160"/>
                  </a:lnTo>
                  <a:lnTo>
                    <a:pt x="22186" y="10160"/>
                  </a:lnTo>
                  <a:lnTo>
                    <a:pt x="21132" y="11430"/>
                  </a:lnTo>
                  <a:lnTo>
                    <a:pt x="19062" y="12700"/>
                  </a:lnTo>
                  <a:lnTo>
                    <a:pt x="17119" y="15240"/>
                  </a:lnTo>
                  <a:lnTo>
                    <a:pt x="16154" y="15240"/>
                  </a:lnTo>
                  <a:lnTo>
                    <a:pt x="15214" y="16510"/>
                  </a:lnTo>
                  <a:lnTo>
                    <a:pt x="14325" y="17780"/>
                  </a:lnTo>
                  <a:lnTo>
                    <a:pt x="12573" y="19050"/>
                  </a:lnTo>
                  <a:lnTo>
                    <a:pt x="10147" y="22860"/>
                  </a:lnTo>
                  <a:lnTo>
                    <a:pt x="9423" y="24130"/>
                  </a:lnTo>
                  <a:lnTo>
                    <a:pt x="8648" y="25400"/>
                  </a:lnTo>
                  <a:lnTo>
                    <a:pt x="0" y="337820"/>
                  </a:lnTo>
                  <a:lnTo>
                    <a:pt x="88" y="339090"/>
                  </a:lnTo>
                  <a:lnTo>
                    <a:pt x="8648" y="364490"/>
                  </a:lnTo>
                  <a:lnTo>
                    <a:pt x="9423" y="365760"/>
                  </a:lnTo>
                  <a:lnTo>
                    <a:pt x="10147" y="367030"/>
                  </a:lnTo>
                  <a:lnTo>
                    <a:pt x="11760" y="369570"/>
                  </a:lnTo>
                  <a:lnTo>
                    <a:pt x="13436" y="370840"/>
                  </a:lnTo>
                  <a:lnTo>
                    <a:pt x="15214" y="373380"/>
                  </a:lnTo>
                  <a:lnTo>
                    <a:pt x="16154" y="374650"/>
                  </a:lnTo>
                  <a:lnTo>
                    <a:pt x="19062" y="377190"/>
                  </a:lnTo>
                  <a:lnTo>
                    <a:pt x="20091" y="378460"/>
                  </a:lnTo>
                  <a:lnTo>
                    <a:pt x="23241" y="379730"/>
                  </a:lnTo>
                  <a:lnTo>
                    <a:pt x="25476" y="382270"/>
                  </a:lnTo>
                  <a:lnTo>
                    <a:pt x="27749" y="383540"/>
                  </a:lnTo>
                  <a:lnTo>
                    <a:pt x="30099" y="384810"/>
                  </a:lnTo>
                  <a:lnTo>
                    <a:pt x="31280" y="384810"/>
                  </a:lnTo>
                  <a:lnTo>
                    <a:pt x="32486" y="386080"/>
                  </a:lnTo>
                  <a:lnTo>
                    <a:pt x="35001" y="386080"/>
                  </a:lnTo>
                  <a:lnTo>
                    <a:pt x="36258" y="387350"/>
                  </a:lnTo>
                  <a:lnTo>
                    <a:pt x="37515" y="387350"/>
                  </a:lnTo>
                  <a:lnTo>
                    <a:pt x="40106" y="388620"/>
                  </a:lnTo>
                  <a:lnTo>
                    <a:pt x="42748" y="388620"/>
                  </a:lnTo>
                  <a:lnTo>
                    <a:pt x="45466" y="389890"/>
                  </a:lnTo>
                  <a:lnTo>
                    <a:pt x="233172" y="389890"/>
                  </a:lnTo>
                  <a:lnTo>
                    <a:pt x="235889" y="388620"/>
                  </a:lnTo>
                  <a:lnTo>
                    <a:pt x="238531" y="388620"/>
                  </a:lnTo>
                  <a:lnTo>
                    <a:pt x="241122" y="387350"/>
                  </a:lnTo>
                  <a:lnTo>
                    <a:pt x="242379" y="387350"/>
                  </a:lnTo>
                  <a:lnTo>
                    <a:pt x="243636" y="386080"/>
                  </a:lnTo>
                  <a:lnTo>
                    <a:pt x="244894" y="386080"/>
                  </a:lnTo>
                  <a:lnTo>
                    <a:pt x="247370" y="384810"/>
                  </a:lnTo>
                  <a:lnTo>
                    <a:pt x="252031" y="382270"/>
                  </a:lnTo>
                  <a:lnTo>
                    <a:pt x="254292" y="381000"/>
                  </a:lnTo>
                  <a:lnTo>
                    <a:pt x="256451" y="379730"/>
                  </a:lnTo>
                  <a:lnTo>
                    <a:pt x="257505" y="378460"/>
                  </a:lnTo>
                  <a:lnTo>
                    <a:pt x="259575" y="377190"/>
                  </a:lnTo>
                  <a:lnTo>
                    <a:pt x="261518" y="374650"/>
                  </a:lnTo>
                  <a:lnTo>
                    <a:pt x="262496" y="374650"/>
                  </a:lnTo>
                  <a:lnTo>
                    <a:pt x="263436" y="373380"/>
                  </a:lnTo>
                  <a:lnTo>
                    <a:pt x="265214" y="370840"/>
                  </a:lnTo>
                  <a:lnTo>
                    <a:pt x="266065" y="370840"/>
                  </a:lnTo>
                  <a:lnTo>
                    <a:pt x="266865" y="369570"/>
                  </a:lnTo>
                  <a:lnTo>
                    <a:pt x="268490" y="367030"/>
                  </a:lnTo>
                  <a:lnTo>
                    <a:pt x="269989" y="364490"/>
                  </a:lnTo>
                  <a:lnTo>
                    <a:pt x="271373" y="363220"/>
                  </a:lnTo>
                  <a:lnTo>
                    <a:pt x="278549" y="339090"/>
                  </a:lnTo>
                  <a:lnTo>
                    <a:pt x="278625" y="337820"/>
                  </a:lnTo>
                  <a:close/>
                </a:path>
                <a:path w="648970" h="389889">
                  <a:moveTo>
                    <a:pt x="648728" y="325488"/>
                  </a:moveTo>
                  <a:lnTo>
                    <a:pt x="644194" y="280479"/>
                  </a:lnTo>
                  <a:lnTo>
                    <a:pt x="631177" y="238556"/>
                  </a:lnTo>
                  <a:lnTo>
                    <a:pt x="610577" y="200596"/>
                  </a:lnTo>
                  <a:lnTo>
                    <a:pt x="583323" y="167551"/>
                  </a:lnTo>
                  <a:lnTo>
                    <a:pt x="550240" y="140246"/>
                  </a:lnTo>
                  <a:lnTo>
                    <a:pt x="512318" y="119659"/>
                  </a:lnTo>
                  <a:lnTo>
                    <a:pt x="470382" y="106641"/>
                  </a:lnTo>
                  <a:lnTo>
                    <a:pt x="421157" y="102133"/>
                  </a:lnTo>
                  <a:lnTo>
                    <a:pt x="404571" y="103073"/>
                  </a:lnTo>
                  <a:lnTo>
                    <a:pt x="360895" y="111544"/>
                  </a:lnTo>
                  <a:lnTo>
                    <a:pt x="317220" y="129997"/>
                  </a:lnTo>
                  <a:lnTo>
                    <a:pt x="303809" y="138061"/>
                  </a:lnTo>
                  <a:lnTo>
                    <a:pt x="303809" y="325488"/>
                  </a:lnTo>
                  <a:lnTo>
                    <a:pt x="648728" y="325488"/>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131978" y="4516959"/>
              <a:ext cx="115493" cy="229920"/>
            </a:xfrm>
            <a:prstGeom prst="rect">
              <a:avLst/>
            </a:prstGeom>
          </p:spPr>
        </p:pic>
      </p:grpSp>
      <p:grpSp>
        <p:nvGrpSpPr>
          <p:cNvPr id="11" name="object 11"/>
          <p:cNvGrpSpPr/>
          <p:nvPr/>
        </p:nvGrpSpPr>
        <p:grpSpPr>
          <a:xfrm>
            <a:off x="9976866" y="8463064"/>
            <a:ext cx="770255" cy="770255"/>
            <a:chOff x="9976866" y="8463064"/>
            <a:chExt cx="770255" cy="770255"/>
          </a:xfrm>
        </p:grpSpPr>
        <p:sp>
          <p:nvSpPr>
            <p:cNvPr id="12" name="object 12"/>
            <p:cNvSpPr/>
            <p:nvPr/>
          </p:nvSpPr>
          <p:spPr>
            <a:xfrm>
              <a:off x="9976866" y="8463064"/>
              <a:ext cx="770255" cy="770255"/>
            </a:xfrm>
            <a:custGeom>
              <a:avLst/>
              <a:gdLst/>
              <a:ahLst/>
              <a:cxnLst/>
              <a:rect l="l" t="t" r="r" b="b"/>
              <a:pathLst>
                <a:path w="770254" h="770254">
                  <a:moveTo>
                    <a:pt x="770115" y="0"/>
                  </a:moveTo>
                  <a:lnTo>
                    <a:pt x="0" y="0"/>
                  </a:lnTo>
                  <a:lnTo>
                    <a:pt x="0" y="770115"/>
                  </a:lnTo>
                  <a:lnTo>
                    <a:pt x="770115" y="770115"/>
                  </a:lnTo>
                  <a:lnTo>
                    <a:pt x="770115" y="0"/>
                  </a:lnTo>
                  <a:close/>
                </a:path>
              </a:pathLst>
            </a:custGeom>
            <a:solidFill>
              <a:srgbClr val="742738"/>
            </a:solidFill>
          </p:spPr>
          <p:txBody>
            <a:bodyPr wrap="square" lIns="0" tIns="0" rIns="0" bIns="0" rtlCol="0"/>
            <a:lstStyle/>
            <a:p>
              <a:endParaRPr/>
            </a:p>
          </p:txBody>
        </p:sp>
        <p:pic>
          <p:nvPicPr>
            <p:cNvPr id="13" name="object 13"/>
            <p:cNvPicPr/>
            <p:nvPr/>
          </p:nvPicPr>
          <p:blipFill>
            <a:blip r:embed="rId4" cstate="print"/>
            <a:stretch>
              <a:fillRect/>
            </a:stretch>
          </p:blipFill>
          <p:spPr>
            <a:xfrm>
              <a:off x="10041005" y="8546396"/>
              <a:ext cx="641784" cy="541213"/>
            </a:xfrm>
            <a:prstGeom prst="rect">
              <a:avLst/>
            </a:prstGeom>
          </p:spPr>
        </p:pic>
      </p:grpSp>
      <p:sp>
        <p:nvSpPr>
          <p:cNvPr id="14" name="object 14"/>
          <p:cNvSpPr txBox="1"/>
          <p:nvPr/>
        </p:nvSpPr>
        <p:spPr>
          <a:xfrm>
            <a:off x="416984" y="2587187"/>
            <a:ext cx="5806440" cy="1092200"/>
          </a:xfrm>
          <a:prstGeom prst="rect">
            <a:avLst/>
          </a:prstGeom>
        </p:spPr>
        <p:txBody>
          <a:bodyPr vert="horz" wrap="square" lIns="0" tIns="12700" rIns="0" bIns="0" rtlCol="0">
            <a:spAutoFit/>
          </a:bodyPr>
          <a:lstStyle/>
          <a:p>
            <a:pPr marL="12700" marR="5080" algn="just">
              <a:lnSpc>
                <a:spcPct val="100000"/>
              </a:lnSpc>
              <a:spcBef>
                <a:spcPts val="100"/>
              </a:spcBef>
            </a:pPr>
            <a:r>
              <a:rPr sz="1400" dirty="0">
                <a:solidFill>
                  <a:srgbClr val="742738"/>
                </a:solidFill>
                <a:latin typeface="Century Gothic"/>
                <a:cs typeface="Century Gothic"/>
              </a:rPr>
              <a:t>Considerando</a:t>
            </a:r>
            <a:r>
              <a:rPr sz="1400" spc="114" dirty="0">
                <a:solidFill>
                  <a:srgbClr val="742738"/>
                </a:solidFill>
                <a:latin typeface="Century Gothic"/>
                <a:cs typeface="Century Gothic"/>
              </a:rPr>
              <a:t> </a:t>
            </a:r>
            <a:r>
              <a:rPr sz="1400" dirty="0">
                <a:solidFill>
                  <a:srgbClr val="742738"/>
                </a:solidFill>
                <a:latin typeface="Century Gothic"/>
                <a:cs typeface="Century Gothic"/>
              </a:rPr>
              <a:t>que</a:t>
            </a:r>
            <a:r>
              <a:rPr sz="1400" spc="120" dirty="0">
                <a:solidFill>
                  <a:srgbClr val="742738"/>
                </a:solidFill>
                <a:latin typeface="Century Gothic"/>
                <a:cs typeface="Century Gothic"/>
              </a:rPr>
              <a:t> </a:t>
            </a:r>
            <a:r>
              <a:rPr sz="1400" spc="50" dirty="0">
                <a:solidFill>
                  <a:srgbClr val="742738"/>
                </a:solidFill>
                <a:latin typeface="Century Gothic"/>
                <a:cs typeface="Century Gothic"/>
              </a:rPr>
              <a:t>os</a:t>
            </a:r>
            <a:r>
              <a:rPr sz="1400" spc="120" dirty="0">
                <a:solidFill>
                  <a:srgbClr val="742738"/>
                </a:solidFill>
                <a:latin typeface="Century Gothic"/>
                <a:cs typeface="Century Gothic"/>
              </a:rPr>
              <a:t> </a:t>
            </a:r>
            <a:r>
              <a:rPr sz="1400" dirty="0">
                <a:solidFill>
                  <a:srgbClr val="742738"/>
                </a:solidFill>
                <a:latin typeface="Century Gothic"/>
                <a:cs typeface="Century Gothic"/>
              </a:rPr>
              <a:t>objetivos</a:t>
            </a:r>
            <a:r>
              <a:rPr sz="1400" spc="120" dirty="0">
                <a:solidFill>
                  <a:srgbClr val="742738"/>
                </a:solidFill>
                <a:latin typeface="Century Gothic"/>
                <a:cs typeface="Century Gothic"/>
              </a:rPr>
              <a:t> </a:t>
            </a:r>
            <a:r>
              <a:rPr sz="1400" dirty="0">
                <a:solidFill>
                  <a:srgbClr val="742738"/>
                </a:solidFill>
                <a:latin typeface="Century Gothic"/>
                <a:cs typeface="Century Gothic"/>
              </a:rPr>
              <a:t>devem</a:t>
            </a:r>
            <a:r>
              <a:rPr sz="1400" spc="120" dirty="0">
                <a:solidFill>
                  <a:srgbClr val="742738"/>
                </a:solidFill>
                <a:latin typeface="Century Gothic"/>
                <a:cs typeface="Century Gothic"/>
              </a:rPr>
              <a:t> </a:t>
            </a:r>
            <a:r>
              <a:rPr sz="1400" spc="55" dirty="0">
                <a:solidFill>
                  <a:srgbClr val="742738"/>
                </a:solidFill>
                <a:latin typeface="Century Gothic"/>
                <a:cs typeface="Century Gothic"/>
              </a:rPr>
              <a:t>traduzir</a:t>
            </a:r>
            <a:r>
              <a:rPr sz="1400" spc="120" dirty="0">
                <a:solidFill>
                  <a:srgbClr val="742738"/>
                </a:solidFill>
                <a:latin typeface="Century Gothic"/>
                <a:cs typeface="Century Gothic"/>
              </a:rPr>
              <a:t> </a:t>
            </a:r>
            <a:r>
              <a:rPr sz="1400" dirty="0">
                <a:solidFill>
                  <a:srgbClr val="742738"/>
                </a:solidFill>
                <a:latin typeface="Century Gothic"/>
                <a:cs typeface="Century Gothic"/>
              </a:rPr>
              <a:t>em</a:t>
            </a:r>
            <a:r>
              <a:rPr sz="1400" spc="114" dirty="0">
                <a:solidFill>
                  <a:srgbClr val="742738"/>
                </a:solidFill>
                <a:latin typeface="Century Gothic"/>
                <a:cs typeface="Century Gothic"/>
              </a:rPr>
              <a:t> </a:t>
            </a:r>
            <a:r>
              <a:rPr sz="1400" spc="-20" dirty="0">
                <a:solidFill>
                  <a:srgbClr val="742738"/>
                </a:solidFill>
                <a:latin typeface="Century Gothic"/>
                <a:cs typeface="Century Gothic"/>
              </a:rPr>
              <a:t>ações</a:t>
            </a:r>
            <a:r>
              <a:rPr sz="1400" spc="120" dirty="0">
                <a:solidFill>
                  <a:srgbClr val="742738"/>
                </a:solidFill>
                <a:latin typeface="Century Gothic"/>
                <a:cs typeface="Century Gothic"/>
              </a:rPr>
              <a:t> </a:t>
            </a:r>
            <a:r>
              <a:rPr sz="1400" spc="-10" dirty="0">
                <a:solidFill>
                  <a:srgbClr val="742738"/>
                </a:solidFill>
                <a:latin typeface="Century Gothic"/>
                <a:cs typeface="Century Gothic"/>
              </a:rPr>
              <a:t>opera- </a:t>
            </a:r>
            <a:r>
              <a:rPr sz="1400" dirty="0">
                <a:solidFill>
                  <a:srgbClr val="742738"/>
                </a:solidFill>
                <a:latin typeface="Century Gothic"/>
                <a:cs typeface="Century Gothic"/>
              </a:rPr>
              <a:t>cionais</a:t>
            </a:r>
            <a:r>
              <a:rPr sz="1400" spc="30" dirty="0">
                <a:solidFill>
                  <a:srgbClr val="742738"/>
                </a:solidFill>
                <a:latin typeface="Century Gothic"/>
                <a:cs typeface="Century Gothic"/>
              </a:rPr>
              <a:t> </a:t>
            </a:r>
            <a:r>
              <a:rPr sz="1400" dirty="0">
                <a:solidFill>
                  <a:srgbClr val="742738"/>
                </a:solidFill>
                <a:latin typeface="Century Gothic"/>
                <a:cs typeface="Century Gothic"/>
              </a:rPr>
              <a:t>o</a:t>
            </a:r>
            <a:r>
              <a:rPr sz="1400" spc="30" dirty="0">
                <a:solidFill>
                  <a:srgbClr val="742738"/>
                </a:solidFill>
                <a:latin typeface="Century Gothic"/>
                <a:cs typeface="Century Gothic"/>
              </a:rPr>
              <a:t> </a:t>
            </a:r>
            <a:r>
              <a:rPr sz="1400" dirty="0">
                <a:solidFill>
                  <a:srgbClr val="742738"/>
                </a:solidFill>
                <a:latin typeface="Century Gothic"/>
                <a:cs typeface="Century Gothic"/>
              </a:rPr>
              <a:t>desempenho</a:t>
            </a:r>
            <a:r>
              <a:rPr sz="1400" spc="35" dirty="0">
                <a:solidFill>
                  <a:srgbClr val="742738"/>
                </a:solidFill>
                <a:latin typeface="Century Gothic"/>
                <a:cs typeface="Century Gothic"/>
              </a:rPr>
              <a:t> </a:t>
            </a:r>
            <a:r>
              <a:rPr sz="1400" spc="-10" dirty="0">
                <a:solidFill>
                  <a:srgbClr val="742738"/>
                </a:solidFill>
                <a:latin typeface="Century Gothic"/>
                <a:cs typeface="Century Gothic"/>
              </a:rPr>
              <a:t>da</a:t>
            </a:r>
            <a:r>
              <a:rPr sz="1400" spc="30" dirty="0">
                <a:solidFill>
                  <a:srgbClr val="742738"/>
                </a:solidFill>
                <a:latin typeface="Century Gothic"/>
                <a:cs typeface="Century Gothic"/>
              </a:rPr>
              <a:t> </a:t>
            </a:r>
            <a:r>
              <a:rPr sz="1400" dirty="0">
                <a:solidFill>
                  <a:srgbClr val="742738"/>
                </a:solidFill>
                <a:latin typeface="Century Gothic"/>
                <a:cs typeface="Century Gothic"/>
              </a:rPr>
              <a:t>entidade,</a:t>
            </a:r>
            <a:r>
              <a:rPr sz="1400" spc="35" dirty="0">
                <a:solidFill>
                  <a:srgbClr val="742738"/>
                </a:solidFill>
                <a:latin typeface="Century Gothic"/>
                <a:cs typeface="Century Gothic"/>
              </a:rPr>
              <a:t> </a:t>
            </a:r>
            <a:r>
              <a:rPr sz="1400" dirty="0">
                <a:solidFill>
                  <a:srgbClr val="742738"/>
                </a:solidFill>
                <a:latin typeface="Century Gothic"/>
                <a:cs typeface="Century Gothic"/>
              </a:rPr>
              <a:t>correlacionando</a:t>
            </a:r>
            <a:r>
              <a:rPr sz="1400" spc="30" dirty="0">
                <a:solidFill>
                  <a:srgbClr val="742738"/>
                </a:solidFill>
                <a:latin typeface="Century Gothic"/>
                <a:cs typeface="Century Gothic"/>
              </a:rPr>
              <a:t> </a:t>
            </a:r>
            <a:r>
              <a:rPr sz="1400" spc="50" dirty="0">
                <a:solidFill>
                  <a:srgbClr val="742738"/>
                </a:solidFill>
                <a:latin typeface="Century Gothic"/>
                <a:cs typeface="Century Gothic"/>
              </a:rPr>
              <a:t>os</a:t>
            </a:r>
            <a:r>
              <a:rPr sz="1400" spc="35" dirty="0">
                <a:solidFill>
                  <a:srgbClr val="742738"/>
                </a:solidFill>
                <a:latin typeface="Century Gothic"/>
                <a:cs typeface="Century Gothic"/>
              </a:rPr>
              <a:t> </a:t>
            </a:r>
            <a:r>
              <a:rPr sz="1400" spc="-10" dirty="0">
                <a:solidFill>
                  <a:srgbClr val="742738"/>
                </a:solidFill>
                <a:latin typeface="Century Gothic"/>
                <a:cs typeface="Century Gothic"/>
              </a:rPr>
              <a:t>projetos, </a:t>
            </a:r>
            <a:r>
              <a:rPr sz="1400" dirty="0">
                <a:solidFill>
                  <a:srgbClr val="742738"/>
                </a:solidFill>
                <a:latin typeface="Century Gothic"/>
                <a:cs typeface="Century Gothic"/>
              </a:rPr>
              <a:t>as</a:t>
            </a:r>
            <a:r>
              <a:rPr sz="1400" spc="170" dirty="0">
                <a:solidFill>
                  <a:srgbClr val="742738"/>
                </a:solidFill>
                <a:latin typeface="Century Gothic"/>
                <a:cs typeface="Century Gothic"/>
              </a:rPr>
              <a:t> </a:t>
            </a:r>
            <a:r>
              <a:rPr sz="1400" dirty="0">
                <a:solidFill>
                  <a:srgbClr val="742738"/>
                </a:solidFill>
                <a:latin typeface="Century Gothic"/>
                <a:cs typeface="Century Gothic"/>
              </a:rPr>
              <a:t>metas</a:t>
            </a:r>
            <a:r>
              <a:rPr sz="1400" spc="170" dirty="0">
                <a:solidFill>
                  <a:srgbClr val="742738"/>
                </a:solidFill>
                <a:latin typeface="Century Gothic"/>
                <a:cs typeface="Century Gothic"/>
              </a:rPr>
              <a:t> </a:t>
            </a:r>
            <a:r>
              <a:rPr sz="1400" dirty="0">
                <a:solidFill>
                  <a:srgbClr val="742738"/>
                </a:solidFill>
                <a:latin typeface="Century Gothic"/>
                <a:cs typeface="Century Gothic"/>
              </a:rPr>
              <a:t>e</a:t>
            </a:r>
            <a:r>
              <a:rPr sz="1400" spc="175" dirty="0">
                <a:solidFill>
                  <a:srgbClr val="742738"/>
                </a:solidFill>
                <a:latin typeface="Century Gothic"/>
                <a:cs typeface="Century Gothic"/>
              </a:rPr>
              <a:t> </a:t>
            </a:r>
            <a:r>
              <a:rPr sz="1400" spc="50" dirty="0">
                <a:solidFill>
                  <a:srgbClr val="742738"/>
                </a:solidFill>
                <a:latin typeface="Century Gothic"/>
                <a:cs typeface="Century Gothic"/>
              </a:rPr>
              <a:t>os</a:t>
            </a:r>
            <a:r>
              <a:rPr sz="1400" spc="170" dirty="0">
                <a:solidFill>
                  <a:srgbClr val="742738"/>
                </a:solidFill>
                <a:latin typeface="Century Gothic"/>
                <a:cs typeface="Century Gothic"/>
              </a:rPr>
              <a:t> </a:t>
            </a:r>
            <a:r>
              <a:rPr sz="1400" dirty="0">
                <a:solidFill>
                  <a:srgbClr val="742738"/>
                </a:solidFill>
                <a:latin typeface="Century Gothic"/>
                <a:cs typeface="Century Gothic"/>
              </a:rPr>
              <a:t>indicadores</a:t>
            </a:r>
            <a:r>
              <a:rPr sz="1400" spc="175" dirty="0">
                <a:solidFill>
                  <a:srgbClr val="742738"/>
                </a:solidFill>
                <a:latin typeface="Century Gothic"/>
                <a:cs typeface="Century Gothic"/>
              </a:rPr>
              <a:t> </a:t>
            </a:r>
            <a:r>
              <a:rPr sz="1400" dirty="0">
                <a:solidFill>
                  <a:srgbClr val="742738"/>
                </a:solidFill>
                <a:latin typeface="Century Gothic"/>
                <a:cs typeface="Century Gothic"/>
              </a:rPr>
              <a:t>estratégicos</a:t>
            </a:r>
            <a:r>
              <a:rPr sz="1400" spc="170" dirty="0">
                <a:solidFill>
                  <a:srgbClr val="742738"/>
                </a:solidFill>
                <a:latin typeface="Century Gothic"/>
                <a:cs typeface="Century Gothic"/>
              </a:rPr>
              <a:t> </a:t>
            </a:r>
            <a:r>
              <a:rPr sz="1400" dirty="0">
                <a:solidFill>
                  <a:srgbClr val="742738"/>
                </a:solidFill>
                <a:latin typeface="Century Gothic"/>
                <a:cs typeface="Century Gothic"/>
              </a:rPr>
              <a:t>à</a:t>
            </a:r>
            <a:r>
              <a:rPr sz="1400" spc="175" dirty="0">
                <a:solidFill>
                  <a:srgbClr val="742738"/>
                </a:solidFill>
                <a:latin typeface="Century Gothic"/>
                <a:cs typeface="Century Gothic"/>
              </a:rPr>
              <a:t> </a:t>
            </a:r>
            <a:r>
              <a:rPr sz="1400" dirty="0">
                <a:solidFill>
                  <a:srgbClr val="742738"/>
                </a:solidFill>
                <a:latin typeface="Century Gothic"/>
                <a:cs typeface="Century Gothic"/>
              </a:rPr>
              <a:t>visão</a:t>
            </a:r>
            <a:r>
              <a:rPr sz="1400" spc="170" dirty="0">
                <a:solidFill>
                  <a:srgbClr val="742738"/>
                </a:solidFill>
                <a:latin typeface="Century Gothic"/>
                <a:cs typeface="Century Gothic"/>
              </a:rPr>
              <a:t> </a:t>
            </a:r>
            <a:r>
              <a:rPr sz="1400" dirty="0">
                <a:solidFill>
                  <a:srgbClr val="742738"/>
                </a:solidFill>
                <a:latin typeface="Century Gothic"/>
                <a:cs typeface="Century Gothic"/>
              </a:rPr>
              <a:t>e</a:t>
            </a:r>
            <a:r>
              <a:rPr sz="1400" spc="170" dirty="0">
                <a:solidFill>
                  <a:srgbClr val="742738"/>
                </a:solidFill>
                <a:latin typeface="Century Gothic"/>
                <a:cs typeface="Century Gothic"/>
              </a:rPr>
              <a:t> </a:t>
            </a:r>
            <a:r>
              <a:rPr sz="1400" dirty="0">
                <a:solidFill>
                  <a:srgbClr val="742738"/>
                </a:solidFill>
                <a:latin typeface="Century Gothic"/>
                <a:cs typeface="Century Gothic"/>
              </a:rPr>
              <a:t>à</a:t>
            </a:r>
            <a:r>
              <a:rPr sz="1400" spc="175" dirty="0">
                <a:solidFill>
                  <a:srgbClr val="742738"/>
                </a:solidFill>
                <a:latin typeface="Century Gothic"/>
                <a:cs typeface="Century Gothic"/>
              </a:rPr>
              <a:t> </a:t>
            </a:r>
            <a:r>
              <a:rPr sz="1400" spc="60" dirty="0">
                <a:solidFill>
                  <a:srgbClr val="742738"/>
                </a:solidFill>
                <a:latin typeface="Century Gothic"/>
                <a:cs typeface="Century Gothic"/>
              </a:rPr>
              <a:t>missão</a:t>
            </a:r>
            <a:r>
              <a:rPr sz="1400" spc="170" dirty="0">
                <a:solidFill>
                  <a:srgbClr val="742738"/>
                </a:solidFill>
                <a:latin typeface="Century Gothic"/>
                <a:cs typeface="Century Gothic"/>
              </a:rPr>
              <a:t> </a:t>
            </a:r>
            <a:r>
              <a:rPr sz="1400" spc="90" dirty="0">
                <a:solidFill>
                  <a:srgbClr val="742738"/>
                </a:solidFill>
                <a:latin typeface="Century Gothic"/>
                <a:cs typeface="Century Gothic"/>
              </a:rPr>
              <a:t>insti- </a:t>
            </a:r>
            <a:r>
              <a:rPr sz="1400" dirty="0">
                <a:solidFill>
                  <a:srgbClr val="742738"/>
                </a:solidFill>
                <a:latin typeface="Century Gothic"/>
                <a:cs typeface="Century Gothic"/>
              </a:rPr>
              <a:t>tucional,</a:t>
            </a:r>
            <a:r>
              <a:rPr sz="1400" spc="170" dirty="0">
                <a:solidFill>
                  <a:srgbClr val="742738"/>
                </a:solidFill>
                <a:latin typeface="Century Gothic"/>
                <a:cs typeface="Century Gothic"/>
              </a:rPr>
              <a:t> </a:t>
            </a:r>
            <a:r>
              <a:rPr sz="1400" dirty="0">
                <a:solidFill>
                  <a:srgbClr val="742738"/>
                </a:solidFill>
                <a:latin typeface="Century Gothic"/>
                <a:cs typeface="Century Gothic"/>
              </a:rPr>
              <a:t>as</a:t>
            </a:r>
            <a:r>
              <a:rPr sz="1400" spc="175" dirty="0">
                <a:solidFill>
                  <a:srgbClr val="742738"/>
                </a:solidFill>
                <a:latin typeface="Century Gothic"/>
                <a:cs typeface="Century Gothic"/>
              </a:rPr>
              <a:t> </a:t>
            </a:r>
            <a:r>
              <a:rPr sz="1400" dirty="0">
                <a:solidFill>
                  <a:srgbClr val="742738"/>
                </a:solidFill>
                <a:latin typeface="Century Gothic"/>
                <a:cs typeface="Century Gothic"/>
              </a:rPr>
              <a:t>prioridades</a:t>
            </a:r>
            <a:r>
              <a:rPr sz="1400" spc="175" dirty="0">
                <a:solidFill>
                  <a:srgbClr val="742738"/>
                </a:solidFill>
                <a:latin typeface="Century Gothic"/>
                <a:cs typeface="Century Gothic"/>
              </a:rPr>
              <a:t> </a:t>
            </a:r>
            <a:r>
              <a:rPr sz="1400" dirty="0">
                <a:solidFill>
                  <a:srgbClr val="742738"/>
                </a:solidFill>
                <a:latin typeface="Century Gothic"/>
                <a:cs typeface="Century Gothic"/>
              </a:rPr>
              <a:t>da</a:t>
            </a:r>
            <a:r>
              <a:rPr sz="1400" spc="170" dirty="0">
                <a:solidFill>
                  <a:srgbClr val="742738"/>
                </a:solidFill>
                <a:latin typeface="Century Gothic"/>
                <a:cs typeface="Century Gothic"/>
              </a:rPr>
              <a:t> </a:t>
            </a:r>
            <a:r>
              <a:rPr sz="1400" dirty="0" err="1">
                <a:solidFill>
                  <a:srgbClr val="742738"/>
                </a:solidFill>
                <a:latin typeface="Century Gothic"/>
                <a:cs typeface="Century Gothic"/>
              </a:rPr>
              <a:t>gestão</a:t>
            </a:r>
            <a:r>
              <a:rPr sz="1400" spc="175" dirty="0">
                <a:solidFill>
                  <a:srgbClr val="742738"/>
                </a:solidFill>
                <a:latin typeface="Century Gothic"/>
                <a:cs typeface="Century Gothic"/>
              </a:rPr>
              <a:t> </a:t>
            </a:r>
            <a:r>
              <a:rPr sz="1400" spc="80" dirty="0">
                <a:solidFill>
                  <a:srgbClr val="742738"/>
                </a:solidFill>
                <a:latin typeface="Century Gothic"/>
                <a:cs typeface="Century Gothic"/>
              </a:rPr>
              <a:t>202</a:t>
            </a:r>
            <a:r>
              <a:rPr lang="pt-BR" sz="1400" spc="80" dirty="0">
                <a:solidFill>
                  <a:srgbClr val="742738"/>
                </a:solidFill>
                <a:latin typeface="Century Gothic"/>
                <a:cs typeface="Century Gothic"/>
              </a:rPr>
              <a:t>3</a:t>
            </a:r>
            <a:r>
              <a:rPr sz="1400" spc="175" dirty="0">
                <a:solidFill>
                  <a:srgbClr val="742738"/>
                </a:solidFill>
                <a:latin typeface="Century Gothic"/>
                <a:cs typeface="Century Gothic"/>
              </a:rPr>
              <a:t> </a:t>
            </a:r>
            <a:r>
              <a:rPr sz="1400" dirty="0">
                <a:solidFill>
                  <a:srgbClr val="742738"/>
                </a:solidFill>
                <a:latin typeface="Century Gothic"/>
                <a:cs typeface="Century Gothic"/>
              </a:rPr>
              <a:t>foram</a:t>
            </a:r>
            <a:r>
              <a:rPr sz="1400" spc="170" dirty="0">
                <a:solidFill>
                  <a:srgbClr val="742738"/>
                </a:solidFill>
                <a:latin typeface="Century Gothic"/>
                <a:cs typeface="Century Gothic"/>
              </a:rPr>
              <a:t> </a:t>
            </a:r>
            <a:r>
              <a:rPr sz="1400" dirty="0">
                <a:solidFill>
                  <a:srgbClr val="742738"/>
                </a:solidFill>
                <a:latin typeface="Century Gothic"/>
                <a:cs typeface="Century Gothic"/>
              </a:rPr>
              <a:t>evidenciadas</a:t>
            </a:r>
            <a:r>
              <a:rPr sz="1400" spc="175" dirty="0">
                <a:solidFill>
                  <a:srgbClr val="742738"/>
                </a:solidFill>
                <a:latin typeface="Century Gothic"/>
                <a:cs typeface="Century Gothic"/>
              </a:rPr>
              <a:t> </a:t>
            </a:r>
            <a:r>
              <a:rPr sz="1400" spc="-25" dirty="0">
                <a:solidFill>
                  <a:srgbClr val="742738"/>
                </a:solidFill>
                <a:latin typeface="Century Gothic"/>
                <a:cs typeface="Century Gothic"/>
              </a:rPr>
              <a:t>por </a:t>
            </a:r>
            <a:r>
              <a:rPr sz="1400" dirty="0">
                <a:solidFill>
                  <a:srgbClr val="742738"/>
                </a:solidFill>
                <a:latin typeface="Century Gothic"/>
                <a:cs typeface="Century Gothic"/>
              </a:rPr>
              <a:t>meio</a:t>
            </a:r>
            <a:r>
              <a:rPr sz="1400" spc="80" dirty="0">
                <a:solidFill>
                  <a:srgbClr val="742738"/>
                </a:solidFill>
                <a:latin typeface="Century Gothic"/>
                <a:cs typeface="Century Gothic"/>
              </a:rPr>
              <a:t> </a:t>
            </a:r>
            <a:r>
              <a:rPr sz="1400" spc="-80" dirty="0">
                <a:solidFill>
                  <a:srgbClr val="742738"/>
                </a:solidFill>
                <a:latin typeface="Century Gothic"/>
                <a:cs typeface="Century Gothic"/>
              </a:rPr>
              <a:t>da</a:t>
            </a:r>
            <a:r>
              <a:rPr sz="1400" spc="85" dirty="0">
                <a:solidFill>
                  <a:srgbClr val="742738"/>
                </a:solidFill>
                <a:latin typeface="Century Gothic"/>
                <a:cs typeface="Century Gothic"/>
              </a:rPr>
              <a:t> </a:t>
            </a:r>
            <a:r>
              <a:rPr sz="1400" spc="-55" dirty="0">
                <a:solidFill>
                  <a:srgbClr val="742738"/>
                </a:solidFill>
                <a:latin typeface="Century Gothic"/>
                <a:cs typeface="Century Gothic"/>
              </a:rPr>
              <a:t>execução</a:t>
            </a:r>
            <a:r>
              <a:rPr sz="1400" spc="85" dirty="0">
                <a:solidFill>
                  <a:srgbClr val="742738"/>
                </a:solidFill>
                <a:latin typeface="Century Gothic"/>
                <a:cs typeface="Century Gothic"/>
              </a:rPr>
              <a:t> </a:t>
            </a:r>
            <a:r>
              <a:rPr sz="1400" dirty="0">
                <a:solidFill>
                  <a:srgbClr val="742738"/>
                </a:solidFill>
                <a:latin typeface="Century Gothic"/>
                <a:cs typeface="Century Gothic"/>
              </a:rPr>
              <a:t>dos</a:t>
            </a:r>
            <a:r>
              <a:rPr sz="1400" spc="85" dirty="0">
                <a:solidFill>
                  <a:srgbClr val="742738"/>
                </a:solidFill>
                <a:latin typeface="Century Gothic"/>
                <a:cs typeface="Century Gothic"/>
              </a:rPr>
              <a:t> </a:t>
            </a:r>
            <a:r>
              <a:rPr sz="1400" spc="50" dirty="0">
                <a:solidFill>
                  <a:srgbClr val="742738"/>
                </a:solidFill>
                <a:latin typeface="Century Gothic"/>
                <a:cs typeface="Century Gothic"/>
              </a:rPr>
              <a:t>seguintes</a:t>
            </a:r>
            <a:r>
              <a:rPr sz="1400" spc="85" dirty="0">
                <a:solidFill>
                  <a:srgbClr val="742738"/>
                </a:solidFill>
                <a:latin typeface="Century Gothic"/>
                <a:cs typeface="Century Gothic"/>
              </a:rPr>
              <a:t> </a:t>
            </a:r>
            <a:r>
              <a:rPr sz="1400" dirty="0">
                <a:solidFill>
                  <a:srgbClr val="742738"/>
                </a:solidFill>
                <a:latin typeface="Century Gothic"/>
                <a:cs typeface="Century Gothic"/>
              </a:rPr>
              <a:t>programas</a:t>
            </a:r>
            <a:r>
              <a:rPr sz="1400" spc="80" dirty="0">
                <a:solidFill>
                  <a:srgbClr val="742738"/>
                </a:solidFill>
                <a:latin typeface="Century Gothic"/>
                <a:cs typeface="Century Gothic"/>
              </a:rPr>
              <a:t> </a:t>
            </a:r>
            <a:r>
              <a:rPr sz="1400" spc="-80" dirty="0">
                <a:solidFill>
                  <a:srgbClr val="742738"/>
                </a:solidFill>
                <a:latin typeface="Century Gothic"/>
                <a:cs typeface="Century Gothic"/>
              </a:rPr>
              <a:t>e</a:t>
            </a:r>
            <a:r>
              <a:rPr sz="1400" spc="85" dirty="0">
                <a:solidFill>
                  <a:srgbClr val="742738"/>
                </a:solidFill>
                <a:latin typeface="Century Gothic"/>
                <a:cs typeface="Century Gothic"/>
              </a:rPr>
              <a:t> </a:t>
            </a:r>
            <a:r>
              <a:rPr sz="1400" dirty="0">
                <a:solidFill>
                  <a:srgbClr val="742738"/>
                </a:solidFill>
                <a:latin typeface="Century Gothic"/>
                <a:cs typeface="Century Gothic"/>
              </a:rPr>
              <a:t>recursos</a:t>
            </a:r>
            <a:r>
              <a:rPr sz="1400" spc="85" dirty="0">
                <a:solidFill>
                  <a:srgbClr val="742738"/>
                </a:solidFill>
                <a:latin typeface="Century Gothic"/>
                <a:cs typeface="Century Gothic"/>
              </a:rPr>
              <a:t> </a:t>
            </a:r>
            <a:r>
              <a:rPr sz="1400" spc="-10" dirty="0">
                <a:solidFill>
                  <a:srgbClr val="742738"/>
                </a:solidFill>
                <a:latin typeface="Century Gothic"/>
                <a:cs typeface="Century Gothic"/>
              </a:rPr>
              <a:t>alocados:</a:t>
            </a:r>
            <a:endParaRPr sz="1400" dirty="0">
              <a:latin typeface="Century Gothic"/>
              <a:cs typeface="Century Gothic"/>
            </a:endParaRPr>
          </a:p>
        </p:txBody>
      </p:sp>
      <p:pic>
        <p:nvPicPr>
          <p:cNvPr id="15" name="object 15"/>
          <p:cNvPicPr/>
          <p:nvPr/>
        </p:nvPicPr>
        <p:blipFill>
          <a:blip r:embed="rId5" cstate="print"/>
          <a:stretch>
            <a:fillRect/>
          </a:stretch>
        </p:blipFill>
        <p:spPr>
          <a:xfrm>
            <a:off x="7282827" y="7463408"/>
            <a:ext cx="770115" cy="770115"/>
          </a:xfrm>
          <a:prstGeom prst="rect">
            <a:avLst/>
          </a:prstGeom>
        </p:spPr>
      </p:pic>
      <p:pic>
        <p:nvPicPr>
          <p:cNvPr id="16" name="object 16"/>
          <p:cNvPicPr/>
          <p:nvPr/>
        </p:nvPicPr>
        <p:blipFill>
          <a:blip r:embed="rId6" cstate="print"/>
          <a:stretch>
            <a:fillRect/>
          </a:stretch>
        </p:blipFill>
        <p:spPr>
          <a:xfrm>
            <a:off x="7282827" y="5189207"/>
            <a:ext cx="770115" cy="770115"/>
          </a:xfrm>
          <a:prstGeom prst="rect">
            <a:avLst/>
          </a:prstGeom>
        </p:spPr>
      </p:pic>
      <p:pic>
        <p:nvPicPr>
          <p:cNvPr id="17" name="object 17"/>
          <p:cNvPicPr/>
          <p:nvPr/>
        </p:nvPicPr>
        <p:blipFill>
          <a:blip r:embed="rId7" cstate="print"/>
          <a:stretch>
            <a:fillRect/>
          </a:stretch>
        </p:blipFill>
        <p:spPr>
          <a:xfrm>
            <a:off x="7282827" y="8463064"/>
            <a:ext cx="770115" cy="770115"/>
          </a:xfrm>
          <a:prstGeom prst="rect">
            <a:avLst/>
          </a:prstGeom>
        </p:spPr>
      </p:pic>
      <p:sp>
        <p:nvSpPr>
          <p:cNvPr id="18" name="object 18"/>
          <p:cNvSpPr txBox="1"/>
          <p:nvPr/>
        </p:nvSpPr>
        <p:spPr>
          <a:xfrm>
            <a:off x="8144621" y="7566060"/>
            <a:ext cx="963930" cy="351378"/>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742738"/>
                </a:solidFill>
                <a:latin typeface="Century Gothic"/>
                <a:cs typeface="Century Gothic"/>
              </a:rPr>
              <a:t>Diárias</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lang="pt-BR" sz="1200" spc="-10" dirty="0">
                <a:solidFill>
                  <a:srgbClr val="742738"/>
                </a:solidFill>
                <a:latin typeface="Century Gothic"/>
                <a:cs typeface="Century Gothic"/>
              </a:rPr>
              <a:t>37.415,00</a:t>
            </a:r>
            <a:endParaRPr sz="1200" dirty="0">
              <a:latin typeface="Century Gothic"/>
              <a:cs typeface="Century Gothic"/>
            </a:endParaRPr>
          </a:p>
        </p:txBody>
      </p:sp>
      <p:grpSp>
        <p:nvGrpSpPr>
          <p:cNvPr id="19" name="object 19"/>
          <p:cNvGrpSpPr/>
          <p:nvPr/>
        </p:nvGrpSpPr>
        <p:grpSpPr>
          <a:xfrm>
            <a:off x="9976866" y="7463408"/>
            <a:ext cx="770255" cy="770255"/>
            <a:chOff x="9976866" y="7463408"/>
            <a:chExt cx="770255" cy="770255"/>
          </a:xfrm>
        </p:grpSpPr>
        <p:sp>
          <p:nvSpPr>
            <p:cNvPr id="20" name="object 20"/>
            <p:cNvSpPr/>
            <p:nvPr/>
          </p:nvSpPr>
          <p:spPr>
            <a:xfrm>
              <a:off x="9976866" y="7463408"/>
              <a:ext cx="770255" cy="770255"/>
            </a:xfrm>
            <a:custGeom>
              <a:avLst/>
              <a:gdLst/>
              <a:ahLst/>
              <a:cxnLst/>
              <a:rect l="l" t="t" r="r" b="b"/>
              <a:pathLst>
                <a:path w="770254" h="770254">
                  <a:moveTo>
                    <a:pt x="770115" y="0"/>
                  </a:moveTo>
                  <a:lnTo>
                    <a:pt x="0" y="0"/>
                  </a:lnTo>
                  <a:lnTo>
                    <a:pt x="0" y="770115"/>
                  </a:lnTo>
                  <a:lnTo>
                    <a:pt x="770115" y="770115"/>
                  </a:lnTo>
                  <a:lnTo>
                    <a:pt x="770115" y="0"/>
                  </a:lnTo>
                  <a:close/>
                </a:path>
              </a:pathLst>
            </a:custGeom>
            <a:solidFill>
              <a:srgbClr val="B9939C"/>
            </a:solidFill>
          </p:spPr>
          <p:txBody>
            <a:bodyPr wrap="square" lIns="0" tIns="0" rIns="0" bIns="0" rtlCol="0"/>
            <a:lstStyle/>
            <a:p>
              <a:endParaRPr/>
            </a:p>
          </p:txBody>
        </p:sp>
        <p:sp>
          <p:nvSpPr>
            <p:cNvPr id="21" name="object 21"/>
            <p:cNvSpPr/>
            <p:nvPr/>
          </p:nvSpPr>
          <p:spPr>
            <a:xfrm>
              <a:off x="10050749" y="7649927"/>
              <a:ext cx="565150" cy="389255"/>
            </a:xfrm>
            <a:custGeom>
              <a:avLst/>
              <a:gdLst/>
              <a:ahLst/>
              <a:cxnLst/>
              <a:rect l="l" t="t" r="r" b="b"/>
              <a:pathLst>
                <a:path w="565150" h="389254">
                  <a:moveTo>
                    <a:pt x="431939" y="387527"/>
                  </a:moveTo>
                  <a:lnTo>
                    <a:pt x="422046" y="387527"/>
                  </a:lnTo>
                  <a:lnTo>
                    <a:pt x="422567" y="387896"/>
                  </a:lnTo>
                  <a:lnTo>
                    <a:pt x="422960" y="388112"/>
                  </a:lnTo>
                  <a:lnTo>
                    <a:pt x="423773" y="388454"/>
                  </a:lnTo>
                  <a:lnTo>
                    <a:pt x="424154" y="388645"/>
                  </a:lnTo>
                  <a:lnTo>
                    <a:pt x="424586" y="388747"/>
                  </a:lnTo>
                  <a:lnTo>
                    <a:pt x="425043" y="388886"/>
                  </a:lnTo>
                  <a:lnTo>
                    <a:pt x="425881" y="389026"/>
                  </a:lnTo>
                  <a:lnTo>
                    <a:pt x="426732" y="389102"/>
                  </a:lnTo>
                  <a:lnTo>
                    <a:pt x="427151" y="389102"/>
                  </a:lnTo>
                  <a:lnTo>
                    <a:pt x="428434" y="389001"/>
                  </a:lnTo>
                  <a:lnTo>
                    <a:pt x="428828" y="388886"/>
                  </a:lnTo>
                  <a:lnTo>
                    <a:pt x="429247" y="388810"/>
                  </a:lnTo>
                  <a:lnTo>
                    <a:pt x="430415" y="388391"/>
                  </a:lnTo>
                  <a:lnTo>
                    <a:pt x="431139" y="388035"/>
                  </a:lnTo>
                  <a:lnTo>
                    <a:pt x="431495" y="387832"/>
                  </a:lnTo>
                  <a:lnTo>
                    <a:pt x="431939" y="387527"/>
                  </a:lnTo>
                  <a:close/>
                </a:path>
                <a:path w="565150" h="389254">
                  <a:moveTo>
                    <a:pt x="259636" y="253047"/>
                  </a:moveTo>
                  <a:lnTo>
                    <a:pt x="244487" y="253047"/>
                  </a:lnTo>
                  <a:lnTo>
                    <a:pt x="239547" y="260134"/>
                  </a:lnTo>
                  <a:lnTo>
                    <a:pt x="422033" y="387540"/>
                  </a:lnTo>
                  <a:lnTo>
                    <a:pt x="431939" y="387527"/>
                  </a:lnTo>
                  <a:lnTo>
                    <a:pt x="440912" y="366763"/>
                  </a:lnTo>
                  <a:lnTo>
                    <a:pt x="422567" y="366763"/>
                  </a:lnTo>
                  <a:lnTo>
                    <a:pt x="259636" y="253047"/>
                  </a:lnTo>
                  <a:close/>
                </a:path>
                <a:path w="565150" h="389254">
                  <a:moveTo>
                    <a:pt x="556601" y="33680"/>
                  </a:moveTo>
                  <a:lnTo>
                    <a:pt x="538276" y="33680"/>
                  </a:lnTo>
                  <a:lnTo>
                    <a:pt x="422567" y="366763"/>
                  </a:lnTo>
                  <a:lnTo>
                    <a:pt x="440912" y="366763"/>
                  </a:lnTo>
                  <a:lnTo>
                    <a:pt x="556601" y="33680"/>
                  </a:lnTo>
                  <a:close/>
                </a:path>
                <a:path w="565150" h="389254">
                  <a:moveTo>
                    <a:pt x="500574" y="63246"/>
                  </a:moveTo>
                  <a:lnTo>
                    <a:pt x="472490" y="63246"/>
                  </a:lnTo>
                  <a:lnTo>
                    <a:pt x="238848" y="246468"/>
                  </a:lnTo>
                  <a:lnTo>
                    <a:pt x="235902" y="254139"/>
                  </a:lnTo>
                  <a:lnTo>
                    <a:pt x="236054" y="254952"/>
                  </a:lnTo>
                  <a:lnTo>
                    <a:pt x="239547" y="260134"/>
                  </a:lnTo>
                  <a:lnTo>
                    <a:pt x="244487" y="253047"/>
                  </a:lnTo>
                  <a:lnTo>
                    <a:pt x="259636" y="253047"/>
                  </a:lnTo>
                  <a:lnTo>
                    <a:pt x="259054" y="252641"/>
                  </a:lnTo>
                  <a:lnTo>
                    <a:pt x="500574" y="63246"/>
                  </a:lnTo>
                  <a:close/>
                </a:path>
                <a:path w="565150" h="389254">
                  <a:moveTo>
                    <a:pt x="171127" y="224497"/>
                  </a:moveTo>
                  <a:lnTo>
                    <a:pt x="162877" y="224497"/>
                  </a:lnTo>
                  <a:lnTo>
                    <a:pt x="163322" y="224726"/>
                  </a:lnTo>
                  <a:lnTo>
                    <a:pt x="164490" y="225183"/>
                  </a:lnTo>
                  <a:lnTo>
                    <a:pt x="165303" y="225386"/>
                  </a:lnTo>
                  <a:lnTo>
                    <a:pt x="165722" y="225463"/>
                  </a:lnTo>
                  <a:lnTo>
                    <a:pt x="166535" y="225539"/>
                  </a:lnTo>
                  <a:lnTo>
                    <a:pt x="167386" y="225539"/>
                  </a:lnTo>
                  <a:lnTo>
                    <a:pt x="171127" y="224497"/>
                  </a:lnTo>
                  <a:close/>
                </a:path>
                <a:path w="565150" h="389254">
                  <a:moveTo>
                    <a:pt x="48342" y="130810"/>
                  </a:moveTo>
                  <a:lnTo>
                    <a:pt x="8623" y="130810"/>
                  </a:lnTo>
                  <a:lnTo>
                    <a:pt x="4483" y="138391"/>
                  </a:lnTo>
                  <a:lnTo>
                    <a:pt x="162864" y="224510"/>
                  </a:lnTo>
                  <a:lnTo>
                    <a:pt x="171127" y="224497"/>
                  </a:lnTo>
                  <a:lnTo>
                    <a:pt x="203739" y="207048"/>
                  </a:lnTo>
                  <a:lnTo>
                    <a:pt x="167081" y="207048"/>
                  </a:lnTo>
                  <a:lnTo>
                    <a:pt x="33083" y="134213"/>
                  </a:lnTo>
                  <a:lnTo>
                    <a:pt x="48342" y="130810"/>
                  </a:lnTo>
                  <a:close/>
                </a:path>
                <a:path w="565150" h="389254">
                  <a:moveTo>
                    <a:pt x="557562" y="30911"/>
                  </a:moveTo>
                  <a:lnTo>
                    <a:pt x="496201" y="30911"/>
                  </a:lnTo>
                  <a:lnTo>
                    <a:pt x="167081" y="207048"/>
                  </a:lnTo>
                  <a:lnTo>
                    <a:pt x="203739" y="207048"/>
                  </a:lnTo>
                  <a:lnTo>
                    <a:pt x="472490" y="63246"/>
                  </a:lnTo>
                  <a:lnTo>
                    <a:pt x="500574" y="63246"/>
                  </a:lnTo>
                  <a:lnTo>
                    <a:pt x="538276" y="33680"/>
                  </a:lnTo>
                  <a:lnTo>
                    <a:pt x="556601" y="33680"/>
                  </a:lnTo>
                  <a:lnTo>
                    <a:pt x="557562" y="30911"/>
                  </a:lnTo>
                  <a:close/>
                </a:path>
                <a:path w="565150" h="389254">
                  <a:moveTo>
                    <a:pt x="556399" y="0"/>
                  </a:moveTo>
                  <a:lnTo>
                    <a:pt x="555561" y="0"/>
                  </a:lnTo>
                  <a:lnTo>
                    <a:pt x="555104" y="76"/>
                  </a:lnTo>
                  <a:lnTo>
                    <a:pt x="554685" y="114"/>
                  </a:lnTo>
                  <a:lnTo>
                    <a:pt x="6578" y="122364"/>
                  </a:lnTo>
                  <a:lnTo>
                    <a:pt x="355" y="128270"/>
                  </a:lnTo>
                  <a:lnTo>
                    <a:pt x="203" y="128689"/>
                  </a:lnTo>
                  <a:lnTo>
                    <a:pt x="0" y="129959"/>
                  </a:lnTo>
                  <a:lnTo>
                    <a:pt x="38" y="132041"/>
                  </a:lnTo>
                  <a:lnTo>
                    <a:pt x="203" y="132867"/>
                  </a:lnTo>
                  <a:lnTo>
                    <a:pt x="4483" y="138391"/>
                  </a:lnTo>
                  <a:lnTo>
                    <a:pt x="8623" y="130810"/>
                  </a:lnTo>
                  <a:lnTo>
                    <a:pt x="48342" y="130810"/>
                  </a:lnTo>
                  <a:lnTo>
                    <a:pt x="496201" y="30911"/>
                  </a:lnTo>
                  <a:lnTo>
                    <a:pt x="557562" y="30911"/>
                  </a:lnTo>
                  <a:lnTo>
                    <a:pt x="564311" y="11480"/>
                  </a:lnTo>
                  <a:lnTo>
                    <a:pt x="564464" y="11049"/>
                  </a:lnTo>
                  <a:lnTo>
                    <a:pt x="564565" y="10668"/>
                  </a:lnTo>
                  <a:lnTo>
                    <a:pt x="564680" y="9918"/>
                  </a:lnTo>
                  <a:lnTo>
                    <a:pt x="564781" y="8674"/>
                  </a:lnTo>
                  <a:lnTo>
                    <a:pt x="556120" y="8674"/>
                  </a:lnTo>
                  <a:lnTo>
                    <a:pt x="564781" y="8636"/>
                  </a:lnTo>
                  <a:lnTo>
                    <a:pt x="564667" y="7251"/>
                  </a:lnTo>
                  <a:lnTo>
                    <a:pt x="564540" y="6692"/>
                  </a:lnTo>
                  <a:lnTo>
                    <a:pt x="564502" y="6388"/>
                  </a:lnTo>
                  <a:lnTo>
                    <a:pt x="564413" y="6172"/>
                  </a:lnTo>
                  <a:lnTo>
                    <a:pt x="564349" y="5930"/>
                  </a:lnTo>
                  <a:lnTo>
                    <a:pt x="564210" y="5613"/>
                  </a:lnTo>
                  <a:lnTo>
                    <a:pt x="564070" y="5194"/>
                  </a:lnTo>
                  <a:lnTo>
                    <a:pt x="563689" y="4406"/>
                  </a:lnTo>
                  <a:lnTo>
                    <a:pt x="563435" y="3987"/>
                  </a:lnTo>
                  <a:lnTo>
                    <a:pt x="563333" y="3860"/>
                  </a:lnTo>
                  <a:lnTo>
                    <a:pt x="563232" y="3683"/>
                  </a:lnTo>
                  <a:lnTo>
                    <a:pt x="562368" y="2654"/>
                  </a:lnTo>
                  <a:lnTo>
                    <a:pt x="561746" y="2057"/>
                  </a:lnTo>
                  <a:lnTo>
                    <a:pt x="561098" y="1587"/>
                  </a:lnTo>
                  <a:lnTo>
                    <a:pt x="560781" y="1384"/>
                  </a:lnTo>
                  <a:lnTo>
                    <a:pt x="560438" y="1130"/>
                  </a:lnTo>
                  <a:lnTo>
                    <a:pt x="559587" y="711"/>
                  </a:lnTo>
                  <a:lnTo>
                    <a:pt x="558495" y="317"/>
                  </a:lnTo>
                  <a:lnTo>
                    <a:pt x="558101" y="215"/>
                  </a:lnTo>
                  <a:lnTo>
                    <a:pt x="557758" y="165"/>
                  </a:lnTo>
                  <a:lnTo>
                    <a:pt x="557568" y="114"/>
                  </a:lnTo>
                  <a:lnTo>
                    <a:pt x="557352" y="101"/>
                  </a:lnTo>
                  <a:lnTo>
                    <a:pt x="556399" y="0"/>
                  </a:lnTo>
                  <a:close/>
                </a:path>
                <a:path w="565150" h="389254">
                  <a:moveTo>
                    <a:pt x="564781" y="8636"/>
                  </a:moveTo>
                  <a:lnTo>
                    <a:pt x="556120" y="8636"/>
                  </a:lnTo>
                  <a:lnTo>
                    <a:pt x="564781" y="8674"/>
                  </a:lnTo>
                  <a:close/>
                </a:path>
              </a:pathLst>
            </a:custGeom>
            <a:solidFill>
              <a:srgbClr val="FFFFFF"/>
            </a:solidFill>
          </p:spPr>
          <p:txBody>
            <a:bodyPr wrap="square" lIns="0" tIns="0" rIns="0" bIns="0" rtlCol="0"/>
            <a:lstStyle/>
            <a:p>
              <a:endParaRPr/>
            </a:p>
          </p:txBody>
        </p:sp>
        <p:pic>
          <p:nvPicPr>
            <p:cNvPr id="22" name="object 22"/>
            <p:cNvPicPr/>
            <p:nvPr/>
          </p:nvPicPr>
          <p:blipFill>
            <a:blip r:embed="rId8" cstate="print"/>
            <a:stretch>
              <a:fillRect/>
            </a:stretch>
          </p:blipFill>
          <p:spPr>
            <a:xfrm>
              <a:off x="10209161" y="7858127"/>
              <a:ext cx="146837" cy="198018"/>
            </a:xfrm>
            <a:prstGeom prst="rect">
              <a:avLst/>
            </a:prstGeom>
          </p:spPr>
        </p:pic>
      </p:grpSp>
      <p:sp>
        <p:nvSpPr>
          <p:cNvPr id="23" name="object 23"/>
          <p:cNvSpPr txBox="1"/>
          <p:nvPr/>
        </p:nvSpPr>
        <p:spPr>
          <a:xfrm>
            <a:off x="10838658" y="7596085"/>
            <a:ext cx="977265" cy="36576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742738"/>
                </a:solidFill>
                <a:latin typeface="Century Gothic"/>
                <a:cs typeface="Century Gothic"/>
              </a:rPr>
              <a:t>Passagens</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sz="1200" spc="-10" dirty="0">
                <a:solidFill>
                  <a:srgbClr val="742738"/>
                </a:solidFill>
                <a:latin typeface="Century Gothic"/>
                <a:cs typeface="Century Gothic"/>
              </a:rPr>
              <a:t>49.807,73</a:t>
            </a:r>
            <a:endParaRPr sz="1200" dirty="0">
              <a:latin typeface="Century Gothic"/>
              <a:cs typeface="Century Gothic"/>
            </a:endParaRPr>
          </a:p>
        </p:txBody>
      </p:sp>
      <p:sp>
        <p:nvSpPr>
          <p:cNvPr id="24" name="object 24"/>
          <p:cNvSpPr txBox="1"/>
          <p:nvPr/>
        </p:nvSpPr>
        <p:spPr>
          <a:xfrm>
            <a:off x="8144621" y="8620360"/>
            <a:ext cx="979169" cy="351378"/>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742738"/>
                </a:solidFill>
                <a:latin typeface="Century Gothic"/>
                <a:cs typeface="Century Gothic"/>
              </a:rPr>
              <a:t>Jeton</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lang="pt-BR" sz="1200" spc="-10" dirty="0">
                <a:solidFill>
                  <a:srgbClr val="742738"/>
                </a:solidFill>
                <a:latin typeface="Century Gothic"/>
                <a:cs typeface="Century Gothic"/>
              </a:rPr>
              <a:t>35.150,00</a:t>
            </a:r>
            <a:endParaRPr sz="1200" dirty="0">
              <a:latin typeface="Century Gothic"/>
              <a:cs typeface="Century Gothic"/>
            </a:endParaRPr>
          </a:p>
        </p:txBody>
      </p:sp>
      <p:sp>
        <p:nvSpPr>
          <p:cNvPr id="25" name="object 25"/>
          <p:cNvSpPr txBox="1"/>
          <p:nvPr/>
        </p:nvSpPr>
        <p:spPr>
          <a:xfrm>
            <a:off x="8130128" y="4288201"/>
            <a:ext cx="971550" cy="351378"/>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742738"/>
                </a:solidFill>
                <a:latin typeface="Century Gothic"/>
                <a:cs typeface="Century Gothic"/>
              </a:rPr>
              <a:t>Investimentos</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lang="pt-BR" sz="1200" spc="-10" dirty="0">
                <a:solidFill>
                  <a:srgbClr val="742738"/>
                </a:solidFill>
                <a:latin typeface="Century Gothic"/>
                <a:cs typeface="Century Gothic"/>
              </a:rPr>
              <a:t>1</a:t>
            </a:r>
            <a:r>
              <a:rPr sz="1200" spc="-10" dirty="0">
                <a:solidFill>
                  <a:srgbClr val="742738"/>
                </a:solidFill>
                <a:latin typeface="Century Gothic"/>
                <a:cs typeface="Century Gothic"/>
              </a:rPr>
              <a:t>7.5</a:t>
            </a:r>
            <a:r>
              <a:rPr lang="pt-BR" sz="1200" spc="-10" dirty="0">
                <a:solidFill>
                  <a:srgbClr val="742738"/>
                </a:solidFill>
                <a:latin typeface="Century Gothic"/>
                <a:cs typeface="Century Gothic"/>
              </a:rPr>
              <a:t>8</a:t>
            </a:r>
            <a:r>
              <a:rPr sz="1200" spc="-10" dirty="0">
                <a:solidFill>
                  <a:srgbClr val="742738"/>
                </a:solidFill>
                <a:latin typeface="Century Gothic"/>
                <a:cs typeface="Century Gothic"/>
              </a:rPr>
              <a:t>6,88</a:t>
            </a:r>
            <a:endParaRPr sz="1200" dirty="0">
              <a:latin typeface="Century Gothic"/>
              <a:cs typeface="Century Gothic"/>
            </a:endParaRPr>
          </a:p>
        </p:txBody>
      </p:sp>
      <p:sp>
        <p:nvSpPr>
          <p:cNvPr id="26" name="object 26"/>
          <p:cNvSpPr txBox="1"/>
          <p:nvPr/>
        </p:nvSpPr>
        <p:spPr>
          <a:xfrm>
            <a:off x="8121391" y="5321885"/>
            <a:ext cx="894080" cy="351378"/>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742738"/>
                </a:solidFill>
                <a:latin typeface="Century Gothic"/>
                <a:cs typeface="Century Gothic"/>
              </a:rPr>
              <a:t>Diárias</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lang="pt-BR" sz="1200" spc="-10" dirty="0">
                <a:solidFill>
                  <a:srgbClr val="742738"/>
                </a:solidFill>
                <a:latin typeface="Century Gothic"/>
                <a:cs typeface="Century Gothic"/>
              </a:rPr>
              <a:t>7.910,00</a:t>
            </a:r>
            <a:endParaRPr sz="1200" dirty="0">
              <a:latin typeface="Century Gothic"/>
              <a:cs typeface="Century Gothic"/>
            </a:endParaRPr>
          </a:p>
        </p:txBody>
      </p:sp>
      <p:sp>
        <p:nvSpPr>
          <p:cNvPr id="27" name="object 27"/>
          <p:cNvSpPr txBox="1"/>
          <p:nvPr/>
        </p:nvSpPr>
        <p:spPr>
          <a:xfrm>
            <a:off x="10815428" y="4342841"/>
            <a:ext cx="1360170" cy="351378"/>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742738"/>
                </a:solidFill>
                <a:latin typeface="Century Gothic"/>
                <a:cs typeface="Century Gothic"/>
              </a:rPr>
              <a:t>Folha</a:t>
            </a:r>
            <a:r>
              <a:rPr sz="1000" spc="30" dirty="0">
                <a:solidFill>
                  <a:srgbClr val="742738"/>
                </a:solidFill>
                <a:latin typeface="Century Gothic"/>
                <a:cs typeface="Century Gothic"/>
              </a:rPr>
              <a:t> </a:t>
            </a:r>
            <a:r>
              <a:rPr sz="1000" spc="-20" dirty="0">
                <a:solidFill>
                  <a:srgbClr val="742738"/>
                </a:solidFill>
                <a:latin typeface="Century Gothic"/>
                <a:cs typeface="Century Gothic"/>
              </a:rPr>
              <a:t>de</a:t>
            </a:r>
            <a:r>
              <a:rPr sz="1000" spc="30" dirty="0">
                <a:solidFill>
                  <a:srgbClr val="742738"/>
                </a:solidFill>
                <a:latin typeface="Century Gothic"/>
                <a:cs typeface="Century Gothic"/>
              </a:rPr>
              <a:t> </a:t>
            </a:r>
            <a:r>
              <a:rPr sz="1000" spc="-10" dirty="0">
                <a:solidFill>
                  <a:srgbClr val="742738"/>
                </a:solidFill>
                <a:latin typeface="Century Gothic"/>
                <a:cs typeface="Century Gothic"/>
              </a:rPr>
              <a:t>Pagamento</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sz="1200" spc="-10" dirty="0">
                <a:solidFill>
                  <a:srgbClr val="742738"/>
                </a:solidFill>
                <a:latin typeface="Century Gothic"/>
                <a:cs typeface="Century Gothic"/>
              </a:rPr>
              <a:t>1</a:t>
            </a:r>
            <a:r>
              <a:rPr lang="pt-BR" sz="1200" spc="-10" dirty="0">
                <a:solidFill>
                  <a:srgbClr val="742738"/>
                </a:solidFill>
                <a:latin typeface="Century Gothic"/>
                <a:cs typeface="Century Gothic"/>
              </a:rPr>
              <a:t>2</a:t>
            </a:r>
            <a:r>
              <a:rPr sz="1200" spc="-10" dirty="0">
                <a:solidFill>
                  <a:srgbClr val="742738"/>
                </a:solidFill>
                <a:latin typeface="Century Gothic"/>
                <a:cs typeface="Century Gothic"/>
              </a:rPr>
              <a:t>5.</a:t>
            </a:r>
            <a:r>
              <a:rPr lang="pt-BR" sz="1200" spc="-10" dirty="0">
                <a:solidFill>
                  <a:srgbClr val="742738"/>
                </a:solidFill>
                <a:latin typeface="Century Gothic"/>
                <a:cs typeface="Century Gothic"/>
              </a:rPr>
              <a:t>120</a:t>
            </a:r>
            <a:r>
              <a:rPr sz="1200" spc="-10" dirty="0">
                <a:solidFill>
                  <a:srgbClr val="742738"/>
                </a:solidFill>
                <a:latin typeface="Century Gothic"/>
                <a:cs typeface="Century Gothic"/>
              </a:rPr>
              <a:t>,99</a:t>
            </a:r>
            <a:endParaRPr sz="1200" dirty="0">
              <a:latin typeface="Century Gothic"/>
              <a:cs typeface="Century Gothic"/>
            </a:endParaRPr>
          </a:p>
        </p:txBody>
      </p:sp>
      <p:sp>
        <p:nvSpPr>
          <p:cNvPr id="28" name="object 28"/>
          <p:cNvSpPr txBox="1"/>
          <p:nvPr/>
        </p:nvSpPr>
        <p:spPr>
          <a:xfrm>
            <a:off x="10815428" y="8590165"/>
            <a:ext cx="1262380" cy="351378"/>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742738"/>
                </a:solidFill>
                <a:latin typeface="Century Gothic"/>
                <a:cs typeface="Century Gothic"/>
              </a:rPr>
              <a:t>Verba</a:t>
            </a:r>
            <a:r>
              <a:rPr sz="1000" spc="-40" dirty="0">
                <a:solidFill>
                  <a:srgbClr val="742738"/>
                </a:solidFill>
                <a:latin typeface="Century Gothic"/>
                <a:cs typeface="Century Gothic"/>
              </a:rPr>
              <a:t> </a:t>
            </a:r>
            <a:r>
              <a:rPr sz="1000" spc="-10" dirty="0">
                <a:solidFill>
                  <a:srgbClr val="742738"/>
                </a:solidFill>
                <a:latin typeface="Century Gothic"/>
                <a:cs typeface="Century Gothic"/>
              </a:rPr>
              <a:t>Indenizatória</a:t>
            </a:r>
            <a:endParaRPr sz="1000" dirty="0">
              <a:latin typeface="Century Gothic"/>
              <a:cs typeface="Century Gothic"/>
            </a:endParaRPr>
          </a:p>
          <a:p>
            <a:pPr marL="12700">
              <a:lnSpc>
                <a:spcPct val="100000"/>
              </a:lnSpc>
              <a:spcBef>
                <a:spcPts val="40"/>
              </a:spcBef>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lang="pt-BR" sz="1200" spc="-10" dirty="0">
                <a:solidFill>
                  <a:srgbClr val="742738"/>
                </a:solidFill>
                <a:latin typeface="Century Gothic"/>
                <a:cs typeface="Century Gothic"/>
              </a:rPr>
              <a:t>33.810,00</a:t>
            </a:r>
            <a:endParaRPr sz="1200" dirty="0">
              <a:latin typeface="Century Gothic"/>
              <a:cs typeface="Century Gothic"/>
            </a:endParaRPr>
          </a:p>
        </p:txBody>
      </p:sp>
      <p:sp>
        <p:nvSpPr>
          <p:cNvPr id="29" name="object 29"/>
          <p:cNvSpPr txBox="1"/>
          <p:nvPr/>
        </p:nvSpPr>
        <p:spPr>
          <a:xfrm>
            <a:off x="7270123" y="2204459"/>
            <a:ext cx="4591685" cy="45212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742738"/>
                </a:solidFill>
                <a:latin typeface="Century Gothic"/>
                <a:cs typeface="Century Gothic"/>
              </a:rPr>
              <a:t>VALOR</a:t>
            </a:r>
            <a:r>
              <a:rPr sz="1400" spc="45" dirty="0">
                <a:solidFill>
                  <a:srgbClr val="742738"/>
                </a:solidFill>
                <a:latin typeface="Century Gothic"/>
                <a:cs typeface="Century Gothic"/>
              </a:rPr>
              <a:t> </a:t>
            </a:r>
            <a:r>
              <a:rPr sz="1400" spc="120" dirty="0">
                <a:solidFill>
                  <a:srgbClr val="742738"/>
                </a:solidFill>
                <a:latin typeface="Century Gothic"/>
                <a:cs typeface="Century Gothic"/>
              </a:rPr>
              <a:t>EFETIVAMENTE</a:t>
            </a:r>
            <a:r>
              <a:rPr sz="1400" spc="50" dirty="0">
                <a:solidFill>
                  <a:srgbClr val="742738"/>
                </a:solidFill>
                <a:latin typeface="Century Gothic"/>
                <a:cs typeface="Century Gothic"/>
              </a:rPr>
              <a:t> </a:t>
            </a:r>
            <a:r>
              <a:rPr sz="1400" dirty="0">
                <a:solidFill>
                  <a:srgbClr val="742738"/>
                </a:solidFill>
                <a:latin typeface="Century Gothic"/>
                <a:cs typeface="Century Gothic"/>
              </a:rPr>
              <a:t>GASTO</a:t>
            </a:r>
            <a:r>
              <a:rPr sz="1400" spc="50" dirty="0">
                <a:solidFill>
                  <a:srgbClr val="742738"/>
                </a:solidFill>
                <a:latin typeface="Century Gothic"/>
                <a:cs typeface="Century Gothic"/>
              </a:rPr>
              <a:t> </a:t>
            </a:r>
            <a:r>
              <a:rPr sz="1400" spc="-45" dirty="0">
                <a:solidFill>
                  <a:srgbClr val="742738"/>
                </a:solidFill>
                <a:latin typeface="Century Gothic"/>
                <a:cs typeface="Century Gothic"/>
              </a:rPr>
              <a:t>COM</a:t>
            </a:r>
            <a:r>
              <a:rPr sz="1400" spc="50" dirty="0">
                <a:solidFill>
                  <a:srgbClr val="742738"/>
                </a:solidFill>
                <a:latin typeface="Century Gothic"/>
                <a:cs typeface="Century Gothic"/>
              </a:rPr>
              <a:t> </a:t>
            </a:r>
            <a:r>
              <a:rPr sz="1400" dirty="0">
                <a:solidFill>
                  <a:srgbClr val="742738"/>
                </a:solidFill>
                <a:latin typeface="Century Gothic"/>
                <a:cs typeface="Century Gothic"/>
              </a:rPr>
              <a:t>A</a:t>
            </a:r>
            <a:r>
              <a:rPr sz="1400" spc="50" dirty="0">
                <a:solidFill>
                  <a:srgbClr val="742738"/>
                </a:solidFill>
                <a:latin typeface="Century Gothic"/>
                <a:cs typeface="Century Gothic"/>
              </a:rPr>
              <a:t> </a:t>
            </a:r>
            <a:r>
              <a:rPr sz="1400" dirty="0">
                <a:solidFill>
                  <a:srgbClr val="742738"/>
                </a:solidFill>
                <a:latin typeface="Century Gothic"/>
                <a:cs typeface="Century Gothic"/>
              </a:rPr>
              <a:t>FUNÇÃO</a:t>
            </a:r>
            <a:r>
              <a:rPr sz="1400" spc="50" dirty="0">
                <a:solidFill>
                  <a:srgbClr val="742738"/>
                </a:solidFill>
                <a:latin typeface="Century Gothic"/>
                <a:cs typeface="Century Gothic"/>
              </a:rPr>
              <a:t> </a:t>
            </a:r>
            <a:r>
              <a:rPr sz="1400" spc="125" dirty="0">
                <a:solidFill>
                  <a:srgbClr val="742738"/>
                </a:solidFill>
                <a:latin typeface="Century Gothic"/>
                <a:cs typeface="Century Gothic"/>
              </a:rPr>
              <a:t>DE </a:t>
            </a:r>
            <a:r>
              <a:rPr sz="1400" spc="10" dirty="0">
                <a:solidFill>
                  <a:srgbClr val="742738"/>
                </a:solidFill>
                <a:latin typeface="Century Gothic"/>
                <a:cs typeface="Century Gothic"/>
              </a:rPr>
              <a:t>FISCALIZAÇÃO</a:t>
            </a:r>
            <a:r>
              <a:rPr sz="1400" spc="215" dirty="0">
                <a:solidFill>
                  <a:srgbClr val="742738"/>
                </a:solidFill>
                <a:latin typeface="Century Gothic"/>
                <a:cs typeface="Century Gothic"/>
              </a:rPr>
              <a:t> </a:t>
            </a:r>
            <a:r>
              <a:rPr sz="1400" spc="10" dirty="0">
                <a:solidFill>
                  <a:srgbClr val="742738"/>
                </a:solidFill>
                <a:latin typeface="Century Gothic"/>
                <a:cs typeface="Century Gothic"/>
              </a:rPr>
              <a:t>DO</a:t>
            </a:r>
            <a:r>
              <a:rPr sz="1400" spc="220" dirty="0">
                <a:solidFill>
                  <a:srgbClr val="742738"/>
                </a:solidFill>
                <a:latin typeface="Century Gothic"/>
                <a:cs typeface="Century Gothic"/>
              </a:rPr>
              <a:t> </a:t>
            </a:r>
            <a:r>
              <a:rPr sz="1400" spc="10" dirty="0">
                <a:solidFill>
                  <a:srgbClr val="742738"/>
                </a:solidFill>
                <a:latin typeface="Century Gothic"/>
                <a:cs typeface="Century Gothic"/>
              </a:rPr>
              <a:t>EXERCÍCIO</a:t>
            </a:r>
            <a:r>
              <a:rPr sz="1400" spc="220" dirty="0">
                <a:solidFill>
                  <a:srgbClr val="742738"/>
                </a:solidFill>
                <a:latin typeface="Century Gothic"/>
                <a:cs typeface="Century Gothic"/>
              </a:rPr>
              <a:t> </a:t>
            </a:r>
            <a:r>
              <a:rPr sz="1400" spc="90" dirty="0">
                <a:solidFill>
                  <a:srgbClr val="742738"/>
                </a:solidFill>
                <a:latin typeface="Century Gothic"/>
                <a:cs typeface="Century Gothic"/>
              </a:rPr>
              <a:t>PROFISSIONAL</a:t>
            </a:r>
            <a:endParaRPr sz="1400">
              <a:latin typeface="Century Gothic"/>
              <a:cs typeface="Century Gothic"/>
            </a:endParaRPr>
          </a:p>
        </p:txBody>
      </p:sp>
      <p:sp>
        <p:nvSpPr>
          <p:cNvPr id="30" name="object 30"/>
          <p:cNvSpPr txBox="1"/>
          <p:nvPr/>
        </p:nvSpPr>
        <p:spPr>
          <a:xfrm>
            <a:off x="7270123" y="2844539"/>
            <a:ext cx="4761865" cy="87884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742738"/>
                </a:solidFill>
                <a:latin typeface="Century Gothic"/>
                <a:cs typeface="Century Gothic"/>
              </a:rPr>
              <a:t>O</a:t>
            </a:r>
            <a:r>
              <a:rPr sz="1400" spc="-15" dirty="0">
                <a:solidFill>
                  <a:srgbClr val="742738"/>
                </a:solidFill>
                <a:latin typeface="Century Gothic"/>
                <a:cs typeface="Century Gothic"/>
              </a:rPr>
              <a:t> </a:t>
            </a:r>
            <a:r>
              <a:rPr sz="1400" dirty="0">
                <a:solidFill>
                  <a:srgbClr val="742738"/>
                </a:solidFill>
                <a:latin typeface="Century Gothic"/>
                <a:cs typeface="Century Gothic"/>
              </a:rPr>
              <a:t>valor</a:t>
            </a:r>
            <a:r>
              <a:rPr sz="1400" spc="-10" dirty="0">
                <a:solidFill>
                  <a:srgbClr val="742738"/>
                </a:solidFill>
                <a:latin typeface="Century Gothic"/>
                <a:cs typeface="Century Gothic"/>
              </a:rPr>
              <a:t> </a:t>
            </a:r>
            <a:r>
              <a:rPr sz="1400" dirty="0">
                <a:solidFill>
                  <a:srgbClr val="742738"/>
                </a:solidFill>
                <a:latin typeface="Century Gothic"/>
                <a:cs typeface="Century Gothic"/>
              </a:rPr>
              <a:t>gasto</a:t>
            </a:r>
            <a:r>
              <a:rPr sz="1400" spc="-10" dirty="0">
                <a:solidFill>
                  <a:srgbClr val="742738"/>
                </a:solidFill>
                <a:latin typeface="Century Gothic"/>
                <a:cs typeface="Century Gothic"/>
              </a:rPr>
              <a:t> </a:t>
            </a:r>
            <a:r>
              <a:rPr sz="1400" dirty="0">
                <a:solidFill>
                  <a:srgbClr val="742738"/>
                </a:solidFill>
                <a:latin typeface="Century Gothic"/>
                <a:cs typeface="Century Gothic"/>
              </a:rPr>
              <a:t>compreende</a:t>
            </a:r>
            <a:r>
              <a:rPr sz="1400" spc="-15" dirty="0">
                <a:solidFill>
                  <a:srgbClr val="742738"/>
                </a:solidFill>
                <a:latin typeface="Century Gothic"/>
                <a:cs typeface="Century Gothic"/>
              </a:rPr>
              <a:t> </a:t>
            </a:r>
            <a:r>
              <a:rPr sz="1400" dirty="0">
                <a:solidFill>
                  <a:srgbClr val="742738"/>
                </a:solidFill>
                <a:latin typeface="Century Gothic"/>
                <a:cs typeface="Century Gothic"/>
              </a:rPr>
              <a:t>as</a:t>
            </a:r>
            <a:r>
              <a:rPr sz="1400" spc="-10" dirty="0">
                <a:solidFill>
                  <a:srgbClr val="742738"/>
                </a:solidFill>
                <a:latin typeface="Century Gothic"/>
                <a:cs typeface="Century Gothic"/>
              </a:rPr>
              <a:t> </a:t>
            </a:r>
            <a:r>
              <a:rPr sz="1400" dirty="0">
                <a:solidFill>
                  <a:srgbClr val="742738"/>
                </a:solidFill>
                <a:latin typeface="Century Gothic"/>
                <a:cs typeface="Century Gothic"/>
              </a:rPr>
              <a:t>despesas</a:t>
            </a:r>
            <a:r>
              <a:rPr sz="1400" spc="-10" dirty="0">
                <a:solidFill>
                  <a:srgbClr val="742738"/>
                </a:solidFill>
                <a:latin typeface="Century Gothic"/>
                <a:cs typeface="Century Gothic"/>
              </a:rPr>
              <a:t> </a:t>
            </a:r>
            <a:r>
              <a:rPr sz="1400" dirty="0">
                <a:solidFill>
                  <a:srgbClr val="742738"/>
                </a:solidFill>
                <a:latin typeface="Century Gothic"/>
                <a:cs typeface="Century Gothic"/>
              </a:rPr>
              <a:t>com</a:t>
            </a:r>
            <a:r>
              <a:rPr sz="1400" spc="-10" dirty="0">
                <a:solidFill>
                  <a:srgbClr val="742738"/>
                </a:solidFill>
                <a:latin typeface="Century Gothic"/>
                <a:cs typeface="Century Gothic"/>
              </a:rPr>
              <a:t> material </a:t>
            </a:r>
            <a:r>
              <a:rPr sz="1400" spc="-30" dirty="0">
                <a:solidFill>
                  <a:srgbClr val="742738"/>
                </a:solidFill>
                <a:latin typeface="Century Gothic"/>
                <a:cs typeface="Century Gothic"/>
              </a:rPr>
              <a:t>de</a:t>
            </a:r>
            <a:r>
              <a:rPr sz="1400" spc="15" dirty="0">
                <a:solidFill>
                  <a:srgbClr val="742738"/>
                </a:solidFill>
                <a:latin typeface="Century Gothic"/>
                <a:cs typeface="Century Gothic"/>
              </a:rPr>
              <a:t> </a:t>
            </a:r>
            <a:r>
              <a:rPr sz="1400" dirty="0">
                <a:solidFill>
                  <a:srgbClr val="742738"/>
                </a:solidFill>
                <a:latin typeface="Century Gothic"/>
                <a:cs typeface="Century Gothic"/>
              </a:rPr>
              <a:t>consumo,</a:t>
            </a:r>
            <a:r>
              <a:rPr sz="1400" spc="20" dirty="0">
                <a:solidFill>
                  <a:srgbClr val="742738"/>
                </a:solidFill>
                <a:latin typeface="Century Gothic"/>
                <a:cs typeface="Century Gothic"/>
              </a:rPr>
              <a:t> </a:t>
            </a:r>
            <a:r>
              <a:rPr sz="1400" dirty="0">
                <a:solidFill>
                  <a:srgbClr val="742738"/>
                </a:solidFill>
                <a:latin typeface="Century Gothic"/>
                <a:cs typeface="Century Gothic"/>
              </a:rPr>
              <a:t>manutenção</a:t>
            </a:r>
            <a:r>
              <a:rPr sz="1400" spc="2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20" dirty="0">
                <a:solidFill>
                  <a:srgbClr val="742738"/>
                </a:solidFill>
                <a:latin typeface="Century Gothic"/>
                <a:cs typeface="Century Gothic"/>
              </a:rPr>
              <a:t> </a:t>
            </a:r>
            <a:r>
              <a:rPr sz="1400" dirty="0">
                <a:solidFill>
                  <a:srgbClr val="742738"/>
                </a:solidFill>
                <a:latin typeface="Century Gothic"/>
                <a:cs typeface="Century Gothic"/>
              </a:rPr>
              <a:t>veículos</a:t>
            </a:r>
            <a:r>
              <a:rPr sz="1400" spc="20" dirty="0">
                <a:solidFill>
                  <a:srgbClr val="742738"/>
                </a:solidFill>
                <a:latin typeface="Century Gothic"/>
                <a:cs typeface="Century Gothic"/>
              </a:rPr>
              <a:t> </a:t>
            </a:r>
            <a:r>
              <a:rPr sz="1400" spc="-80" dirty="0">
                <a:solidFill>
                  <a:srgbClr val="742738"/>
                </a:solidFill>
                <a:latin typeface="Century Gothic"/>
                <a:cs typeface="Century Gothic"/>
              </a:rPr>
              <a:t>da</a:t>
            </a:r>
            <a:r>
              <a:rPr sz="1400" spc="20" dirty="0">
                <a:solidFill>
                  <a:srgbClr val="742738"/>
                </a:solidFill>
                <a:latin typeface="Century Gothic"/>
                <a:cs typeface="Century Gothic"/>
              </a:rPr>
              <a:t> </a:t>
            </a:r>
            <a:r>
              <a:rPr sz="1400" spc="-10" dirty="0">
                <a:solidFill>
                  <a:srgbClr val="742738"/>
                </a:solidFill>
                <a:latin typeface="Century Gothic"/>
                <a:cs typeface="Century Gothic"/>
              </a:rPr>
              <a:t>fiscalização, </a:t>
            </a:r>
            <a:r>
              <a:rPr sz="1400" dirty="0">
                <a:solidFill>
                  <a:srgbClr val="742738"/>
                </a:solidFill>
                <a:latin typeface="Century Gothic"/>
                <a:cs typeface="Century Gothic"/>
              </a:rPr>
              <a:t>envio</a:t>
            </a:r>
            <a:r>
              <a:rPr sz="1400" spc="2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20" dirty="0">
                <a:solidFill>
                  <a:srgbClr val="742738"/>
                </a:solidFill>
                <a:latin typeface="Century Gothic"/>
                <a:cs typeface="Century Gothic"/>
              </a:rPr>
              <a:t> </a:t>
            </a:r>
            <a:r>
              <a:rPr sz="1400" dirty="0">
                <a:solidFill>
                  <a:srgbClr val="742738"/>
                </a:solidFill>
                <a:latin typeface="Century Gothic"/>
                <a:cs typeface="Century Gothic"/>
              </a:rPr>
              <a:t>correspondências</a:t>
            </a:r>
            <a:r>
              <a:rPr sz="1400" spc="20" dirty="0">
                <a:solidFill>
                  <a:srgbClr val="742738"/>
                </a:solidFill>
                <a:latin typeface="Century Gothic"/>
                <a:cs typeface="Century Gothic"/>
              </a:rPr>
              <a:t> </a:t>
            </a:r>
            <a:r>
              <a:rPr sz="1400" spc="-80" dirty="0">
                <a:solidFill>
                  <a:srgbClr val="742738"/>
                </a:solidFill>
                <a:latin typeface="Century Gothic"/>
                <a:cs typeface="Century Gothic"/>
              </a:rPr>
              <a:t>e</a:t>
            </a:r>
            <a:r>
              <a:rPr sz="1400" spc="25" dirty="0">
                <a:solidFill>
                  <a:srgbClr val="742738"/>
                </a:solidFill>
                <a:latin typeface="Century Gothic"/>
                <a:cs typeface="Century Gothic"/>
              </a:rPr>
              <a:t> </a:t>
            </a:r>
            <a:r>
              <a:rPr sz="1400" spc="-20" dirty="0">
                <a:solidFill>
                  <a:srgbClr val="742738"/>
                </a:solidFill>
                <a:latin typeface="Century Gothic"/>
                <a:cs typeface="Century Gothic"/>
              </a:rPr>
              <a:t>concessão</a:t>
            </a:r>
            <a:r>
              <a:rPr sz="1400" spc="20" dirty="0">
                <a:solidFill>
                  <a:srgbClr val="742738"/>
                </a:solidFill>
                <a:latin typeface="Century Gothic"/>
                <a:cs typeface="Century Gothic"/>
              </a:rPr>
              <a:t> </a:t>
            </a:r>
            <a:r>
              <a:rPr sz="1400" spc="-30" dirty="0">
                <a:solidFill>
                  <a:srgbClr val="742738"/>
                </a:solidFill>
                <a:latin typeface="Century Gothic"/>
                <a:cs typeface="Century Gothic"/>
              </a:rPr>
              <a:t>de</a:t>
            </a:r>
            <a:r>
              <a:rPr sz="1400" spc="20" dirty="0">
                <a:solidFill>
                  <a:srgbClr val="742738"/>
                </a:solidFill>
                <a:latin typeface="Century Gothic"/>
                <a:cs typeface="Century Gothic"/>
              </a:rPr>
              <a:t> </a:t>
            </a:r>
            <a:r>
              <a:rPr sz="1400" dirty="0">
                <a:solidFill>
                  <a:srgbClr val="742738"/>
                </a:solidFill>
                <a:latin typeface="Century Gothic"/>
                <a:cs typeface="Century Gothic"/>
              </a:rPr>
              <a:t>diárias</a:t>
            </a:r>
            <a:r>
              <a:rPr sz="1400" spc="20" dirty="0">
                <a:solidFill>
                  <a:srgbClr val="742738"/>
                </a:solidFill>
                <a:latin typeface="Century Gothic"/>
                <a:cs typeface="Century Gothic"/>
              </a:rPr>
              <a:t> </a:t>
            </a:r>
            <a:r>
              <a:rPr sz="1400" spc="-50" dirty="0">
                <a:solidFill>
                  <a:srgbClr val="742738"/>
                </a:solidFill>
                <a:latin typeface="Century Gothic"/>
                <a:cs typeface="Century Gothic"/>
              </a:rPr>
              <a:t>e </a:t>
            </a:r>
            <a:r>
              <a:rPr sz="1400" dirty="0">
                <a:solidFill>
                  <a:srgbClr val="742738"/>
                </a:solidFill>
                <a:latin typeface="Century Gothic"/>
                <a:cs typeface="Century Gothic"/>
              </a:rPr>
              <a:t>passagens</a:t>
            </a:r>
            <a:r>
              <a:rPr sz="1400" spc="55" dirty="0">
                <a:solidFill>
                  <a:srgbClr val="742738"/>
                </a:solidFill>
                <a:latin typeface="Century Gothic"/>
                <a:cs typeface="Century Gothic"/>
              </a:rPr>
              <a:t> </a:t>
            </a:r>
            <a:r>
              <a:rPr sz="1400" spc="-60" dirty="0">
                <a:solidFill>
                  <a:srgbClr val="742738"/>
                </a:solidFill>
                <a:latin typeface="Century Gothic"/>
                <a:cs typeface="Century Gothic"/>
              </a:rPr>
              <a:t>para</a:t>
            </a:r>
            <a:r>
              <a:rPr sz="1400" spc="60" dirty="0">
                <a:solidFill>
                  <a:srgbClr val="742738"/>
                </a:solidFill>
                <a:latin typeface="Century Gothic"/>
                <a:cs typeface="Century Gothic"/>
              </a:rPr>
              <a:t> </a:t>
            </a:r>
            <a:r>
              <a:rPr sz="1400" spc="-10" dirty="0">
                <a:solidFill>
                  <a:srgbClr val="742738"/>
                </a:solidFill>
                <a:latin typeface="Century Gothic"/>
                <a:cs typeface="Century Gothic"/>
              </a:rPr>
              <a:t>fiscais.</a:t>
            </a:r>
            <a:endParaRPr sz="1400">
              <a:latin typeface="Century Gothic"/>
              <a:cs typeface="Century Gothic"/>
            </a:endParaRPr>
          </a:p>
        </p:txBody>
      </p:sp>
      <p:sp>
        <p:nvSpPr>
          <p:cNvPr id="31" name="object 31"/>
          <p:cNvSpPr txBox="1"/>
          <p:nvPr/>
        </p:nvSpPr>
        <p:spPr>
          <a:xfrm>
            <a:off x="7270123" y="6644302"/>
            <a:ext cx="3956050" cy="45212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742738"/>
                </a:solidFill>
                <a:latin typeface="Century Gothic"/>
                <a:cs typeface="Century Gothic"/>
              </a:rPr>
              <a:t>VALOR</a:t>
            </a:r>
            <a:r>
              <a:rPr sz="1400" spc="25" dirty="0">
                <a:solidFill>
                  <a:srgbClr val="742738"/>
                </a:solidFill>
                <a:latin typeface="Century Gothic"/>
                <a:cs typeface="Century Gothic"/>
              </a:rPr>
              <a:t> </a:t>
            </a:r>
            <a:r>
              <a:rPr sz="1400" spc="80" dirty="0">
                <a:solidFill>
                  <a:srgbClr val="742738"/>
                </a:solidFill>
                <a:latin typeface="Century Gothic"/>
                <a:cs typeface="Century Gothic"/>
              </a:rPr>
              <a:t>TOTAL</a:t>
            </a:r>
            <a:r>
              <a:rPr sz="1400" spc="30" dirty="0">
                <a:solidFill>
                  <a:srgbClr val="742738"/>
                </a:solidFill>
                <a:latin typeface="Century Gothic"/>
                <a:cs typeface="Century Gothic"/>
              </a:rPr>
              <a:t> </a:t>
            </a:r>
            <a:r>
              <a:rPr sz="1400" dirty="0">
                <a:solidFill>
                  <a:srgbClr val="742738"/>
                </a:solidFill>
                <a:latin typeface="Century Gothic"/>
                <a:cs typeface="Century Gothic"/>
              </a:rPr>
              <a:t>GASTO</a:t>
            </a:r>
            <a:r>
              <a:rPr sz="1400" spc="30" dirty="0">
                <a:solidFill>
                  <a:srgbClr val="742738"/>
                </a:solidFill>
                <a:latin typeface="Century Gothic"/>
                <a:cs typeface="Century Gothic"/>
              </a:rPr>
              <a:t> </a:t>
            </a:r>
            <a:r>
              <a:rPr sz="1400" spc="-45" dirty="0">
                <a:solidFill>
                  <a:srgbClr val="742738"/>
                </a:solidFill>
                <a:latin typeface="Century Gothic"/>
                <a:cs typeface="Century Gothic"/>
              </a:rPr>
              <a:t>COM</a:t>
            </a:r>
            <a:r>
              <a:rPr sz="1400" spc="25" dirty="0">
                <a:solidFill>
                  <a:srgbClr val="742738"/>
                </a:solidFill>
                <a:latin typeface="Century Gothic"/>
                <a:cs typeface="Century Gothic"/>
              </a:rPr>
              <a:t> </a:t>
            </a:r>
            <a:r>
              <a:rPr sz="1400" spc="55" dirty="0">
                <a:solidFill>
                  <a:srgbClr val="742738"/>
                </a:solidFill>
                <a:latin typeface="Century Gothic"/>
                <a:cs typeface="Century Gothic"/>
              </a:rPr>
              <a:t>INDENIZAÇÃO</a:t>
            </a:r>
            <a:r>
              <a:rPr sz="1400" spc="30" dirty="0">
                <a:solidFill>
                  <a:srgbClr val="742738"/>
                </a:solidFill>
                <a:latin typeface="Century Gothic"/>
                <a:cs typeface="Century Gothic"/>
              </a:rPr>
              <a:t> </a:t>
            </a:r>
            <a:r>
              <a:rPr sz="1400" spc="-50" dirty="0">
                <a:solidFill>
                  <a:srgbClr val="742738"/>
                </a:solidFill>
                <a:latin typeface="Century Gothic"/>
                <a:cs typeface="Century Gothic"/>
              </a:rPr>
              <a:t>A </a:t>
            </a:r>
            <a:r>
              <a:rPr sz="1400" spc="80" dirty="0">
                <a:solidFill>
                  <a:srgbClr val="742738"/>
                </a:solidFill>
                <a:latin typeface="Century Gothic"/>
                <a:cs typeface="Century Gothic"/>
              </a:rPr>
              <a:t>CONSELHEIROS</a:t>
            </a:r>
            <a:endParaRPr sz="1400">
              <a:latin typeface="Century Gothic"/>
              <a:cs typeface="Century Gothic"/>
            </a:endParaRPr>
          </a:p>
        </p:txBody>
      </p:sp>
      <p:sp>
        <p:nvSpPr>
          <p:cNvPr id="32" name="object 32"/>
          <p:cNvSpPr txBox="1">
            <a:spLocks noGrp="1"/>
          </p:cNvSpPr>
          <p:nvPr>
            <p:ph type="title"/>
          </p:nvPr>
        </p:nvSpPr>
        <p:spPr>
          <a:xfrm>
            <a:off x="555244" y="373283"/>
            <a:ext cx="8399780" cy="865505"/>
          </a:xfrm>
          <a:prstGeom prst="rect">
            <a:avLst/>
          </a:prstGeom>
        </p:spPr>
        <p:txBody>
          <a:bodyPr vert="horz" wrap="square" lIns="0" tIns="79375" rIns="0" bIns="0" rtlCol="0">
            <a:spAutoFit/>
          </a:bodyPr>
          <a:lstStyle/>
          <a:p>
            <a:pPr marL="858519" marR="5080" indent="-846455">
              <a:lnSpc>
                <a:spcPts val="3090"/>
              </a:lnSpc>
              <a:spcBef>
                <a:spcPts val="625"/>
              </a:spcBef>
              <a:tabLst>
                <a:tab pos="858519" algn="l"/>
              </a:tabLst>
            </a:pPr>
            <a:r>
              <a:rPr spc="-20" dirty="0">
                <a:solidFill>
                  <a:srgbClr val="742738"/>
                </a:solidFill>
              </a:rPr>
              <a:t>3.7.</a:t>
            </a:r>
            <a:r>
              <a:rPr dirty="0">
                <a:solidFill>
                  <a:srgbClr val="742738"/>
                </a:solidFill>
              </a:rPr>
              <a:t>	</a:t>
            </a:r>
            <a:r>
              <a:rPr sz="3900" baseline="1068" dirty="0">
                <a:solidFill>
                  <a:srgbClr val="742738"/>
                </a:solidFill>
              </a:rPr>
              <a:t>Alocação</a:t>
            </a:r>
            <a:r>
              <a:rPr sz="3900" spc="-44" baseline="1068" dirty="0">
                <a:solidFill>
                  <a:srgbClr val="742738"/>
                </a:solidFill>
              </a:rPr>
              <a:t> </a:t>
            </a:r>
            <a:r>
              <a:rPr sz="3900" spc="-112" baseline="1068" dirty="0">
                <a:solidFill>
                  <a:srgbClr val="742738"/>
                </a:solidFill>
              </a:rPr>
              <a:t>de</a:t>
            </a:r>
            <a:r>
              <a:rPr sz="3900" spc="-37" baseline="1068" dirty="0">
                <a:solidFill>
                  <a:srgbClr val="742738"/>
                </a:solidFill>
              </a:rPr>
              <a:t> </a:t>
            </a:r>
            <a:r>
              <a:rPr sz="3900" spc="330" baseline="1068" dirty="0">
                <a:solidFill>
                  <a:srgbClr val="742738"/>
                </a:solidFill>
              </a:rPr>
              <a:t>Recursos</a:t>
            </a:r>
            <a:r>
              <a:rPr sz="3900" spc="-37" baseline="1068" dirty="0">
                <a:solidFill>
                  <a:srgbClr val="742738"/>
                </a:solidFill>
              </a:rPr>
              <a:t> </a:t>
            </a:r>
            <a:r>
              <a:rPr sz="3900" baseline="1068" dirty="0">
                <a:solidFill>
                  <a:srgbClr val="742738"/>
                </a:solidFill>
              </a:rPr>
              <a:t>para</a:t>
            </a:r>
            <a:r>
              <a:rPr sz="3900" spc="-37" baseline="1068" dirty="0">
                <a:solidFill>
                  <a:srgbClr val="742738"/>
                </a:solidFill>
              </a:rPr>
              <a:t> </a:t>
            </a:r>
            <a:r>
              <a:rPr sz="3900" spc="345" baseline="1068" dirty="0">
                <a:solidFill>
                  <a:srgbClr val="742738"/>
                </a:solidFill>
              </a:rPr>
              <a:t>os</a:t>
            </a:r>
            <a:r>
              <a:rPr sz="3900" spc="-37" baseline="1068" dirty="0">
                <a:solidFill>
                  <a:srgbClr val="742738"/>
                </a:solidFill>
              </a:rPr>
              <a:t> </a:t>
            </a:r>
            <a:r>
              <a:rPr sz="3900" spc="254" baseline="1068" dirty="0">
                <a:solidFill>
                  <a:srgbClr val="742738"/>
                </a:solidFill>
              </a:rPr>
              <a:t>Resultados</a:t>
            </a:r>
            <a:r>
              <a:rPr sz="3900" spc="-44" baseline="1068" dirty="0">
                <a:solidFill>
                  <a:srgbClr val="742738"/>
                </a:solidFill>
              </a:rPr>
              <a:t> </a:t>
            </a:r>
            <a:r>
              <a:rPr sz="3900" spc="-75" baseline="1068" dirty="0">
                <a:solidFill>
                  <a:srgbClr val="742738"/>
                </a:solidFill>
              </a:rPr>
              <a:t>e </a:t>
            </a:r>
            <a:r>
              <a:rPr sz="2600" spc="-10" dirty="0">
                <a:solidFill>
                  <a:srgbClr val="742738"/>
                </a:solidFill>
              </a:rPr>
              <a:t>Desempenho</a:t>
            </a:r>
            <a:r>
              <a:rPr sz="2600" spc="-105" dirty="0">
                <a:solidFill>
                  <a:srgbClr val="742738"/>
                </a:solidFill>
              </a:rPr>
              <a:t> </a:t>
            </a:r>
            <a:r>
              <a:rPr sz="2600" spc="-90" dirty="0">
                <a:solidFill>
                  <a:srgbClr val="742738"/>
                </a:solidFill>
              </a:rPr>
              <a:t>da</a:t>
            </a:r>
            <a:r>
              <a:rPr sz="2600" spc="-95" dirty="0">
                <a:solidFill>
                  <a:srgbClr val="742738"/>
                </a:solidFill>
              </a:rPr>
              <a:t> </a:t>
            </a:r>
            <a:r>
              <a:rPr sz="2600" spc="-10" dirty="0">
                <a:solidFill>
                  <a:srgbClr val="742738"/>
                </a:solidFill>
              </a:rPr>
              <a:t>Gestão</a:t>
            </a:r>
            <a:endParaRPr sz="2600"/>
          </a:p>
        </p:txBody>
      </p:sp>
      <p:sp>
        <p:nvSpPr>
          <p:cNvPr id="33" name="object 33"/>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pic>
        <p:nvPicPr>
          <p:cNvPr id="34" name="object 34"/>
          <p:cNvPicPr/>
          <p:nvPr/>
        </p:nvPicPr>
        <p:blipFill>
          <a:blip r:embed="rId9" cstate="print"/>
          <a:stretch>
            <a:fillRect/>
          </a:stretch>
        </p:blipFill>
        <p:spPr>
          <a:xfrm>
            <a:off x="430211" y="4452890"/>
            <a:ext cx="3600005" cy="3599992"/>
          </a:xfrm>
          <a:prstGeom prst="rect">
            <a:avLst/>
          </a:prstGeom>
        </p:spPr>
      </p:pic>
      <p:sp>
        <p:nvSpPr>
          <p:cNvPr id="35" name="object 35"/>
          <p:cNvSpPr/>
          <p:nvPr/>
        </p:nvSpPr>
        <p:spPr>
          <a:xfrm>
            <a:off x="4191571" y="4745164"/>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742738"/>
          </a:solidFill>
        </p:spPr>
        <p:txBody>
          <a:bodyPr wrap="square" lIns="0" tIns="0" rIns="0" bIns="0" rtlCol="0"/>
          <a:lstStyle/>
          <a:p>
            <a:endParaRPr/>
          </a:p>
        </p:txBody>
      </p:sp>
      <p:sp>
        <p:nvSpPr>
          <p:cNvPr id="36" name="object 36"/>
          <p:cNvSpPr/>
          <p:nvPr/>
        </p:nvSpPr>
        <p:spPr>
          <a:xfrm>
            <a:off x="4191571" y="5554002"/>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975D6A"/>
          </a:solidFill>
        </p:spPr>
        <p:txBody>
          <a:bodyPr wrap="square" lIns="0" tIns="0" rIns="0" bIns="0" rtlCol="0"/>
          <a:lstStyle/>
          <a:p>
            <a:endParaRPr/>
          </a:p>
        </p:txBody>
      </p:sp>
      <p:sp>
        <p:nvSpPr>
          <p:cNvPr id="37" name="object 37"/>
          <p:cNvSpPr txBox="1"/>
          <p:nvPr/>
        </p:nvSpPr>
        <p:spPr>
          <a:xfrm>
            <a:off x="4484034" y="6341314"/>
            <a:ext cx="999490" cy="563880"/>
          </a:xfrm>
          <a:prstGeom prst="rect">
            <a:avLst/>
          </a:prstGeom>
        </p:spPr>
        <p:txBody>
          <a:bodyPr vert="horz" wrap="square" lIns="0" tIns="15240" rIns="0" bIns="0" rtlCol="0">
            <a:spAutoFit/>
          </a:bodyPr>
          <a:lstStyle/>
          <a:p>
            <a:pPr marL="12700">
              <a:lnSpc>
                <a:spcPct val="100000"/>
              </a:lnSpc>
              <a:spcBef>
                <a:spcPts val="120"/>
              </a:spcBef>
            </a:pPr>
            <a:r>
              <a:rPr sz="1100" spc="-10" dirty="0">
                <a:solidFill>
                  <a:srgbClr val="742738"/>
                </a:solidFill>
                <a:latin typeface="Century Gothic"/>
                <a:cs typeface="Century Gothic"/>
              </a:rPr>
              <a:t>Julgamento</a:t>
            </a:r>
            <a:endParaRPr sz="1100">
              <a:latin typeface="Century Gothic"/>
              <a:cs typeface="Century Gothic"/>
            </a:endParaRPr>
          </a:p>
          <a:p>
            <a:pPr marL="12700">
              <a:lnSpc>
                <a:spcPct val="100000"/>
              </a:lnSpc>
              <a:spcBef>
                <a:spcPts val="20"/>
              </a:spcBef>
            </a:pPr>
            <a:r>
              <a:rPr sz="1200" spc="-10" dirty="0">
                <a:solidFill>
                  <a:srgbClr val="742738"/>
                </a:solidFill>
                <a:latin typeface="Century Gothic"/>
                <a:cs typeface="Century Gothic"/>
              </a:rPr>
              <a:t>0,91%</a:t>
            </a:r>
            <a:endParaRPr sz="1200">
              <a:latin typeface="Century Gothic"/>
              <a:cs typeface="Century Gothic"/>
            </a:endParaRPr>
          </a:p>
          <a:p>
            <a:pPr marL="12700">
              <a:lnSpc>
                <a:spcPct val="100000"/>
              </a:lnSpc>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sz="1200" spc="-10" dirty="0">
                <a:solidFill>
                  <a:srgbClr val="742738"/>
                </a:solidFill>
                <a:latin typeface="Century Gothic"/>
                <a:cs typeface="Century Gothic"/>
              </a:rPr>
              <a:t>37.000,00</a:t>
            </a:r>
            <a:endParaRPr sz="1200">
              <a:latin typeface="Century Gothic"/>
              <a:cs typeface="Century Gothic"/>
            </a:endParaRPr>
          </a:p>
        </p:txBody>
      </p:sp>
      <p:sp>
        <p:nvSpPr>
          <p:cNvPr id="38" name="object 38"/>
          <p:cNvSpPr txBox="1"/>
          <p:nvPr/>
        </p:nvSpPr>
        <p:spPr>
          <a:xfrm>
            <a:off x="4484034" y="4727920"/>
            <a:ext cx="1828800" cy="563880"/>
          </a:xfrm>
          <a:prstGeom prst="rect">
            <a:avLst/>
          </a:prstGeom>
        </p:spPr>
        <p:txBody>
          <a:bodyPr vert="horz" wrap="square" lIns="0" tIns="15240" rIns="0" bIns="0" rtlCol="0">
            <a:spAutoFit/>
          </a:bodyPr>
          <a:lstStyle/>
          <a:p>
            <a:pPr marL="12700">
              <a:lnSpc>
                <a:spcPct val="100000"/>
              </a:lnSpc>
              <a:spcBef>
                <a:spcPts val="120"/>
              </a:spcBef>
            </a:pPr>
            <a:r>
              <a:rPr sz="1100" spc="50" dirty="0">
                <a:solidFill>
                  <a:srgbClr val="742738"/>
                </a:solidFill>
                <a:latin typeface="Century Gothic"/>
                <a:cs typeface="Century Gothic"/>
              </a:rPr>
              <a:t>Suporte</a:t>
            </a:r>
            <a:r>
              <a:rPr sz="1100" spc="55" dirty="0">
                <a:solidFill>
                  <a:srgbClr val="742738"/>
                </a:solidFill>
                <a:latin typeface="Century Gothic"/>
                <a:cs typeface="Century Gothic"/>
              </a:rPr>
              <a:t> </a:t>
            </a:r>
            <a:r>
              <a:rPr sz="1100" spc="-90" dirty="0">
                <a:solidFill>
                  <a:srgbClr val="742738"/>
                </a:solidFill>
                <a:latin typeface="Century Gothic"/>
                <a:cs typeface="Century Gothic"/>
              </a:rPr>
              <a:t>a</a:t>
            </a:r>
            <a:r>
              <a:rPr sz="1100" spc="60" dirty="0">
                <a:solidFill>
                  <a:srgbClr val="742738"/>
                </a:solidFill>
                <a:latin typeface="Century Gothic"/>
                <a:cs typeface="Century Gothic"/>
              </a:rPr>
              <a:t> </a:t>
            </a:r>
            <a:r>
              <a:rPr sz="1100" dirty="0">
                <a:solidFill>
                  <a:srgbClr val="742738"/>
                </a:solidFill>
                <a:latin typeface="Century Gothic"/>
                <a:cs typeface="Century Gothic"/>
              </a:rPr>
              <a:t>Atividades</a:t>
            </a:r>
            <a:r>
              <a:rPr sz="1100" spc="60" dirty="0">
                <a:solidFill>
                  <a:srgbClr val="742738"/>
                </a:solidFill>
                <a:latin typeface="Century Gothic"/>
                <a:cs typeface="Century Gothic"/>
              </a:rPr>
              <a:t> </a:t>
            </a:r>
            <a:r>
              <a:rPr sz="1100" spc="90" dirty="0">
                <a:solidFill>
                  <a:srgbClr val="742738"/>
                </a:solidFill>
                <a:latin typeface="Century Gothic"/>
                <a:cs typeface="Century Gothic"/>
              </a:rPr>
              <a:t>Fins</a:t>
            </a:r>
            <a:endParaRPr sz="1100" dirty="0">
              <a:latin typeface="Century Gothic"/>
              <a:cs typeface="Century Gothic"/>
            </a:endParaRPr>
          </a:p>
          <a:p>
            <a:pPr marL="12700">
              <a:lnSpc>
                <a:spcPct val="100000"/>
              </a:lnSpc>
              <a:spcBef>
                <a:spcPts val="20"/>
              </a:spcBef>
            </a:pPr>
            <a:r>
              <a:rPr sz="1200" spc="55" dirty="0">
                <a:solidFill>
                  <a:srgbClr val="742738"/>
                </a:solidFill>
                <a:latin typeface="Century Gothic"/>
                <a:cs typeface="Century Gothic"/>
              </a:rPr>
              <a:t>92,9%</a:t>
            </a:r>
            <a:endParaRPr sz="1200" dirty="0">
              <a:latin typeface="Century Gothic"/>
              <a:cs typeface="Century Gothic"/>
            </a:endParaRPr>
          </a:p>
          <a:p>
            <a:pPr marL="12700">
              <a:lnSpc>
                <a:spcPct val="100000"/>
              </a:lnSpc>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lang="pt-BR" sz="1200" spc="-10" dirty="0">
                <a:solidFill>
                  <a:srgbClr val="742738"/>
                </a:solidFill>
                <a:latin typeface="Century Gothic"/>
                <a:cs typeface="Century Gothic"/>
              </a:rPr>
              <a:t>1.660.791,63</a:t>
            </a:r>
            <a:endParaRPr sz="1200" dirty="0">
              <a:latin typeface="Century Gothic"/>
              <a:cs typeface="Century Gothic"/>
            </a:endParaRPr>
          </a:p>
        </p:txBody>
      </p:sp>
      <p:sp>
        <p:nvSpPr>
          <p:cNvPr id="39" name="object 39"/>
          <p:cNvSpPr/>
          <p:nvPr/>
        </p:nvSpPr>
        <p:spPr>
          <a:xfrm>
            <a:off x="4191571" y="6358559"/>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B9939C"/>
          </a:solidFill>
        </p:spPr>
        <p:txBody>
          <a:bodyPr wrap="square" lIns="0" tIns="0" rIns="0" bIns="0" rtlCol="0"/>
          <a:lstStyle/>
          <a:p>
            <a:endParaRPr/>
          </a:p>
        </p:txBody>
      </p:sp>
      <p:sp>
        <p:nvSpPr>
          <p:cNvPr id="40" name="object 40"/>
          <p:cNvSpPr/>
          <p:nvPr/>
        </p:nvSpPr>
        <p:spPr>
          <a:xfrm>
            <a:off x="4191571" y="7167397"/>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DCC9CD"/>
          </a:solidFill>
        </p:spPr>
        <p:txBody>
          <a:bodyPr wrap="square" lIns="0" tIns="0" rIns="0" bIns="0" rtlCol="0"/>
          <a:lstStyle/>
          <a:p>
            <a:endParaRPr/>
          </a:p>
        </p:txBody>
      </p:sp>
      <p:sp>
        <p:nvSpPr>
          <p:cNvPr id="41" name="object 41"/>
          <p:cNvSpPr txBox="1"/>
          <p:nvPr/>
        </p:nvSpPr>
        <p:spPr>
          <a:xfrm>
            <a:off x="4484034" y="5536753"/>
            <a:ext cx="1374775" cy="563880"/>
          </a:xfrm>
          <a:prstGeom prst="rect">
            <a:avLst/>
          </a:prstGeom>
        </p:spPr>
        <p:txBody>
          <a:bodyPr vert="horz" wrap="square" lIns="0" tIns="15240" rIns="0" bIns="0" rtlCol="0">
            <a:spAutoFit/>
          </a:bodyPr>
          <a:lstStyle/>
          <a:p>
            <a:pPr marL="12700">
              <a:lnSpc>
                <a:spcPct val="100000"/>
              </a:lnSpc>
              <a:spcBef>
                <a:spcPts val="120"/>
              </a:spcBef>
            </a:pPr>
            <a:r>
              <a:rPr sz="1100" spc="-10" dirty="0">
                <a:solidFill>
                  <a:srgbClr val="742738"/>
                </a:solidFill>
                <a:latin typeface="Century Gothic"/>
                <a:cs typeface="Century Gothic"/>
              </a:rPr>
              <a:t>Gestão</a:t>
            </a:r>
            <a:r>
              <a:rPr sz="1100" spc="-40" dirty="0">
                <a:solidFill>
                  <a:srgbClr val="742738"/>
                </a:solidFill>
                <a:latin typeface="Century Gothic"/>
                <a:cs typeface="Century Gothic"/>
              </a:rPr>
              <a:t> </a:t>
            </a:r>
            <a:r>
              <a:rPr sz="1100" dirty="0">
                <a:solidFill>
                  <a:srgbClr val="742738"/>
                </a:solidFill>
                <a:latin typeface="Century Gothic"/>
                <a:cs typeface="Century Gothic"/>
              </a:rPr>
              <a:t>de</a:t>
            </a:r>
            <a:r>
              <a:rPr sz="1100" spc="-40" dirty="0">
                <a:solidFill>
                  <a:srgbClr val="742738"/>
                </a:solidFill>
                <a:latin typeface="Century Gothic"/>
                <a:cs typeface="Century Gothic"/>
              </a:rPr>
              <a:t> </a:t>
            </a:r>
            <a:r>
              <a:rPr sz="1100" spc="45" dirty="0">
                <a:solidFill>
                  <a:srgbClr val="742738"/>
                </a:solidFill>
                <a:latin typeface="Century Gothic"/>
                <a:cs typeface="Century Gothic"/>
              </a:rPr>
              <a:t>Registro</a:t>
            </a:r>
            <a:endParaRPr sz="1100" dirty="0">
              <a:latin typeface="Century Gothic"/>
              <a:cs typeface="Century Gothic"/>
            </a:endParaRPr>
          </a:p>
          <a:p>
            <a:pPr marL="12700">
              <a:lnSpc>
                <a:spcPct val="100000"/>
              </a:lnSpc>
              <a:spcBef>
                <a:spcPts val="20"/>
              </a:spcBef>
            </a:pPr>
            <a:r>
              <a:rPr sz="1200" spc="-10" dirty="0">
                <a:solidFill>
                  <a:srgbClr val="742738"/>
                </a:solidFill>
                <a:latin typeface="Century Gothic"/>
                <a:cs typeface="Century Gothic"/>
              </a:rPr>
              <a:t>2,61%</a:t>
            </a:r>
            <a:endParaRPr sz="1200" dirty="0">
              <a:latin typeface="Century Gothic"/>
              <a:cs typeface="Century Gothic"/>
            </a:endParaRPr>
          </a:p>
          <a:p>
            <a:pPr marL="12700">
              <a:lnSpc>
                <a:spcPct val="100000"/>
              </a:lnSpc>
            </a:pPr>
            <a:r>
              <a:rPr sz="1200" spc="100" dirty="0">
                <a:solidFill>
                  <a:srgbClr val="742738"/>
                </a:solidFill>
                <a:latin typeface="Century Gothic"/>
                <a:cs typeface="Century Gothic"/>
              </a:rPr>
              <a:t>R$</a:t>
            </a:r>
            <a:r>
              <a:rPr sz="1200" spc="-15" dirty="0">
                <a:solidFill>
                  <a:srgbClr val="742738"/>
                </a:solidFill>
                <a:latin typeface="Century Gothic"/>
                <a:cs typeface="Century Gothic"/>
              </a:rPr>
              <a:t> </a:t>
            </a:r>
            <a:r>
              <a:rPr sz="1200" spc="-10" dirty="0">
                <a:solidFill>
                  <a:srgbClr val="742738"/>
                </a:solidFill>
                <a:latin typeface="Century Gothic"/>
                <a:cs typeface="Century Gothic"/>
              </a:rPr>
              <a:t>106.471,97</a:t>
            </a:r>
            <a:endParaRPr sz="1200" dirty="0">
              <a:latin typeface="Century Gothic"/>
              <a:cs typeface="Century Gothic"/>
            </a:endParaRPr>
          </a:p>
        </p:txBody>
      </p:sp>
      <p:sp>
        <p:nvSpPr>
          <p:cNvPr id="42" name="object 42"/>
          <p:cNvSpPr txBox="1"/>
          <p:nvPr/>
        </p:nvSpPr>
        <p:spPr>
          <a:xfrm>
            <a:off x="4484034" y="7150149"/>
            <a:ext cx="1626870" cy="590550"/>
          </a:xfrm>
          <a:prstGeom prst="rect">
            <a:avLst/>
          </a:prstGeom>
        </p:spPr>
        <p:txBody>
          <a:bodyPr vert="horz" wrap="square" lIns="0" tIns="15240" rIns="0" bIns="0" rtlCol="0">
            <a:spAutoFit/>
          </a:bodyPr>
          <a:lstStyle/>
          <a:p>
            <a:pPr marL="12700">
              <a:lnSpc>
                <a:spcPct val="100000"/>
              </a:lnSpc>
              <a:spcBef>
                <a:spcPts val="120"/>
              </a:spcBef>
            </a:pPr>
            <a:r>
              <a:rPr sz="1100" spc="-10" dirty="0">
                <a:solidFill>
                  <a:srgbClr val="742738"/>
                </a:solidFill>
                <a:latin typeface="Century Gothic"/>
                <a:cs typeface="Century Gothic"/>
              </a:rPr>
              <a:t>Gestão</a:t>
            </a:r>
            <a:r>
              <a:rPr sz="1100" spc="-40" dirty="0">
                <a:solidFill>
                  <a:srgbClr val="742738"/>
                </a:solidFill>
                <a:latin typeface="Century Gothic"/>
                <a:cs typeface="Century Gothic"/>
              </a:rPr>
              <a:t> </a:t>
            </a:r>
            <a:r>
              <a:rPr sz="1100" dirty="0">
                <a:solidFill>
                  <a:srgbClr val="742738"/>
                </a:solidFill>
                <a:latin typeface="Century Gothic"/>
                <a:cs typeface="Century Gothic"/>
              </a:rPr>
              <a:t>de</a:t>
            </a:r>
            <a:r>
              <a:rPr sz="1100" spc="-40" dirty="0">
                <a:solidFill>
                  <a:srgbClr val="742738"/>
                </a:solidFill>
                <a:latin typeface="Century Gothic"/>
                <a:cs typeface="Century Gothic"/>
              </a:rPr>
              <a:t> </a:t>
            </a:r>
            <a:r>
              <a:rPr sz="1100" spc="-10" dirty="0">
                <a:solidFill>
                  <a:srgbClr val="742738"/>
                </a:solidFill>
                <a:latin typeface="Century Gothic"/>
                <a:cs typeface="Century Gothic"/>
              </a:rPr>
              <a:t>Fiscalização</a:t>
            </a:r>
            <a:endParaRPr sz="1100">
              <a:latin typeface="Century Gothic"/>
              <a:cs typeface="Century Gothic"/>
            </a:endParaRPr>
          </a:p>
          <a:p>
            <a:pPr marL="12700">
              <a:lnSpc>
                <a:spcPct val="100000"/>
              </a:lnSpc>
              <a:spcBef>
                <a:spcPts val="65"/>
              </a:spcBef>
            </a:pPr>
            <a:r>
              <a:rPr sz="1250" spc="70" dirty="0">
                <a:solidFill>
                  <a:srgbClr val="742738"/>
                </a:solidFill>
                <a:latin typeface="Century Gothic"/>
                <a:cs typeface="Century Gothic"/>
              </a:rPr>
              <a:t>3,58%</a:t>
            </a:r>
            <a:endParaRPr sz="1250">
              <a:latin typeface="Century Gothic"/>
              <a:cs typeface="Century Gothic"/>
            </a:endParaRPr>
          </a:p>
          <a:p>
            <a:pPr marL="12700">
              <a:lnSpc>
                <a:spcPct val="100000"/>
              </a:lnSpc>
              <a:spcBef>
                <a:spcPts val="35"/>
              </a:spcBef>
            </a:pPr>
            <a:r>
              <a:rPr sz="1250" spc="130" dirty="0">
                <a:solidFill>
                  <a:srgbClr val="742738"/>
                </a:solidFill>
                <a:latin typeface="Century Gothic"/>
                <a:cs typeface="Century Gothic"/>
              </a:rPr>
              <a:t>R$</a:t>
            </a:r>
            <a:r>
              <a:rPr sz="1250" spc="-15" dirty="0">
                <a:solidFill>
                  <a:srgbClr val="742738"/>
                </a:solidFill>
                <a:latin typeface="Century Gothic"/>
                <a:cs typeface="Century Gothic"/>
              </a:rPr>
              <a:t> </a:t>
            </a:r>
            <a:r>
              <a:rPr sz="1250" spc="-10" dirty="0">
                <a:solidFill>
                  <a:srgbClr val="742738"/>
                </a:solidFill>
                <a:latin typeface="Century Gothic"/>
                <a:cs typeface="Century Gothic"/>
              </a:rPr>
              <a:t>145.942,99</a:t>
            </a:r>
            <a:endParaRPr sz="1250">
              <a:latin typeface="Century Gothic"/>
              <a:cs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8545" cy="197490"/>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646363"/>
                </a:solidFill>
                <a:latin typeface="Century Gothic"/>
                <a:cs typeface="Century Gothic"/>
              </a:rPr>
              <a:t>34</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419299" y="2631108"/>
            <a:ext cx="11362055" cy="791210"/>
          </a:xfrm>
          <a:prstGeom prst="rect">
            <a:avLst/>
          </a:prstGeom>
        </p:spPr>
        <p:txBody>
          <a:bodyPr vert="horz" wrap="square" lIns="0" tIns="12700" rIns="0" bIns="0" rtlCol="0">
            <a:spAutoFit/>
          </a:bodyPr>
          <a:lstStyle/>
          <a:p>
            <a:pPr marL="30480">
              <a:lnSpc>
                <a:spcPct val="100000"/>
              </a:lnSpc>
              <a:spcBef>
                <a:spcPts val="100"/>
              </a:spcBef>
            </a:pPr>
            <a:r>
              <a:rPr sz="2200" spc="-40" dirty="0">
                <a:solidFill>
                  <a:srgbClr val="742738"/>
                </a:solidFill>
                <a:latin typeface="Century Gothic"/>
                <a:cs typeface="Century Gothic"/>
              </a:rPr>
              <a:t>Carta</a:t>
            </a:r>
            <a:r>
              <a:rPr sz="2200" spc="-114" dirty="0">
                <a:solidFill>
                  <a:srgbClr val="742738"/>
                </a:solidFill>
                <a:latin typeface="Century Gothic"/>
                <a:cs typeface="Century Gothic"/>
              </a:rPr>
              <a:t> </a:t>
            </a:r>
            <a:r>
              <a:rPr sz="2200" dirty="0">
                <a:solidFill>
                  <a:srgbClr val="742738"/>
                </a:solidFill>
                <a:latin typeface="Century Gothic"/>
                <a:cs typeface="Century Gothic"/>
              </a:rPr>
              <a:t>de</a:t>
            </a:r>
            <a:r>
              <a:rPr sz="2200" spc="-75" dirty="0">
                <a:solidFill>
                  <a:srgbClr val="742738"/>
                </a:solidFill>
                <a:latin typeface="Century Gothic"/>
                <a:cs typeface="Century Gothic"/>
              </a:rPr>
              <a:t> </a:t>
            </a:r>
            <a:r>
              <a:rPr sz="2200" spc="50" dirty="0">
                <a:solidFill>
                  <a:srgbClr val="742738"/>
                </a:solidFill>
                <a:latin typeface="Century Gothic"/>
                <a:cs typeface="Century Gothic"/>
              </a:rPr>
              <a:t>Serviços</a:t>
            </a:r>
            <a:r>
              <a:rPr sz="2200" spc="-75" dirty="0">
                <a:solidFill>
                  <a:srgbClr val="742738"/>
                </a:solidFill>
                <a:latin typeface="Century Gothic"/>
                <a:cs typeface="Century Gothic"/>
              </a:rPr>
              <a:t> </a:t>
            </a:r>
            <a:r>
              <a:rPr sz="2200" spc="-135" dirty="0">
                <a:solidFill>
                  <a:srgbClr val="742738"/>
                </a:solidFill>
                <a:latin typeface="Century Gothic"/>
                <a:cs typeface="Century Gothic"/>
              </a:rPr>
              <a:t>ao</a:t>
            </a:r>
            <a:r>
              <a:rPr sz="2200" spc="-35" dirty="0">
                <a:solidFill>
                  <a:srgbClr val="742738"/>
                </a:solidFill>
                <a:latin typeface="Century Gothic"/>
                <a:cs typeface="Century Gothic"/>
              </a:rPr>
              <a:t> </a:t>
            </a:r>
            <a:r>
              <a:rPr sz="2200" spc="-10" dirty="0">
                <a:solidFill>
                  <a:srgbClr val="742738"/>
                </a:solidFill>
                <a:latin typeface="Century Gothic"/>
                <a:cs typeface="Century Gothic"/>
              </a:rPr>
              <a:t>Cidadão</a:t>
            </a:r>
            <a:endParaRPr sz="2200" dirty="0">
              <a:latin typeface="Century Gothic"/>
              <a:cs typeface="Century Gothic"/>
            </a:endParaRPr>
          </a:p>
          <a:p>
            <a:pPr marL="12700">
              <a:lnSpc>
                <a:spcPct val="100000"/>
              </a:lnSpc>
              <a:spcBef>
                <a:spcPts val="1705"/>
              </a:spcBef>
            </a:pPr>
            <a:r>
              <a:rPr sz="1400" dirty="0" err="1">
                <a:solidFill>
                  <a:srgbClr val="742738"/>
                </a:solidFill>
                <a:latin typeface="Century Gothic"/>
                <a:cs typeface="Century Gothic"/>
              </a:rPr>
              <a:t>Desde</a:t>
            </a:r>
            <a:r>
              <a:rPr sz="1400" spc="25" dirty="0">
                <a:solidFill>
                  <a:srgbClr val="742738"/>
                </a:solidFill>
                <a:latin typeface="Century Gothic"/>
                <a:cs typeface="Century Gothic"/>
              </a:rPr>
              <a:t> </a:t>
            </a:r>
            <a:r>
              <a:rPr sz="1400" dirty="0">
                <a:solidFill>
                  <a:srgbClr val="742738"/>
                </a:solidFill>
                <a:latin typeface="Century Gothic"/>
                <a:cs typeface="Century Gothic"/>
              </a:rPr>
              <a:t>202</a:t>
            </a:r>
            <a:r>
              <a:rPr lang="pt-BR" sz="1400" dirty="0">
                <a:solidFill>
                  <a:srgbClr val="742738"/>
                </a:solidFill>
                <a:latin typeface="Century Gothic"/>
                <a:cs typeface="Century Gothic"/>
              </a:rPr>
              <a:t>2</a:t>
            </a:r>
            <a:r>
              <a:rPr sz="1400" dirty="0">
                <a:solidFill>
                  <a:srgbClr val="742738"/>
                </a:solidFill>
                <a:latin typeface="Century Gothic"/>
                <a:cs typeface="Century Gothic"/>
              </a:rPr>
              <a:t>,</a:t>
            </a:r>
            <a:r>
              <a:rPr sz="1400" spc="25" dirty="0">
                <a:solidFill>
                  <a:srgbClr val="742738"/>
                </a:solidFill>
                <a:latin typeface="Century Gothic"/>
                <a:cs typeface="Century Gothic"/>
              </a:rPr>
              <a:t> </a:t>
            </a:r>
            <a:r>
              <a:rPr sz="1400" dirty="0">
                <a:solidFill>
                  <a:srgbClr val="742738"/>
                </a:solidFill>
                <a:latin typeface="Century Gothic"/>
                <a:cs typeface="Century Gothic"/>
              </a:rPr>
              <a:t>o</a:t>
            </a:r>
            <a:r>
              <a:rPr sz="1400" spc="25" dirty="0">
                <a:solidFill>
                  <a:srgbClr val="742738"/>
                </a:solidFill>
                <a:latin typeface="Century Gothic"/>
                <a:cs typeface="Century Gothic"/>
              </a:rPr>
              <a:t> </a:t>
            </a:r>
            <a:r>
              <a:rPr sz="1400" spc="-30" dirty="0">
                <a:solidFill>
                  <a:srgbClr val="742738"/>
                </a:solidFill>
                <a:latin typeface="Century Gothic"/>
                <a:cs typeface="Century Gothic"/>
              </a:rPr>
              <a:t>CRMV/AM</a:t>
            </a:r>
            <a:r>
              <a:rPr sz="1400" spc="25" dirty="0">
                <a:solidFill>
                  <a:srgbClr val="742738"/>
                </a:solidFill>
                <a:latin typeface="Century Gothic"/>
                <a:cs typeface="Century Gothic"/>
              </a:rPr>
              <a:t> </a:t>
            </a:r>
            <a:r>
              <a:rPr sz="1400" dirty="0">
                <a:solidFill>
                  <a:srgbClr val="742738"/>
                </a:solidFill>
                <a:latin typeface="Century Gothic"/>
                <a:cs typeface="Century Gothic"/>
              </a:rPr>
              <a:t>tem</a:t>
            </a:r>
            <a:r>
              <a:rPr sz="1400" spc="25" dirty="0">
                <a:solidFill>
                  <a:srgbClr val="742738"/>
                </a:solidFill>
                <a:latin typeface="Century Gothic"/>
                <a:cs typeface="Century Gothic"/>
              </a:rPr>
              <a:t> </a:t>
            </a:r>
            <a:r>
              <a:rPr sz="1400" dirty="0">
                <a:solidFill>
                  <a:srgbClr val="742738"/>
                </a:solidFill>
                <a:latin typeface="Century Gothic"/>
                <a:cs typeface="Century Gothic"/>
              </a:rPr>
              <a:t>vínculo</a:t>
            </a:r>
            <a:r>
              <a:rPr sz="1400" spc="25" dirty="0">
                <a:solidFill>
                  <a:srgbClr val="742738"/>
                </a:solidFill>
                <a:latin typeface="Century Gothic"/>
                <a:cs typeface="Century Gothic"/>
              </a:rPr>
              <a:t> </a:t>
            </a:r>
            <a:r>
              <a:rPr sz="1400" dirty="0">
                <a:solidFill>
                  <a:srgbClr val="742738"/>
                </a:solidFill>
                <a:latin typeface="Century Gothic"/>
                <a:cs typeface="Century Gothic"/>
              </a:rPr>
              <a:t>com</a:t>
            </a:r>
            <a:r>
              <a:rPr sz="1400" spc="25" dirty="0">
                <a:solidFill>
                  <a:srgbClr val="742738"/>
                </a:solidFill>
                <a:latin typeface="Century Gothic"/>
                <a:cs typeface="Century Gothic"/>
              </a:rPr>
              <a:t> </a:t>
            </a:r>
            <a:r>
              <a:rPr sz="1400" dirty="0">
                <a:solidFill>
                  <a:srgbClr val="742738"/>
                </a:solidFill>
                <a:latin typeface="Century Gothic"/>
                <a:cs typeface="Century Gothic"/>
              </a:rPr>
              <a:t>o</a:t>
            </a:r>
            <a:r>
              <a:rPr sz="1400" spc="25" dirty="0">
                <a:solidFill>
                  <a:srgbClr val="742738"/>
                </a:solidFill>
                <a:latin typeface="Century Gothic"/>
                <a:cs typeface="Century Gothic"/>
              </a:rPr>
              <a:t> </a:t>
            </a:r>
            <a:r>
              <a:rPr sz="1400" spc="55" dirty="0">
                <a:solidFill>
                  <a:srgbClr val="742738"/>
                </a:solidFill>
                <a:latin typeface="Century Gothic"/>
                <a:cs typeface="Century Gothic"/>
              </a:rPr>
              <a:t>site</a:t>
            </a:r>
            <a:r>
              <a:rPr sz="1400" spc="25" dirty="0">
                <a:solidFill>
                  <a:srgbClr val="742738"/>
                </a:solidFill>
                <a:latin typeface="Century Gothic"/>
                <a:cs typeface="Century Gothic"/>
              </a:rPr>
              <a:t> </a:t>
            </a:r>
            <a:r>
              <a:rPr sz="1400" spc="-10" dirty="0">
                <a:solidFill>
                  <a:srgbClr val="742738"/>
                </a:solidFill>
                <a:latin typeface="Century Gothic"/>
                <a:cs typeface="Century Gothic"/>
              </a:rPr>
              <a:t>Fala.br,</a:t>
            </a:r>
            <a:r>
              <a:rPr sz="1400" spc="2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25" dirty="0">
                <a:solidFill>
                  <a:srgbClr val="742738"/>
                </a:solidFill>
                <a:latin typeface="Century Gothic"/>
                <a:cs typeface="Century Gothic"/>
              </a:rPr>
              <a:t> </a:t>
            </a:r>
            <a:r>
              <a:rPr sz="1400" spc="-55" dirty="0">
                <a:solidFill>
                  <a:srgbClr val="742738"/>
                </a:solidFill>
                <a:latin typeface="Century Gothic"/>
                <a:cs typeface="Century Gothic"/>
              </a:rPr>
              <a:t>CGU,</a:t>
            </a:r>
            <a:r>
              <a:rPr sz="1400" spc="25" dirty="0">
                <a:solidFill>
                  <a:srgbClr val="742738"/>
                </a:solidFill>
                <a:latin typeface="Century Gothic"/>
                <a:cs typeface="Century Gothic"/>
              </a:rPr>
              <a:t> </a:t>
            </a:r>
            <a:r>
              <a:rPr sz="1400" dirty="0">
                <a:solidFill>
                  <a:srgbClr val="742738"/>
                </a:solidFill>
                <a:latin typeface="Century Gothic"/>
                <a:cs typeface="Century Gothic"/>
              </a:rPr>
              <a:t>como</a:t>
            </a:r>
            <a:r>
              <a:rPr sz="1400" spc="25" dirty="0">
                <a:solidFill>
                  <a:srgbClr val="742738"/>
                </a:solidFill>
                <a:latin typeface="Century Gothic"/>
                <a:cs typeface="Century Gothic"/>
              </a:rPr>
              <a:t> </a:t>
            </a:r>
            <a:r>
              <a:rPr sz="1400" dirty="0">
                <a:solidFill>
                  <a:srgbClr val="742738"/>
                </a:solidFill>
                <a:latin typeface="Century Gothic"/>
                <a:cs typeface="Century Gothic"/>
              </a:rPr>
              <a:t>forma</a:t>
            </a:r>
            <a:r>
              <a:rPr sz="1400" spc="25" dirty="0">
                <a:solidFill>
                  <a:srgbClr val="742738"/>
                </a:solidFill>
                <a:latin typeface="Century Gothic"/>
                <a:cs typeface="Century Gothic"/>
              </a:rPr>
              <a:t> </a:t>
            </a:r>
            <a:r>
              <a:rPr sz="1400" spc="-30" dirty="0">
                <a:solidFill>
                  <a:srgbClr val="742738"/>
                </a:solidFill>
                <a:latin typeface="Century Gothic"/>
                <a:cs typeface="Century Gothic"/>
              </a:rPr>
              <a:t>de</a:t>
            </a:r>
            <a:r>
              <a:rPr sz="1400" spc="25" dirty="0">
                <a:solidFill>
                  <a:srgbClr val="742738"/>
                </a:solidFill>
                <a:latin typeface="Century Gothic"/>
                <a:cs typeface="Century Gothic"/>
              </a:rPr>
              <a:t> </a:t>
            </a:r>
            <a:r>
              <a:rPr sz="1400" dirty="0">
                <a:solidFill>
                  <a:srgbClr val="742738"/>
                </a:solidFill>
                <a:latin typeface="Century Gothic"/>
                <a:cs typeface="Century Gothic"/>
              </a:rPr>
              <a:t>melhorar</a:t>
            </a:r>
            <a:r>
              <a:rPr sz="1400" spc="20" dirty="0">
                <a:solidFill>
                  <a:srgbClr val="742738"/>
                </a:solidFill>
                <a:latin typeface="Century Gothic"/>
                <a:cs typeface="Century Gothic"/>
              </a:rPr>
              <a:t> </a:t>
            </a:r>
            <a:r>
              <a:rPr sz="1400" spc="-150" dirty="0">
                <a:solidFill>
                  <a:srgbClr val="742738"/>
                </a:solidFill>
                <a:latin typeface="Century Gothic"/>
                <a:cs typeface="Century Gothic"/>
              </a:rPr>
              <a:t>a</a:t>
            </a:r>
            <a:r>
              <a:rPr sz="1400" spc="25" dirty="0">
                <a:solidFill>
                  <a:srgbClr val="742738"/>
                </a:solidFill>
                <a:latin typeface="Century Gothic"/>
                <a:cs typeface="Century Gothic"/>
              </a:rPr>
              <a:t> </a:t>
            </a:r>
            <a:r>
              <a:rPr sz="1400" spc="-10" dirty="0">
                <a:solidFill>
                  <a:srgbClr val="742738"/>
                </a:solidFill>
                <a:latin typeface="Century Gothic"/>
                <a:cs typeface="Century Gothic"/>
              </a:rPr>
              <a:t>satisfação</a:t>
            </a:r>
            <a:r>
              <a:rPr sz="1400" spc="25" dirty="0">
                <a:solidFill>
                  <a:srgbClr val="742738"/>
                </a:solidFill>
                <a:latin typeface="Century Gothic"/>
                <a:cs typeface="Century Gothic"/>
              </a:rPr>
              <a:t> </a:t>
            </a:r>
            <a:r>
              <a:rPr sz="1400" dirty="0">
                <a:solidFill>
                  <a:srgbClr val="742738"/>
                </a:solidFill>
                <a:latin typeface="Century Gothic"/>
                <a:cs typeface="Century Gothic"/>
              </a:rPr>
              <a:t>dos</a:t>
            </a:r>
            <a:r>
              <a:rPr sz="1400" spc="25" dirty="0">
                <a:solidFill>
                  <a:srgbClr val="742738"/>
                </a:solidFill>
                <a:latin typeface="Century Gothic"/>
                <a:cs typeface="Century Gothic"/>
              </a:rPr>
              <a:t> </a:t>
            </a:r>
            <a:r>
              <a:rPr sz="1400" spc="60" dirty="0">
                <a:solidFill>
                  <a:srgbClr val="742738"/>
                </a:solidFill>
                <a:latin typeface="Century Gothic"/>
                <a:cs typeface="Century Gothic"/>
              </a:rPr>
              <a:t>usuários</a:t>
            </a:r>
            <a:r>
              <a:rPr sz="1400" spc="25" dirty="0">
                <a:solidFill>
                  <a:srgbClr val="742738"/>
                </a:solidFill>
                <a:latin typeface="Century Gothic"/>
                <a:cs typeface="Century Gothic"/>
              </a:rPr>
              <a:t> </a:t>
            </a:r>
            <a:r>
              <a:rPr sz="1400" dirty="0">
                <a:solidFill>
                  <a:srgbClr val="742738"/>
                </a:solidFill>
                <a:latin typeface="Century Gothic"/>
                <a:cs typeface="Century Gothic"/>
              </a:rPr>
              <a:t>dos</a:t>
            </a:r>
            <a:r>
              <a:rPr sz="1400" spc="25" dirty="0">
                <a:solidFill>
                  <a:srgbClr val="742738"/>
                </a:solidFill>
                <a:latin typeface="Century Gothic"/>
                <a:cs typeface="Century Gothic"/>
              </a:rPr>
              <a:t> </a:t>
            </a:r>
            <a:r>
              <a:rPr sz="1400" spc="-10" dirty="0">
                <a:solidFill>
                  <a:srgbClr val="742738"/>
                </a:solidFill>
                <a:latin typeface="Century Gothic"/>
                <a:cs typeface="Century Gothic"/>
              </a:rPr>
              <a:t>serviços.</a:t>
            </a:r>
            <a:endParaRPr sz="1400" dirty="0">
              <a:latin typeface="Century Gothic"/>
              <a:cs typeface="Century Gothic"/>
            </a:endParaRPr>
          </a:p>
        </p:txBody>
      </p:sp>
      <p:sp>
        <p:nvSpPr>
          <p:cNvPr id="4" name="object 4"/>
          <p:cNvSpPr txBox="1"/>
          <p:nvPr/>
        </p:nvSpPr>
        <p:spPr>
          <a:xfrm>
            <a:off x="419299" y="5469360"/>
            <a:ext cx="5804535" cy="109220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175" dirty="0">
                <a:solidFill>
                  <a:srgbClr val="742738"/>
                </a:solidFill>
                <a:latin typeface="Century Gothic"/>
                <a:cs typeface="Century Gothic"/>
              </a:rPr>
              <a:t>Em</a:t>
            </a:r>
            <a:r>
              <a:rPr sz="1400" spc="-50" dirty="0">
                <a:solidFill>
                  <a:srgbClr val="742738"/>
                </a:solidFill>
                <a:latin typeface="Century Gothic"/>
                <a:cs typeface="Century Gothic"/>
              </a:rPr>
              <a:t> </a:t>
            </a:r>
            <a:r>
              <a:rPr sz="1400" spc="-30" dirty="0">
                <a:solidFill>
                  <a:srgbClr val="742738"/>
                </a:solidFill>
                <a:latin typeface="Century Gothic"/>
                <a:cs typeface="Century Gothic"/>
              </a:rPr>
              <a:t>2021</a:t>
            </a:r>
            <a:r>
              <a:rPr sz="1400" spc="-50" dirty="0">
                <a:solidFill>
                  <a:srgbClr val="742738"/>
                </a:solidFill>
                <a:latin typeface="Century Gothic"/>
                <a:cs typeface="Century Gothic"/>
              </a:rPr>
              <a:t> </a:t>
            </a:r>
            <a:r>
              <a:rPr sz="1400" spc="25" dirty="0">
                <a:solidFill>
                  <a:srgbClr val="742738"/>
                </a:solidFill>
                <a:latin typeface="Century Gothic"/>
                <a:cs typeface="Century Gothic"/>
              </a:rPr>
              <a:t>foi</a:t>
            </a:r>
            <a:r>
              <a:rPr sz="1400" spc="-50" dirty="0">
                <a:solidFill>
                  <a:srgbClr val="742738"/>
                </a:solidFill>
                <a:latin typeface="Century Gothic"/>
                <a:cs typeface="Century Gothic"/>
              </a:rPr>
              <a:t> </a:t>
            </a:r>
            <a:r>
              <a:rPr sz="1400" spc="20" dirty="0">
                <a:solidFill>
                  <a:srgbClr val="742738"/>
                </a:solidFill>
                <a:latin typeface="Century Gothic"/>
                <a:cs typeface="Century Gothic"/>
              </a:rPr>
              <a:t>implantado</a:t>
            </a:r>
            <a:r>
              <a:rPr sz="1400" spc="-50" dirty="0">
                <a:solidFill>
                  <a:srgbClr val="742738"/>
                </a:solidFill>
                <a:latin typeface="Century Gothic"/>
                <a:cs typeface="Century Gothic"/>
              </a:rPr>
              <a:t> </a:t>
            </a:r>
            <a:r>
              <a:rPr sz="1400" spc="-40" dirty="0">
                <a:solidFill>
                  <a:srgbClr val="742738"/>
                </a:solidFill>
                <a:latin typeface="Century Gothic"/>
                <a:cs typeface="Century Gothic"/>
              </a:rPr>
              <a:t>o</a:t>
            </a:r>
            <a:r>
              <a:rPr sz="1400" spc="-50" dirty="0">
                <a:solidFill>
                  <a:srgbClr val="742738"/>
                </a:solidFill>
                <a:latin typeface="Century Gothic"/>
                <a:cs typeface="Century Gothic"/>
              </a:rPr>
              <a:t> </a:t>
            </a:r>
            <a:r>
              <a:rPr sz="1400" spc="-15" dirty="0">
                <a:solidFill>
                  <a:srgbClr val="742738"/>
                </a:solidFill>
                <a:latin typeface="Century Gothic"/>
                <a:cs typeface="Century Gothic"/>
              </a:rPr>
              <a:t>novo</a:t>
            </a:r>
            <a:r>
              <a:rPr sz="1400" spc="-50" dirty="0">
                <a:solidFill>
                  <a:srgbClr val="742738"/>
                </a:solidFill>
                <a:latin typeface="Century Gothic"/>
                <a:cs typeface="Century Gothic"/>
              </a:rPr>
              <a:t> </a:t>
            </a:r>
            <a:r>
              <a:rPr sz="1400" spc="55" dirty="0">
                <a:solidFill>
                  <a:srgbClr val="742738"/>
                </a:solidFill>
                <a:latin typeface="Century Gothic"/>
                <a:cs typeface="Century Gothic"/>
              </a:rPr>
              <a:t>site</a:t>
            </a:r>
            <a:r>
              <a:rPr sz="1400" spc="-50" dirty="0">
                <a:solidFill>
                  <a:srgbClr val="742738"/>
                </a:solidFill>
                <a:latin typeface="Century Gothic"/>
                <a:cs typeface="Century Gothic"/>
              </a:rPr>
              <a:t> </a:t>
            </a:r>
            <a:r>
              <a:rPr sz="1400" spc="-30" dirty="0">
                <a:solidFill>
                  <a:srgbClr val="742738"/>
                </a:solidFill>
                <a:latin typeface="Century Gothic"/>
                <a:cs typeface="Century Gothic"/>
              </a:rPr>
              <a:t>do</a:t>
            </a:r>
            <a:r>
              <a:rPr sz="1400" spc="-50" dirty="0">
                <a:solidFill>
                  <a:srgbClr val="742738"/>
                </a:solidFill>
                <a:latin typeface="Century Gothic"/>
                <a:cs typeface="Century Gothic"/>
              </a:rPr>
              <a:t> </a:t>
            </a:r>
            <a:r>
              <a:rPr sz="1400" spc="5" dirty="0">
                <a:solidFill>
                  <a:srgbClr val="742738"/>
                </a:solidFill>
                <a:latin typeface="Century Gothic"/>
                <a:cs typeface="Century Gothic"/>
              </a:rPr>
              <a:t>CRMV-</a:t>
            </a:r>
            <a:r>
              <a:rPr sz="1400" dirty="0">
                <a:solidFill>
                  <a:srgbClr val="742738"/>
                </a:solidFill>
                <a:latin typeface="Century Gothic"/>
                <a:cs typeface="Century Gothic"/>
              </a:rPr>
              <a:t>AM</a:t>
            </a:r>
            <a:r>
              <a:rPr sz="1400" spc="-50" dirty="0">
                <a:solidFill>
                  <a:srgbClr val="742738"/>
                </a:solidFill>
                <a:latin typeface="Century Gothic"/>
                <a:cs typeface="Century Gothic"/>
              </a:rPr>
              <a:t> </a:t>
            </a:r>
            <a:r>
              <a:rPr sz="1400" dirty="0">
                <a:solidFill>
                  <a:srgbClr val="742738"/>
                </a:solidFill>
                <a:latin typeface="Century Gothic"/>
                <a:cs typeface="Century Gothic"/>
              </a:rPr>
              <a:t>com</a:t>
            </a:r>
            <a:r>
              <a:rPr sz="1400" spc="-50" dirty="0">
                <a:solidFill>
                  <a:srgbClr val="742738"/>
                </a:solidFill>
                <a:latin typeface="Century Gothic"/>
                <a:cs typeface="Century Gothic"/>
              </a:rPr>
              <a:t> </a:t>
            </a:r>
            <a:r>
              <a:rPr sz="1400" spc="-40" dirty="0">
                <a:solidFill>
                  <a:srgbClr val="742738"/>
                </a:solidFill>
                <a:latin typeface="Century Gothic"/>
                <a:cs typeface="Century Gothic"/>
              </a:rPr>
              <a:t>o</a:t>
            </a:r>
            <a:r>
              <a:rPr sz="1400" spc="-50" dirty="0">
                <a:solidFill>
                  <a:srgbClr val="742738"/>
                </a:solidFill>
                <a:latin typeface="Century Gothic"/>
                <a:cs typeface="Century Gothic"/>
              </a:rPr>
              <a:t> </a:t>
            </a:r>
            <a:r>
              <a:rPr sz="1400" spc="40" dirty="0">
                <a:solidFill>
                  <a:srgbClr val="742738"/>
                </a:solidFill>
                <a:latin typeface="Century Gothic"/>
                <a:cs typeface="Century Gothic"/>
              </a:rPr>
              <a:t>auxílio</a:t>
            </a:r>
            <a:r>
              <a:rPr sz="1400" spc="-50" dirty="0">
                <a:solidFill>
                  <a:srgbClr val="742738"/>
                </a:solidFill>
                <a:latin typeface="Century Gothic"/>
                <a:cs typeface="Century Gothic"/>
              </a:rPr>
              <a:t> </a:t>
            </a:r>
            <a:r>
              <a:rPr sz="1400" spc="-30" dirty="0">
                <a:solidFill>
                  <a:srgbClr val="742738"/>
                </a:solidFill>
                <a:latin typeface="Century Gothic"/>
                <a:cs typeface="Century Gothic"/>
              </a:rPr>
              <a:t>do</a:t>
            </a:r>
            <a:r>
              <a:rPr sz="1400" spc="-15" dirty="0">
                <a:solidFill>
                  <a:srgbClr val="742738"/>
                </a:solidFill>
                <a:latin typeface="Century Gothic"/>
                <a:cs typeface="Century Gothic"/>
              </a:rPr>
              <a:t> </a:t>
            </a:r>
            <a:r>
              <a:rPr sz="1400" spc="10" dirty="0">
                <a:solidFill>
                  <a:srgbClr val="742738"/>
                </a:solidFill>
                <a:latin typeface="Century Gothic"/>
                <a:cs typeface="Century Gothic"/>
              </a:rPr>
              <a:t>Conselho</a:t>
            </a:r>
            <a:r>
              <a:rPr sz="1400" spc="-15" dirty="0">
                <a:solidFill>
                  <a:srgbClr val="742738"/>
                </a:solidFill>
                <a:latin typeface="Century Gothic"/>
                <a:cs typeface="Century Gothic"/>
              </a:rPr>
              <a:t> </a:t>
            </a:r>
            <a:r>
              <a:rPr sz="1400" spc="5" dirty="0">
                <a:solidFill>
                  <a:srgbClr val="742738"/>
                </a:solidFill>
                <a:latin typeface="Century Gothic"/>
                <a:cs typeface="Century Gothic"/>
              </a:rPr>
              <a:t>Federal</a:t>
            </a:r>
            <a:r>
              <a:rPr sz="1400" spc="-1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15" dirty="0">
                <a:solidFill>
                  <a:srgbClr val="742738"/>
                </a:solidFill>
                <a:latin typeface="Century Gothic"/>
                <a:cs typeface="Century Gothic"/>
              </a:rPr>
              <a:t> </a:t>
            </a:r>
            <a:r>
              <a:rPr sz="1400" spc="-5" dirty="0">
                <a:solidFill>
                  <a:srgbClr val="742738"/>
                </a:solidFill>
                <a:latin typeface="Century Gothic"/>
                <a:cs typeface="Century Gothic"/>
              </a:rPr>
              <a:t>Medicina</a:t>
            </a:r>
            <a:r>
              <a:rPr sz="1400" spc="-15" dirty="0">
                <a:solidFill>
                  <a:srgbClr val="742738"/>
                </a:solidFill>
                <a:latin typeface="Century Gothic"/>
                <a:cs typeface="Century Gothic"/>
              </a:rPr>
              <a:t> </a:t>
            </a:r>
            <a:r>
              <a:rPr sz="1400" spc="5" dirty="0">
                <a:solidFill>
                  <a:srgbClr val="742738"/>
                </a:solidFill>
                <a:latin typeface="Century Gothic"/>
                <a:cs typeface="Century Gothic"/>
              </a:rPr>
              <a:t>Veterinária</a:t>
            </a:r>
            <a:r>
              <a:rPr sz="1400" spc="-15" dirty="0">
                <a:solidFill>
                  <a:srgbClr val="742738"/>
                </a:solidFill>
                <a:latin typeface="Century Gothic"/>
                <a:cs typeface="Century Gothic"/>
              </a:rPr>
              <a:t> </a:t>
            </a:r>
            <a:r>
              <a:rPr sz="1400" spc="-5" dirty="0">
                <a:solidFill>
                  <a:srgbClr val="742738"/>
                </a:solidFill>
                <a:latin typeface="Century Gothic"/>
                <a:cs typeface="Century Gothic"/>
              </a:rPr>
              <a:t>(CFMV)</a:t>
            </a:r>
            <a:r>
              <a:rPr sz="1400" spc="-15" dirty="0">
                <a:solidFill>
                  <a:srgbClr val="742738"/>
                </a:solidFill>
                <a:latin typeface="Century Gothic"/>
                <a:cs typeface="Century Gothic"/>
              </a:rPr>
              <a:t> </a:t>
            </a:r>
            <a:r>
              <a:rPr sz="1400" spc="-85" dirty="0">
                <a:solidFill>
                  <a:srgbClr val="742738"/>
                </a:solidFill>
                <a:latin typeface="Century Gothic"/>
                <a:cs typeface="Century Gothic"/>
              </a:rPr>
              <a:t>e,</a:t>
            </a:r>
            <a:r>
              <a:rPr sz="1400" spc="-15" dirty="0">
                <a:solidFill>
                  <a:srgbClr val="742738"/>
                </a:solidFill>
                <a:latin typeface="Century Gothic"/>
                <a:cs typeface="Century Gothic"/>
              </a:rPr>
              <a:t> </a:t>
            </a:r>
            <a:r>
              <a:rPr sz="1400" spc="75" dirty="0">
                <a:solidFill>
                  <a:srgbClr val="742738"/>
                </a:solidFill>
                <a:latin typeface="Century Gothic"/>
                <a:cs typeface="Century Gothic"/>
              </a:rPr>
              <a:t>assim</a:t>
            </a:r>
            <a:r>
              <a:rPr sz="1400" spc="-15" dirty="0">
                <a:solidFill>
                  <a:srgbClr val="742738"/>
                </a:solidFill>
                <a:latin typeface="Century Gothic"/>
                <a:cs typeface="Century Gothic"/>
              </a:rPr>
              <a:t> </a:t>
            </a:r>
            <a:r>
              <a:rPr sz="1400" spc="25" dirty="0">
                <a:solidFill>
                  <a:srgbClr val="742738"/>
                </a:solidFill>
                <a:latin typeface="Century Gothic"/>
                <a:cs typeface="Century Gothic"/>
              </a:rPr>
              <a:t>foi</a:t>
            </a:r>
            <a:r>
              <a:rPr sz="1400" spc="-15" dirty="0">
                <a:solidFill>
                  <a:srgbClr val="742738"/>
                </a:solidFill>
                <a:latin typeface="Century Gothic"/>
                <a:cs typeface="Century Gothic"/>
              </a:rPr>
              <a:t> </a:t>
            </a:r>
            <a:r>
              <a:rPr sz="1400" spc="100" dirty="0">
                <a:solidFill>
                  <a:srgbClr val="742738"/>
                </a:solidFill>
                <a:latin typeface="Century Gothic"/>
                <a:cs typeface="Century Gothic"/>
              </a:rPr>
              <a:t>ins-</a:t>
            </a:r>
            <a:r>
              <a:rPr sz="1400" spc="55" dirty="0">
                <a:solidFill>
                  <a:srgbClr val="742738"/>
                </a:solidFill>
                <a:latin typeface="Century Gothic"/>
                <a:cs typeface="Century Gothic"/>
              </a:rPr>
              <a:t> </a:t>
            </a:r>
            <a:r>
              <a:rPr sz="1400" spc="-25" dirty="0">
                <a:solidFill>
                  <a:srgbClr val="742738"/>
                </a:solidFill>
                <a:latin typeface="Century Gothic"/>
                <a:cs typeface="Century Gothic"/>
              </a:rPr>
              <a:t>talado</a:t>
            </a:r>
            <a:r>
              <a:rPr sz="1400" spc="8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85" dirty="0">
                <a:solidFill>
                  <a:srgbClr val="742738"/>
                </a:solidFill>
                <a:latin typeface="Century Gothic"/>
                <a:cs typeface="Century Gothic"/>
              </a:rPr>
              <a:t> </a:t>
            </a:r>
            <a:r>
              <a:rPr sz="1400" spc="10" dirty="0">
                <a:solidFill>
                  <a:srgbClr val="742738"/>
                </a:solidFill>
                <a:latin typeface="Century Gothic"/>
                <a:cs typeface="Century Gothic"/>
              </a:rPr>
              <a:t>ferramenta</a:t>
            </a:r>
            <a:r>
              <a:rPr sz="1400" spc="8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85" dirty="0">
                <a:solidFill>
                  <a:srgbClr val="742738"/>
                </a:solidFill>
                <a:latin typeface="Century Gothic"/>
                <a:cs typeface="Century Gothic"/>
              </a:rPr>
              <a:t> </a:t>
            </a:r>
            <a:r>
              <a:rPr sz="1400" spc="5" dirty="0">
                <a:solidFill>
                  <a:srgbClr val="742738"/>
                </a:solidFill>
                <a:latin typeface="Century Gothic"/>
                <a:cs typeface="Century Gothic"/>
              </a:rPr>
              <a:t>acessibilidade</a:t>
            </a:r>
            <a:r>
              <a:rPr sz="1400" spc="85" dirty="0">
                <a:solidFill>
                  <a:srgbClr val="742738"/>
                </a:solidFill>
                <a:latin typeface="Century Gothic"/>
                <a:cs typeface="Century Gothic"/>
              </a:rPr>
              <a:t> </a:t>
            </a:r>
            <a:r>
              <a:rPr sz="1400" dirty="0">
                <a:solidFill>
                  <a:srgbClr val="742738"/>
                </a:solidFill>
                <a:latin typeface="Century Gothic"/>
                <a:cs typeface="Century Gothic"/>
              </a:rPr>
              <a:t>–</a:t>
            </a:r>
            <a:r>
              <a:rPr sz="1400" spc="85" dirty="0">
                <a:solidFill>
                  <a:srgbClr val="742738"/>
                </a:solidFill>
                <a:latin typeface="Century Gothic"/>
                <a:cs typeface="Century Gothic"/>
              </a:rPr>
              <a:t> </a:t>
            </a:r>
            <a:r>
              <a:rPr sz="1400" spc="-40" dirty="0">
                <a:solidFill>
                  <a:srgbClr val="742738"/>
                </a:solidFill>
                <a:latin typeface="Century Gothic"/>
                <a:cs typeface="Century Gothic"/>
              </a:rPr>
              <a:t>o</a:t>
            </a:r>
            <a:r>
              <a:rPr sz="1400" spc="85" dirty="0">
                <a:solidFill>
                  <a:srgbClr val="742738"/>
                </a:solidFill>
                <a:latin typeface="Century Gothic"/>
                <a:cs typeface="Century Gothic"/>
              </a:rPr>
              <a:t> VLIBRAS, </a:t>
            </a:r>
            <a:r>
              <a:rPr sz="1400" dirty="0">
                <a:solidFill>
                  <a:srgbClr val="742738"/>
                </a:solidFill>
                <a:latin typeface="Century Gothic"/>
                <a:cs typeface="Century Gothic"/>
              </a:rPr>
              <a:t>que</a:t>
            </a:r>
            <a:r>
              <a:rPr sz="1400" spc="85" dirty="0">
                <a:solidFill>
                  <a:srgbClr val="742738"/>
                </a:solidFill>
                <a:latin typeface="Century Gothic"/>
                <a:cs typeface="Century Gothic"/>
              </a:rPr>
              <a:t> </a:t>
            </a:r>
            <a:r>
              <a:rPr sz="1400" spc="-5" dirty="0">
                <a:solidFill>
                  <a:srgbClr val="742738"/>
                </a:solidFill>
                <a:latin typeface="Century Gothic"/>
                <a:cs typeface="Century Gothic"/>
              </a:rPr>
              <a:t>faz</a:t>
            </a:r>
            <a:r>
              <a:rPr sz="1400" spc="85" dirty="0">
                <a:solidFill>
                  <a:srgbClr val="742738"/>
                </a:solidFill>
                <a:latin typeface="Century Gothic"/>
                <a:cs typeface="Century Gothic"/>
              </a:rPr>
              <a:t> </a:t>
            </a:r>
            <a:r>
              <a:rPr sz="1400" spc="40" dirty="0">
                <a:solidFill>
                  <a:srgbClr val="742738"/>
                </a:solidFill>
                <a:latin typeface="Century Gothic"/>
                <a:cs typeface="Century Gothic"/>
              </a:rPr>
              <a:t>uma</a:t>
            </a:r>
            <a:r>
              <a:rPr sz="1400" spc="15" dirty="0">
                <a:solidFill>
                  <a:srgbClr val="742738"/>
                </a:solidFill>
                <a:latin typeface="Century Gothic"/>
                <a:cs typeface="Century Gothic"/>
              </a:rPr>
              <a:t> </a:t>
            </a:r>
            <a:r>
              <a:rPr sz="1400" spc="-30" dirty="0">
                <a:solidFill>
                  <a:srgbClr val="742738"/>
                </a:solidFill>
                <a:latin typeface="Century Gothic"/>
                <a:cs typeface="Century Gothic"/>
              </a:rPr>
              <a:t>tradução</a:t>
            </a:r>
            <a:r>
              <a:rPr sz="1400" spc="-60" dirty="0">
                <a:solidFill>
                  <a:srgbClr val="742738"/>
                </a:solidFill>
                <a:latin typeface="Century Gothic"/>
                <a:cs typeface="Century Gothic"/>
              </a:rPr>
              <a:t> </a:t>
            </a:r>
            <a:r>
              <a:rPr sz="1400" spc="-5" dirty="0">
                <a:solidFill>
                  <a:srgbClr val="742738"/>
                </a:solidFill>
                <a:latin typeface="Century Gothic"/>
                <a:cs typeface="Century Gothic"/>
              </a:rPr>
              <a:t>automática</a:t>
            </a:r>
            <a:r>
              <a:rPr sz="1400" spc="-60" dirty="0">
                <a:solidFill>
                  <a:srgbClr val="742738"/>
                </a:solidFill>
                <a:latin typeface="Century Gothic"/>
                <a:cs typeface="Century Gothic"/>
              </a:rPr>
              <a:t> </a:t>
            </a:r>
            <a:r>
              <a:rPr sz="1400" spc="-30" dirty="0">
                <a:solidFill>
                  <a:srgbClr val="742738"/>
                </a:solidFill>
                <a:latin typeface="Century Gothic"/>
                <a:cs typeface="Century Gothic"/>
              </a:rPr>
              <a:t>do</a:t>
            </a:r>
            <a:r>
              <a:rPr sz="1400" spc="-60" dirty="0">
                <a:solidFill>
                  <a:srgbClr val="742738"/>
                </a:solidFill>
                <a:latin typeface="Century Gothic"/>
                <a:cs typeface="Century Gothic"/>
              </a:rPr>
              <a:t> </a:t>
            </a:r>
            <a:r>
              <a:rPr sz="1400" spc="-10" dirty="0">
                <a:solidFill>
                  <a:srgbClr val="742738"/>
                </a:solidFill>
                <a:latin typeface="Century Gothic"/>
                <a:cs typeface="Century Gothic"/>
              </a:rPr>
              <a:t>conteúdo</a:t>
            </a:r>
            <a:r>
              <a:rPr sz="1400" spc="-60" dirty="0">
                <a:solidFill>
                  <a:srgbClr val="742738"/>
                </a:solidFill>
                <a:latin typeface="Century Gothic"/>
                <a:cs typeface="Century Gothic"/>
              </a:rPr>
              <a:t> </a:t>
            </a:r>
            <a:r>
              <a:rPr sz="1400" spc="-30" dirty="0">
                <a:solidFill>
                  <a:srgbClr val="742738"/>
                </a:solidFill>
                <a:latin typeface="Century Gothic"/>
                <a:cs typeface="Century Gothic"/>
              </a:rPr>
              <a:t>do</a:t>
            </a:r>
            <a:r>
              <a:rPr sz="1400" spc="-60" dirty="0">
                <a:solidFill>
                  <a:srgbClr val="742738"/>
                </a:solidFill>
                <a:latin typeface="Century Gothic"/>
                <a:cs typeface="Century Gothic"/>
              </a:rPr>
              <a:t> </a:t>
            </a:r>
            <a:r>
              <a:rPr sz="1400" spc="55" dirty="0">
                <a:solidFill>
                  <a:srgbClr val="742738"/>
                </a:solidFill>
                <a:latin typeface="Century Gothic"/>
                <a:cs typeface="Century Gothic"/>
              </a:rPr>
              <a:t>site</a:t>
            </a:r>
            <a:r>
              <a:rPr sz="1400" spc="-60" dirty="0">
                <a:solidFill>
                  <a:srgbClr val="742738"/>
                </a:solidFill>
                <a:latin typeface="Century Gothic"/>
                <a:cs typeface="Century Gothic"/>
              </a:rPr>
              <a:t> </a:t>
            </a:r>
            <a:r>
              <a:rPr sz="1400" spc="-75" dirty="0">
                <a:solidFill>
                  <a:srgbClr val="742738"/>
                </a:solidFill>
                <a:latin typeface="Century Gothic"/>
                <a:cs typeface="Century Gothic"/>
              </a:rPr>
              <a:t>e</a:t>
            </a:r>
            <a:r>
              <a:rPr sz="1400" spc="-60" dirty="0">
                <a:solidFill>
                  <a:srgbClr val="742738"/>
                </a:solidFill>
                <a:latin typeface="Century Gothic"/>
                <a:cs typeface="Century Gothic"/>
              </a:rPr>
              <a:t> </a:t>
            </a:r>
            <a:r>
              <a:rPr sz="1400" spc="-40" dirty="0">
                <a:solidFill>
                  <a:srgbClr val="742738"/>
                </a:solidFill>
                <a:latin typeface="Century Gothic"/>
                <a:cs typeface="Century Gothic"/>
              </a:rPr>
              <a:t>o</a:t>
            </a:r>
            <a:r>
              <a:rPr sz="1400" spc="-60" dirty="0">
                <a:solidFill>
                  <a:srgbClr val="742738"/>
                </a:solidFill>
                <a:latin typeface="Century Gothic"/>
                <a:cs typeface="Century Gothic"/>
              </a:rPr>
              <a:t> </a:t>
            </a:r>
            <a:r>
              <a:rPr sz="1400" spc="15" dirty="0">
                <a:solidFill>
                  <a:srgbClr val="742738"/>
                </a:solidFill>
                <a:latin typeface="Century Gothic"/>
                <a:cs typeface="Century Gothic"/>
              </a:rPr>
              <a:t>torna</a:t>
            </a:r>
            <a:r>
              <a:rPr sz="1400" spc="-60" dirty="0">
                <a:solidFill>
                  <a:srgbClr val="742738"/>
                </a:solidFill>
                <a:latin typeface="Century Gothic"/>
                <a:cs typeface="Century Gothic"/>
              </a:rPr>
              <a:t> </a:t>
            </a:r>
            <a:r>
              <a:rPr sz="1400" spc="65" dirty="0">
                <a:solidFill>
                  <a:srgbClr val="742738"/>
                </a:solidFill>
                <a:latin typeface="Century Gothic"/>
                <a:cs typeface="Century Gothic"/>
              </a:rPr>
              <a:t>mais</a:t>
            </a:r>
            <a:r>
              <a:rPr sz="1400" spc="-60" dirty="0">
                <a:solidFill>
                  <a:srgbClr val="742738"/>
                </a:solidFill>
                <a:latin typeface="Century Gothic"/>
                <a:cs typeface="Century Gothic"/>
              </a:rPr>
              <a:t> </a:t>
            </a:r>
            <a:r>
              <a:rPr sz="1400" dirty="0">
                <a:solidFill>
                  <a:srgbClr val="742738"/>
                </a:solidFill>
                <a:latin typeface="Century Gothic"/>
                <a:cs typeface="Century Gothic"/>
              </a:rPr>
              <a:t>acessível</a:t>
            </a:r>
            <a:r>
              <a:rPr sz="1400" spc="5" dirty="0">
                <a:solidFill>
                  <a:srgbClr val="742738"/>
                </a:solidFill>
                <a:latin typeface="Century Gothic"/>
                <a:cs typeface="Century Gothic"/>
              </a:rPr>
              <a:t> </a:t>
            </a:r>
            <a:r>
              <a:rPr sz="1400" spc="30" dirty="0">
                <a:solidFill>
                  <a:srgbClr val="742738"/>
                </a:solidFill>
                <a:latin typeface="Century Gothic"/>
                <a:cs typeface="Century Gothic"/>
              </a:rPr>
              <a:t>por</a:t>
            </a:r>
            <a:r>
              <a:rPr sz="1400" spc="-25" dirty="0">
                <a:solidFill>
                  <a:srgbClr val="742738"/>
                </a:solidFill>
                <a:latin typeface="Century Gothic"/>
                <a:cs typeface="Century Gothic"/>
              </a:rPr>
              <a:t> </a:t>
            </a:r>
            <a:r>
              <a:rPr sz="1400" spc="40" dirty="0">
                <a:solidFill>
                  <a:srgbClr val="742738"/>
                </a:solidFill>
                <a:latin typeface="Century Gothic"/>
                <a:cs typeface="Century Gothic"/>
              </a:rPr>
              <a:t>meio</a:t>
            </a:r>
            <a:r>
              <a:rPr sz="1400" spc="-25" dirty="0">
                <a:solidFill>
                  <a:srgbClr val="742738"/>
                </a:solidFill>
                <a:latin typeface="Century Gothic"/>
                <a:cs typeface="Century Gothic"/>
              </a:rPr>
              <a:t> </a:t>
            </a:r>
            <a:r>
              <a:rPr sz="1400" spc="-80" dirty="0">
                <a:solidFill>
                  <a:srgbClr val="742738"/>
                </a:solidFill>
                <a:latin typeface="Century Gothic"/>
                <a:cs typeface="Century Gothic"/>
              </a:rPr>
              <a:t>da</a:t>
            </a:r>
            <a:r>
              <a:rPr sz="1400" spc="-25" dirty="0">
                <a:solidFill>
                  <a:srgbClr val="742738"/>
                </a:solidFill>
                <a:latin typeface="Century Gothic"/>
                <a:cs typeface="Century Gothic"/>
              </a:rPr>
              <a:t> </a:t>
            </a:r>
            <a:r>
              <a:rPr sz="1400" spc="50" dirty="0">
                <a:solidFill>
                  <a:srgbClr val="742738"/>
                </a:solidFill>
                <a:latin typeface="Century Gothic"/>
                <a:cs typeface="Century Gothic"/>
              </a:rPr>
              <a:t>Língua</a:t>
            </a:r>
            <a:r>
              <a:rPr sz="1400" spc="-25" dirty="0">
                <a:solidFill>
                  <a:srgbClr val="742738"/>
                </a:solidFill>
                <a:latin typeface="Century Gothic"/>
                <a:cs typeface="Century Gothic"/>
              </a:rPr>
              <a:t> </a:t>
            </a:r>
            <a:r>
              <a:rPr sz="1400" spc="45" dirty="0">
                <a:solidFill>
                  <a:srgbClr val="742738"/>
                </a:solidFill>
                <a:latin typeface="Century Gothic"/>
                <a:cs typeface="Century Gothic"/>
              </a:rPr>
              <a:t>Brasileira</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50" dirty="0">
                <a:solidFill>
                  <a:srgbClr val="742738"/>
                </a:solidFill>
                <a:latin typeface="Century Gothic"/>
                <a:cs typeface="Century Gothic"/>
              </a:rPr>
              <a:t>Sinais.</a:t>
            </a:r>
            <a:endParaRPr sz="1400" dirty="0">
              <a:latin typeface="Century Gothic"/>
              <a:cs typeface="Century Gothic"/>
            </a:endParaRPr>
          </a:p>
        </p:txBody>
      </p:sp>
      <p:sp>
        <p:nvSpPr>
          <p:cNvPr id="5" name="object 5"/>
          <p:cNvSpPr txBox="1"/>
          <p:nvPr/>
        </p:nvSpPr>
        <p:spPr>
          <a:xfrm>
            <a:off x="418766" y="6749519"/>
            <a:ext cx="5804535" cy="109220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15" dirty="0">
                <a:solidFill>
                  <a:srgbClr val="742738"/>
                </a:solidFill>
                <a:latin typeface="Century Gothic"/>
                <a:cs typeface="Century Gothic"/>
              </a:rPr>
              <a:t>Com</a:t>
            </a:r>
            <a:r>
              <a:rPr sz="1400" spc="35" dirty="0">
                <a:solidFill>
                  <a:srgbClr val="742738"/>
                </a:solidFill>
                <a:latin typeface="Century Gothic"/>
                <a:cs typeface="Century Gothic"/>
              </a:rPr>
              <a:t> </a:t>
            </a:r>
            <a:r>
              <a:rPr sz="1400" spc="-40" dirty="0">
                <a:solidFill>
                  <a:srgbClr val="742738"/>
                </a:solidFill>
                <a:latin typeface="Century Gothic"/>
                <a:cs typeface="Century Gothic"/>
              </a:rPr>
              <a:t>o</a:t>
            </a:r>
            <a:r>
              <a:rPr sz="1400" spc="35" dirty="0">
                <a:solidFill>
                  <a:srgbClr val="742738"/>
                </a:solidFill>
                <a:latin typeface="Century Gothic"/>
                <a:cs typeface="Century Gothic"/>
              </a:rPr>
              <a:t> </a:t>
            </a:r>
            <a:r>
              <a:rPr sz="1400" spc="-15" dirty="0">
                <a:solidFill>
                  <a:srgbClr val="742738"/>
                </a:solidFill>
                <a:latin typeface="Century Gothic"/>
                <a:cs typeface="Century Gothic"/>
              </a:rPr>
              <a:t>novo</a:t>
            </a:r>
            <a:r>
              <a:rPr sz="1400" spc="35" dirty="0">
                <a:solidFill>
                  <a:srgbClr val="742738"/>
                </a:solidFill>
                <a:latin typeface="Century Gothic"/>
                <a:cs typeface="Century Gothic"/>
              </a:rPr>
              <a:t> </a:t>
            </a:r>
            <a:r>
              <a:rPr sz="1400" spc="25" dirty="0">
                <a:solidFill>
                  <a:srgbClr val="742738"/>
                </a:solidFill>
                <a:latin typeface="Century Gothic"/>
                <a:cs typeface="Century Gothic"/>
              </a:rPr>
              <a:t>site,</a:t>
            </a:r>
            <a:r>
              <a:rPr sz="1400" spc="35" dirty="0">
                <a:solidFill>
                  <a:srgbClr val="742738"/>
                </a:solidFill>
                <a:latin typeface="Century Gothic"/>
                <a:cs typeface="Century Gothic"/>
              </a:rPr>
              <a:t> </a:t>
            </a:r>
            <a:r>
              <a:rPr sz="1400" spc="-40" dirty="0">
                <a:solidFill>
                  <a:srgbClr val="742738"/>
                </a:solidFill>
                <a:latin typeface="Century Gothic"/>
                <a:cs typeface="Century Gothic"/>
              </a:rPr>
              <a:t>o</a:t>
            </a:r>
            <a:r>
              <a:rPr sz="1400" spc="35" dirty="0">
                <a:solidFill>
                  <a:srgbClr val="742738"/>
                </a:solidFill>
                <a:latin typeface="Century Gothic"/>
                <a:cs typeface="Century Gothic"/>
              </a:rPr>
              <a:t> </a:t>
            </a:r>
            <a:r>
              <a:rPr sz="1400" spc="45" dirty="0">
                <a:solidFill>
                  <a:srgbClr val="742738"/>
                </a:solidFill>
                <a:latin typeface="Century Gothic"/>
                <a:cs typeface="Century Gothic"/>
              </a:rPr>
              <a:t>profissional</a:t>
            </a:r>
            <a:r>
              <a:rPr sz="1400" spc="3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35" dirty="0">
                <a:solidFill>
                  <a:srgbClr val="742738"/>
                </a:solidFill>
                <a:latin typeface="Century Gothic"/>
                <a:cs typeface="Century Gothic"/>
              </a:rPr>
              <a:t> </a:t>
            </a:r>
            <a:r>
              <a:rPr sz="1400" spc="-5" dirty="0">
                <a:solidFill>
                  <a:srgbClr val="742738"/>
                </a:solidFill>
                <a:latin typeface="Century Gothic"/>
                <a:cs typeface="Century Gothic"/>
              </a:rPr>
              <a:t>Medicina</a:t>
            </a:r>
            <a:r>
              <a:rPr sz="1400" spc="35" dirty="0">
                <a:solidFill>
                  <a:srgbClr val="742738"/>
                </a:solidFill>
                <a:latin typeface="Century Gothic"/>
                <a:cs typeface="Century Gothic"/>
              </a:rPr>
              <a:t> </a:t>
            </a:r>
            <a:r>
              <a:rPr sz="1400" spc="5" dirty="0">
                <a:solidFill>
                  <a:srgbClr val="742738"/>
                </a:solidFill>
                <a:latin typeface="Century Gothic"/>
                <a:cs typeface="Century Gothic"/>
              </a:rPr>
              <a:t>Veterinária</a:t>
            </a:r>
            <a:r>
              <a:rPr sz="1400" spc="35" dirty="0">
                <a:solidFill>
                  <a:srgbClr val="742738"/>
                </a:solidFill>
                <a:latin typeface="Century Gothic"/>
                <a:cs typeface="Century Gothic"/>
              </a:rPr>
              <a:t> </a:t>
            </a:r>
            <a:r>
              <a:rPr sz="1400" spc="-75" dirty="0">
                <a:solidFill>
                  <a:srgbClr val="742738"/>
                </a:solidFill>
                <a:latin typeface="Century Gothic"/>
                <a:cs typeface="Century Gothic"/>
              </a:rPr>
              <a:t>e</a:t>
            </a:r>
            <a:r>
              <a:rPr sz="1400" spc="35" dirty="0">
                <a:solidFill>
                  <a:srgbClr val="742738"/>
                </a:solidFill>
                <a:latin typeface="Century Gothic"/>
                <a:cs typeface="Century Gothic"/>
              </a:rPr>
              <a:t> </a:t>
            </a:r>
            <a:r>
              <a:rPr sz="1400" spc="10" dirty="0">
                <a:solidFill>
                  <a:srgbClr val="742738"/>
                </a:solidFill>
                <a:latin typeface="Century Gothic"/>
                <a:cs typeface="Century Gothic"/>
              </a:rPr>
              <a:t>Zootec-</a:t>
            </a:r>
            <a:r>
              <a:rPr sz="1400" spc="55" dirty="0">
                <a:solidFill>
                  <a:srgbClr val="742738"/>
                </a:solidFill>
                <a:latin typeface="Century Gothic"/>
                <a:cs typeface="Century Gothic"/>
              </a:rPr>
              <a:t> </a:t>
            </a:r>
            <a:r>
              <a:rPr sz="1400" spc="10" dirty="0">
                <a:solidFill>
                  <a:srgbClr val="742738"/>
                </a:solidFill>
                <a:latin typeface="Century Gothic"/>
                <a:cs typeface="Century Gothic"/>
              </a:rPr>
              <a:t>nia</a:t>
            </a:r>
            <a:r>
              <a:rPr sz="1400" spc="85" dirty="0">
                <a:solidFill>
                  <a:srgbClr val="742738"/>
                </a:solidFill>
                <a:latin typeface="Century Gothic"/>
                <a:cs typeface="Century Gothic"/>
              </a:rPr>
              <a:t> </a:t>
            </a:r>
            <a:r>
              <a:rPr sz="1400" spc="45" dirty="0">
                <a:solidFill>
                  <a:srgbClr val="742738"/>
                </a:solidFill>
                <a:latin typeface="Century Gothic"/>
                <a:cs typeface="Century Gothic"/>
              </a:rPr>
              <a:t>tem</a:t>
            </a:r>
            <a:r>
              <a:rPr sz="1400" spc="85" dirty="0">
                <a:solidFill>
                  <a:srgbClr val="742738"/>
                </a:solidFill>
                <a:latin typeface="Century Gothic"/>
                <a:cs typeface="Century Gothic"/>
              </a:rPr>
              <a:t> </a:t>
            </a:r>
            <a:r>
              <a:rPr sz="1400" spc="-20" dirty="0">
                <a:solidFill>
                  <a:srgbClr val="742738"/>
                </a:solidFill>
                <a:latin typeface="Century Gothic"/>
                <a:cs typeface="Century Gothic"/>
              </a:rPr>
              <a:t>acesso</a:t>
            </a:r>
            <a:r>
              <a:rPr sz="1400" spc="85" dirty="0">
                <a:solidFill>
                  <a:srgbClr val="742738"/>
                </a:solidFill>
                <a:latin typeface="Century Gothic"/>
                <a:cs typeface="Century Gothic"/>
              </a:rPr>
              <a:t> </a:t>
            </a:r>
            <a:r>
              <a:rPr sz="1400" dirty="0">
                <a:solidFill>
                  <a:srgbClr val="742738"/>
                </a:solidFill>
                <a:latin typeface="Century Gothic"/>
                <a:cs typeface="Century Gothic"/>
              </a:rPr>
              <a:t>as</a:t>
            </a:r>
            <a:r>
              <a:rPr sz="1400" spc="85" dirty="0">
                <a:solidFill>
                  <a:srgbClr val="742738"/>
                </a:solidFill>
                <a:latin typeface="Century Gothic"/>
                <a:cs typeface="Century Gothic"/>
              </a:rPr>
              <a:t> </a:t>
            </a:r>
            <a:r>
              <a:rPr sz="1400" spc="15" dirty="0">
                <a:solidFill>
                  <a:srgbClr val="742738"/>
                </a:solidFill>
                <a:latin typeface="Century Gothic"/>
                <a:cs typeface="Century Gothic"/>
              </a:rPr>
              <a:t>informações</a:t>
            </a:r>
            <a:r>
              <a:rPr sz="1400" spc="85" dirty="0">
                <a:solidFill>
                  <a:srgbClr val="742738"/>
                </a:solidFill>
                <a:latin typeface="Century Gothic"/>
                <a:cs typeface="Century Gothic"/>
              </a:rPr>
              <a:t> </a:t>
            </a:r>
            <a:r>
              <a:rPr sz="1400" spc="50" dirty="0">
                <a:solidFill>
                  <a:srgbClr val="742738"/>
                </a:solidFill>
                <a:latin typeface="Century Gothic"/>
                <a:cs typeface="Century Gothic"/>
              </a:rPr>
              <a:t>institucionais,</a:t>
            </a:r>
            <a:r>
              <a:rPr sz="1400" spc="85" dirty="0">
                <a:solidFill>
                  <a:srgbClr val="742738"/>
                </a:solidFill>
                <a:latin typeface="Century Gothic"/>
                <a:cs typeface="Century Gothic"/>
              </a:rPr>
              <a:t> </a:t>
            </a:r>
            <a:r>
              <a:rPr sz="1400" spc="-20" dirty="0">
                <a:solidFill>
                  <a:srgbClr val="742738"/>
                </a:solidFill>
                <a:latin typeface="Century Gothic"/>
                <a:cs typeface="Century Gothic"/>
              </a:rPr>
              <a:t>legislação,</a:t>
            </a:r>
            <a:r>
              <a:rPr sz="1400" spc="85" dirty="0">
                <a:solidFill>
                  <a:srgbClr val="742738"/>
                </a:solidFill>
                <a:latin typeface="Century Gothic"/>
                <a:cs typeface="Century Gothic"/>
              </a:rPr>
              <a:t> </a:t>
            </a:r>
            <a:r>
              <a:rPr sz="1400" spc="5" dirty="0">
                <a:solidFill>
                  <a:srgbClr val="742738"/>
                </a:solidFill>
                <a:latin typeface="Century Gothic"/>
                <a:cs typeface="Century Gothic"/>
              </a:rPr>
              <a:t>anuida-</a:t>
            </a:r>
            <a:r>
              <a:rPr sz="1400" spc="55" dirty="0">
                <a:solidFill>
                  <a:srgbClr val="742738"/>
                </a:solidFill>
                <a:latin typeface="Century Gothic"/>
                <a:cs typeface="Century Gothic"/>
              </a:rPr>
              <a:t> </a:t>
            </a:r>
            <a:r>
              <a:rPr sz="1400" spc="-65" dirty="0">
                <a:solidFill>
                  <a:srgbClr val="742738"/>
                </a:solidFill>
                <a:latin typeface="Century Gothic"/>
                <a:cs typeface="Century Gothic"/>
              </a:rPr>
              <a:t>de,</a:t>
            </a:r>
            <a:r>
              <a:rPr sz="1400" spc="35" dirty="0">
                <a:solidFill>
                  <a:srgbClr val="742738"/>
                </a:solidFill>
                <a:latin typeface="Century Gothic"/>
                <a:cs typeface="Century Gothic"/>
              </a:rPr>
              <a:t> </a:t>
            </a:r>
            <a:r>
              <a:rPr sz="1400" spc="80" dirty="0">
                <a:solidFill>
                  <a:srgbClr val="742738"/>
                </a:solidFill>
                <a:latin typeface="Century Gothic"/>
                <a:cs typeface="Century Gothic"/>
              </a:rPr>
              <a:t>ART-</a:t>
            </a:r>
            <a:r>
              <a:rPr sz="1400" spc="25" dirty="0">
                <a:solidFill>
                  <a:srgbClr val="742738"/>
                </a:solidFill>
                <a:latin typeface="Century Gothic"/>
                <a:cs typeface="Century Gothic"/>
              </a:rPr>
              <a:t>Online,</a:t>
            </a:r>
            <a:r>
              <a:rPr sz="1400" spc="35" dirty="0">
                <a:solidFill>
                  <a:srgbClr val="742738"/>
                </a:solidFill>
                <a:latin typeface="Century Gothic"/>
                <a:cs typeface="Century Gothic"/>
              </a:rPr>
              <a:t> </a:t>
            </a:r>
            <a:r>
              <a:rPr sz="1400" spc="-5" dirty="0">
                <a:solidFill>
                  <a:srgbClr val="742738"/>
                </a:solidFill>
                <a:latin typeface="Century Gothic"/>
                <a:cs typeface="Century Gothic"/>
              </a:rPr>
              <a:t>convênios,</a:t>
            </a:r>
            <a:r>
              <a:rPr sz="1400" spc="35" dirty="0">
                <a:solidFill>
                  <a:srgbClr val="742738"/>
                </a:solidFill>
                <a:latin typeface="Century Gothic"/>
                <a:cs typeface="Century Gothic"/>
              </a:rPr>
              <a:t> </a:t>
            </a:r>
            <a:r>
              <a:rPr sz="1400" spc="-20" dirty="0">
                <a:solidFill>
                  <a:srgbClr val="742738"/>
                </a:solidFill>
                <a:latin typeface="Century Gothic"/>
                <a:cs typeface="Century Gothic"/>
              </a:rPr>
              <a:t>fiscalização,</a:t>
            </a:r>
            <a:r>
              <a:rPr sz="1400" spc="35" dirty="0">
                <a:solidFill>
                  <a:srgbClr val="742738"/>
                </a:solidFill>
                <a:latin typeface="Century Gothic"/>
                <a:cs typeface="Century Gothic"/>
              </a:rPr>
              <a:t> </a:t>
            </a:r>
            <a:r>
              <a:rPr sz="1400" dirty="0">
                <a:solidFill>
                  <a:srgbClr val="742738"/>
                </a:solidFill>
                <a:latin typeface="Century Gothic"/>
                <a:cs typeface="Century Gothic"/>
              </a:rPr>
              <a:t>denúncias,</a:t>
            </a:r>
            <a:r>
              <a:rPr sz="1400" spc="35" dirty="0">
                <a:solidFill>
                  <a:srgbClr val="742738"/>
                </a:solidFill>
                <a:latin typeface="Century Gothic"/>
                <a:cs typeface="Century Gothic"/>
              </a:rPr>
              <a:t> </a:t>
            </a:r>
            <a:r>
              <a:rPr sz="1400" spc="30" dirty="0">
                <a:solidFill>
                  <a:srgbClr val="742738"/>
                </a:solidFill>
                <a:latin typeface="Century Gothic"/>
                <a:cs typeface="Century Gothic"/>
              </a:rPr>
              <a:t>bem</a:t>
            </a:r>
            <a:r>
              <a:rPr sz="1400" spc="35" dirty="0">
                <a:solidFill>
                  <a:srgbClr val="742738"/>
                </a:solidFill>
                <a:latin typeface="Century Gothic"/>
                <a:cs typeface="Century Gothic"/>
              </a:rPr>
              <a:t> </a:t>
            </a:r>
            <a:r>
              <a:rPr sz="1400" spc="-10" dirty="0">
                <a:solidFill>
                  <a:srgbClr val="742738"/>
                </a:solidFill>
                <a:latin typeface="Century Gothic"/>
                <a:cs typeface="Century Gothic"/>
              </a:rPr>
              <a:t>como</a:t>
            </a:r>
            <a:r>
              <a:rPr sz="1400" spc="35" dirty="0">
                <a:solidFill>
                  <a:srgbClr val="742738"/>
                </a:solidFill>
                <a:latin typeface="Century Gothic"/>
                <a:cs typeface="Century Gothic"/>
              </a:rPr>
              <a:t> </a:t>
            </a:r>
            <a:r>
              <a:rPr sz="1400" spc="-95" dirty="0">
                <a:solidFill>
                  <a:srgbClr val="742738"/>
                </a:solidFill>
                <a:latin typeface="Century Gothic"/>
                <a:cs typeface="Century Gothic"/>
              </a:rPr>
              <a:t>ao</a:t>
            </a:r>
            <a:r>
              <a:rPr sz="1400" spc="-40" dirty="0">
                <a:solidFill>
                  <a:srgbClr val="742738"/>
                </a:solidFill>
                <a:latin typeface="Century Gothic"/>
                <a:cs typeface="Century Gothic"/>
              </a:rPr>
              <a:t> </a:t>
            </a:r>
            <a:r>
              <a:rPr sz="1400" spc="50" dirty="0">
                <a:solidFill>
                  <a:srgbClr val="742738"/>
                </a:solidFill>
                <a:latin typeface="Century Gothic"/>
                <a:cs typeface="Century Gothic"/>
              </a:rPr>
              <a:t>Portal</a:t>
            </a:r>
            <a:r>
              <a:rPr sz="1400" spc="-4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45" dirty="0">
                <a:solidFill>
                  <a:srgbClr val="742738"/>
                </a:solidFill>
                <a:latin typeface="Century Gothic"/>
                <a:cs typeface="Century Gothic"/>
              </a:rPr>
              <a:t> </a:t>
            </a:r>
            <a:r>
              <a:rPr sz="1400" dirty="0">
                <a:solidFill>
                  <a:srgbClr val="742738"/>
                </a:solidFill>
                <a:latin typeface="Century Gothic"/>
                <a:cs typeface="Century Gothic"/>
              </a:rPr>
              <a:t>Transparência,</a:t>
            </a:r>
            <a:r>
              <a:rPr sz="1400" spc="-45" dirty="0">
                <a:solidFill>
                  <a:srgbClr val="742738"/>
                </a:solidFill>
                <a:latin typeface="Century Gothic"/>
                <a:cs typeface="Century Gothic"/>
              </a:rPr>
              <a:t> </a:t>
            </a:r>
            <a:r>
              <a:rPr sz="1400" dirty="0">
                <a:solidFill>
                  <a:srgbClr val="742738"/>
                </a:solidFill>
                <a:latin typeface="Century Gothic"/>
                <a:cs typeface="Century Gothic"/>
              </a:rPr>
              <a:t>que</a:t>
            </a:r>
            <a:r>
              <a:rPr sz="1400" spc="-45" dirty="0">
                <a:solidFill>
                  <a:srgbClr val="742738"/>
                </a:solidFill>
                <a:latin typeface="Century Gothic"/>
                <a:cs typeface="Century Gothic"/>
              </a:rPr>
              <a:t> </a:t>
            </a:r>
            <a:r>
              <a:rPr sz="1400" spc="60" dirty="0">
                <a:solidFill>
                  <a:srgbClr val="742738"/>
                </a:solidFill>
                <a:latin typeface="Century Gothic"/>
                <a:cs typeface="Century Gothic"/>
              </a:rPr>
              <a:t>inclui</a:t>
            </a:r>
            <a:r>
              <a:rPr sz="1400" spc="-45" dirty="0">
                <a:solidFill>
                  <a:srgbClr val="742738"/>
                </a:solidFill>
                <a:latin typeface="Century Gothic"/>
                <a:cs typeface="Century Gothic"/>
              </a:rPr>
              <a:t> </a:t>
            </a:r>
            <a:r>
              <a:rPr sz="1400" spc="-145" dirty="0">
                <a:solidFill>
                  <a:srgbClr val="742738"/>
                </a:solidFill>
                <a:latin typeface="Century Gothic"/>
                <a:cs typeface="Century Gothic"/>
              </a:rPr>
              <a:t>a</a:t>
            </a:r>
            <a:r>
              <a:rPr sz="1400" spc="-45" dirty="0">
                <a:solidFill>
                  <a:srgbClr val="742738"/>
                </a:solidFill>
                <a:latin typeface="Century Gothic"/>
                <a:cs typeface="Century Gothic"/>
              </a:rPr>
              <a:t> </a:t>
            </a:r>
            <a:r>
              <a:rPr sz="1400" spc="-5" dirty="0">
                <a:solidFill>
                  <a:srgbClr val="742738"/>
                </a:solidFill>
                <a:latin typeface="Century Gothic"/>
                <a:cs typeface="Century Gothic"/>
              </a:rPr>
              <a:t>Prestação</a:t>
            </a:r>
            <a:r>
              <a:rPr sz="1400" spc="-4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45" dirty="0">
                <a:solidFill>
                  <a:srgbClr val="742738"/>
                </a:solidFill>
                <a:latin typeface="Century Gothic"/>
                <a:cs typeface="Century Gothic"/>
              </a:rPr>
              <a:t> </a:t>
            </a:r>
            <a:r>
              <a:rPr sz="1400" spc="-20" dirty="0">
                <a:solidFill>
                  <a:srgbClr val="742738"/>
                </a:solidFill>
                <a:latin typeface="Century Gothic"/>
                <a:cs typeface="Century Gothic"/>
              </a:rPr>
              <a:t>Contas,</a:t>
            </a:r>
            <a:r>
              <a:rPr sz="1400" spc="-45" dirty="0">
                <a:solidFill>
                  <a:srgbClr val="742738"/>
                </a:solidFill>
                <a:latin typeface="Century Gothic"/>
                <a:cs typeface="Century Gothic"/>
              </a:rPr>
              <a:t> </a:t>
            </a:r>
            <a:r>
              <a:rPr sz="1400" spc="20" dirty="0">
                <a:solidFill>
                  <a:srgbClr val="742738"/>
                </a:solidFill>
                <a:latin typeface="Century Gothic"/>
                <a:cs typeface="Century Gothic"/>
              </a:rPr>
              <a:t>Relató-</a:t>
            </a:r>
            <a:r>
              <a:rPr sz="1400" spc="55" dirty="0">
                <a:solidFill>
                  <a:srgbClr val="742738"/>
                </a:solidFill>
                <a:latin typeface="Century Gothic"/>
                <a:cs typeface="Century Gothic"/>
              </a:rPr>
              <a:t> </a:t>
            </a:r>
            <a:r>
              <a:rPr sz="1400" spc="80" dirty="0">
                <a:solidFill>
                  <a:srgbClr val="742738"/>
                </a:solidFill>
                <a:latin typeface="Century Gothic"/>
                <a:cs typeface="Century Gothic"/>
              </a:rPr>
              <a:t>rios</a:t>
            </a:r>
            <a:r>
              <a:rPr sz="1400" spc="-25" dirty="0">
                <a:solidFill>
                  <a:srgbClr val="742738"/>
                </a:solidFill>
                <a:latin typeface="Century Gothic"/>
                <a:cs typeface="Century Gothic"/>
              </a:rPr>
              <a:t> </a:t>
            </a:r>
            <a:r>
              <a:rPr sz="1400" spc="-50" dirty="0">
                <a:solidFill>
                  <a:srgbClr val="742738"/>
                </a:solidFill>
                <a:latin typeface="Century Gothic"/>
                <a:cs typeface="Century Gothic"/>
              </a:rPr>
              <a:t>de</a:t>
            </a:r>
            <a:r>
              <a:rPr sz="1400" spc="-25" dirty="0">
                <a:solidFill>
                  <a:srgbClr val="742738"/>
                </a:solidFill>
                <a:latin typeface="Century Gothic"/>
                <a:cs typeface="Century Gothic"/>
              </a:rPr>
              <a:t> </a:t>
            </a:r>
            <a:r>
              <a:rPr sz="1400" spc="-40" dirty="0">
                <a:solidFill>
                  <a:srgbClr val="742738"/>
                </a:solidFill>
                <a:latin typeface="Century Gothic"/>
                <a:cs typeface="Century Gothic"/>
              </a:rPr>
              <a:t>Gestão,</a:t>
            </a:r>
            <a:r>
              <a:rPr sz="1400" spc="-25" dirty="0">
                <a:solidFill>
                  <a:srgbClr val="742738"/>
                </a:solidFill>
                <a:latin typeface="Century Gothic"/>
                <a:cs typeface="Century Gothic"/>
              </a:rPr>
              <a:t> </a:t>
            </a:r>
            <a:r>
              <a:rPr sz="1400" spc="10" dirty="0">
                <a:solidFill>
                  <a:srgbClr val="742738"/>
                </a:solidFill>
                <a:latin typeface="Century Gothic"/>
                <a:cs typeface="Century Gothic"/>
              </a:rPr>
              <a:t>Atas</a:t>
            </a:r>
            <a:r>
              <a:rPr sz="1400" spc="-25"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25" dirty="0">
                <a:solidFill>
                  <a:srgbClr val="742738"/>
                </a:solidFill>
                <a:latin typeface="Century Gothic"/>
                <a:cs typeface="Century Gothic"/>
              </a:rPr>
              <a:t> </a:t>
            </a:r>
            <a:r>
              <a:rPr sz="1400" spc="25" dirty="0">
                <a:solidFill>
                  <a:srgbClr val="742738"/>
                </a:solidFill>
                <a:latin typeface="Century Gothic"/>
                <a:cs typeface="Century Gothic"/>
              </a:rPr>
              <a:t>Plenárias,</a:t>
            </a:r>
            <a:r>
              <a:rPr sz="1400" spc="-25" dirty="0">
                <a:solidFill>
                  <a:srgbClr val="742738"/>
                </a:solidFill>
                <a:latin typeface="Century Gothic"/>
                <a:cs typeface="Century Gothic"/>
              </a:rPr>
              <a:t> </a:t>
            </a:r>
            <a:r>
              <a:rPr sz="1400" spc="10" dirty="0">
                <a:solidFill>
                  <a:srgbClr val="742738"/>
                </a:solidFill>
                <a:latin typeface="Century Gothic"/>
                <a:cs typeface="Century Gothic"/>
              </a:rPr>
              <a:t>editais,</a:t>
            </a:r>
            <a:r>
              <a:rPr sz="1400" spc="-25" dirty="0">
                <a:solidFill>
                  <a:srgbClr val="742738"/>
                </a:solidFill>
                <a:latin typeface="Century Gothic"/>
                <a:cs typeface="Century Gothic"/>
              </a:rPr>
              <a:t> </a:t>
            </a:r>
            <a:r>
              <a:rPr sz="1400" spc="-10" dirty="0">
                <a:solidFill>
                  <a:srgbClr val="742738"/>
                </a:solidFill>
                <a:latin typeface="Century Gothic"/>
                <a:cs typeface="Century Gothic"/>
              </a:rPr>
              <a:t>licitações,</a:t>
            </a:r>
            <a:r>
              <a:rPr sz="1400" spc="-25" dirty="0">
                <a:solidFill>
                  <a:srgbClr val="742738"/>
                </a:solidFill>
                <a:latin typeface="Century Gothic"/>
                <a:cs typeface="Century Gothic"/>
              </a:rPr>
              <a:t> </a:t>
            </a:r>
            <a:r>
              <a:rPr sz="1400" spc="25" dirty="0">
                <a:solidFill>
                  <a:srgbClr val="742738"/>
                </a:solidFill>
                <a:latin typeface="Century Gothic"/>
                <a:cs typeface="Century Gothic"/>
              </a:rPr>
              <a:t>entre</a:t>
            </a:r>
            <a:r>
              <a:rPr sz="1400" spc="-25" dirty="0">
                <a:solidFill>
                  <a:srgbClr val="742738"/>
                </a:solidFill>
                <a:latin typeface="Century Gothic"/>
                <a:cs typeface="Century Gothic"/>
              </a:rPr>
              <a:t> </a:t>
            </a:r>
            <a:r>
              <a:rPr sz="1400" spc="35" dirty="0">
                <a:solidFill>
                  <a:srgbClr val="742738"/>
                </a:solidFill>
                <a:latin typeface="Century Gothic"/>
                <a:cs typeface="Century Gothic"/>
              </a:rPr>
              <a:t>outros.</a:t>
            </a:r>
            <a:endParaRPr sz="1400">
              <a:latin typeface="Century Gothic"/>
              <a:cs typeface="Century Gothic"/>
            </a:endParaRPr>
          </a:p>
        </p:txBody>
      </p:sp>
      <p:sp>
        <p:nvSpPr>
          <p:cNvPr id="6" name="object 6"/>
          <p:cNvSpPr txBox="1"/>
          <p:nvPr/>
        </p:nvSpPr>
        <p:spPr>
          <a:xfrm>
            <a:off x="437300" y="4917108"/>
            <a:ext cx="10372725"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742738"/>
                </a:solidFill>
                <a:latin typeface="Century Gothic"/>
                <a:cs typeface="Century Gothic"/>
              </a:rPr>
              <a:t>Medidas</a:t>
            </a:r>
            <a:r>
              <a:rPr sz="2200" spc="50" dirty="0">
                <a:solidFill>
                  <a:srgbClr val="742738"/>
                </a:solidFill>
                <a:latin typeface="Century Gothic"/>
                <a:cs typeface="Century Gothic"/>
              </a:rPr>
              <a:t> </a:t>
            </a:r>
            <a:r>
              <a:rPr sz="2200" spc="-75" dirty="0">
                <a:solidFill>
                  <a:srgbClr val="742738"/>
                </a:solidFill>
                <a:latin typeface="Century Gothic"/>
                <a:cs typeface="Century Gothic"/>
              </a:rPr>
              <a:t>para</a:t>
            </a:r>
            <a:r>
              <a:rPr sz="2200" spc="55" dirty="0">
                <a:solidFill>
                  <a:srgbClr val="742738"/>
                </a:solidFill>
                <a:latin typeface="Century Gothic"/>
                <a:cs typeface="Century Gothic"/>
              </a:rPr>
              <a:t> </a:t>
            </a:r>
            <a:r>
              <a:rPr sz="2200" dirty="0">
                <a:solidFill>
                  <a:srgbClr val="742738"/>
                </a:solidFill>
                <a:latin typeface="Century Gothic"/>
                <a:cs typeface="Century Gothic"/>
              </a:rPr>
              <a:t>garantir</a:t>
            </a:r>
            <a:r>
              <a:rPr sz="2200" spc="50" dirty="0">
                <a:solidFill>
                  <a:srgbClr val="742738"/>
                </a:solidFill>
                <a:latin typeface="Century Gothic"/>
                <a:cs typeface="Century Gothic"/>
              </a:rPr>
              <a:t> </a:t>
            </a:r>
            <a:r>
              <a:rPr sz="2200" spc="-210" dirty="0">
                <a:solidFill>
                  <a:srgbClr val="742738"/>
                </a:solidFill>
                <a:latin typeface="Century Gothic"/>
                <a:cs typeface="Century Gothic"/>
              </a:rPr>
              <a:t>a</a:t>
            </a:r>
            <a:r>
              <a:rPr sz="2200" spc="55" dirty="0">
                <a:solidFill>
                  <a:srgbClr val="742738"/>
                </a:solidFill>
                <a:latin typeface="Century Gothic"/>
                <a:cs typeface="Century Gothic"/>
              </a:rPr>
              <a:t> </a:t>
            </a:r>
            <a:r>
              <a:rPr sz="2200" dirty="0">
                <a:solidFill>
                  <a:srgbClr val="742738"/>
                </a:solidFill>
                <a:latin typeface="Century Gothic"/>
                <a:cs typeface="Century Gothic"/>
              </a:rPr>
              <a:t>acessibilidade</a:t>
            </a:r>
            <a:r>
              <a:rPr sz="2200" spc="50" dirty="0">
                <a:solidFill>
                  <a:srgbClr val="742738"/>
                </a:solidFill>
                <a:latin typeface="Century Gothic"/>
                <a:cs typeface="Century Gothic"/>
              </a:rPr>
              <a:t> </a:t>
            </a:r>
            <a:r>
              <a:rPr sz="2200" dirty="0">
                <a:solidFill>
                  <a:srgbClr val="742738"/>
                </a:solidFill>
                <a:latin typeface="Century Gothic"/>
                <a:cs typeface="Century Gothic"/>
              </a:rPr>
              <a:t>aos</a:t>
            </a:r>
            <a:r>
              <a:rPr sz="2200" spc="55" dirty="0">
                <a:solidFill>
                  <a:srgbClr val="742738"/>
                </a:solidFill>
                <a:latin typeface="Century Gothic"/>
                <a:cs typeface="Century Gothic"/>
              </a:rPr>
              <a:t> </a:t>
            </a:r>
            <a:r>
              <a:rPr sz="2200" dirty="0">
                <a:solidFill>
                  <a:srgbClr val="742738"/>
                </a:solidFill>
                <a:latin typeface="Century Gothic"/>
                <a:cs typeface="Century Gothic"/>
              </a:rPr>
              <a:t>produtos,</a:t>
            </a:r>
            <a:r>
              <a:rPr sz="2200" spc="50" dirty="0">
                <a:solidFill>
                  <a:srgbClr val="742738"/>
                </a:solidFill>
                <a:latin typeface="Century Gothic"/>
                <a:cs typeface="Century Gothic"/>
              </a:rPr>
              <a:t> serviços</a:t>
            </a:r>
            <a:r>
              <a:rPr sz="2200" spc="55" dirty="0">
                <a:solidFill>
                  <a:srgbClr val="742738"/>
                </a:solidFill>
                <a:latin typeface="Century Gothic"/>
                <a:cs typeface="Century Gothic"/>
              </a:rPr>
              <a:t> </a:t>
            </a:r>
            <a:r>
              <a:rPr sz="2200" dirty="0">
                <a:solidFill>
                  <a:srgbClr val="742738"/>
                </a:solidFill>
                <a:latin typeface="Century Gothic"/>
                <a:cs typeface="Century Gothic"/>
              </a:rPr>
              <a:t>e</a:t>
            </a:r>
            <a:r>
              <a:rPr sz="2200" spc="50" dirty="0">
                <a:solidFill>
                  <a:srgbClr val="742738"/>
                </a:solidFill>
                <a:latin typeface="Century Gothic"/>
                <a:cs typeface="Century Gothic"/>
              </a:rPr>
              <a:t> </a:t>
            </a:r>
            <a:r>
              <a:rPr sz="2200" spc="-10" dirty="0">
                <a:solidFill>
                  <a:srgbClr val="742738"/>
                </a:solidFill>
                <a:latin typeface="Century Gothic"/>
                <a:cs typeface="Century Gothic"/>
              </a:rPr>
              <a:t>instalações</a:t>
            </a:r>
            <a:endParaRPr sz="2200">
              <a:latin typeface="Century Gothic"/>
              <a:cs typeface="Century Gothic"/>
            </a:endParaRPr>
          </a:p>
        </p:txBody>
      </p:sp>
      <p:sp>
        <p:nvSpPr>
          <p:cNvPr id="7" name="object 7"/>
          <p:cNvSpPr txBox="1">
            <a:spLocks noGrp="1"/>
          </p:cNvSpPr>
          <p:nvPr>
            <p:ph type="title"/>
          </p:nvPr>
        </p:nvSpPr>
        <p:spPr>
          <a:xfrm>
            <a:off x="507631" y="373283"/>
            <a:ext cx="10575925" cy="865505"/>
          </a:xfrm>
          <a:prstGeom prst="rect">
            <a:avLst/>
          </a:prstGeom>
        </p:spPr>
        <p:txBody>
          <a:bodyPr vert="horz" wrap="square" lIns="0" tIns="79375" rIns="0" bIns="0" rtlCol="0">
            <a:spAutoFit/>
          </a:bodyPr>
          <a:lstStyle/>
          <a:p>
            <a:pPr marL="906144" marR="5080" indent="-894080">
              <a:lnSpc>
                <a:spcPts val="3090"/>
              </a:lnSpc>
              <a:spcBef>
                <a:spcPts val="625"/>
              </a:spcBef>
              <a:tabLst>
                <a:tab pos="906144" algn="l"/>
              </a:tabLst>
            </a:pPr>
            <a:r>
              <a:rPr spc="75" dirty="0">
                <a:solidFill>
                  <a:srgbClr val="742738"/>
                </a:solidFill>
              </a:rPr>
              <a:t>3.8.</a:t>
            </a:r>
            <a:r>
              <a:rPr dirty="0">
                <a:solidFill>
                  <a:srgbClr val="742738"/>
                </a:solidFill>
              </a:rPr>
              <a:t>	</a:t>
            </a:r>
            <a:r>
              <a:rPr sz="3900" spc="179" baseline="1068" dirty="0">
                <a:solidFill>
                  <a:srgbClr val="742738"/>
                </a:solidFill>
              </a:rPr>
              <a:t>Aferição</a:t>
            </a:r>
            <a:r>
              <a:rPr sz="3900" spc="-44" baseline="1068" dirty="0">
                <a:solidFill>
                  <a:srgbClr val="742738"/>
                </a:solidFill>
              </a:rPr>
              <a:t> </a:t>
            </a:r>
            <a:r>
              <a:rPr sz="3900" spc="97" baseline="1068" dirty="0">
                <a:solidFill>
                  <a:srgbClr val="742738"/>
                </a:solidFill>
              </a:rPr>
              <a:t>do</a:t>
            </a:r>
            <a:r>
              <a:rPr sz="3900" spc="-37" baseline="1068" dirty="0">
                <a:solidFill>
                  <a:srgbClr val="742738"/>
                </a:solidFill>
              </a:rPr>
              <a:t> </a:t>
            </a:r>
            <a:r>
              <a:rPr sz="3900" spc="172" baseline="1068" dirty="0">
                <a:solidFill>
                  <a:srgbClr val="742738"/>
                </a:solidFill>
              </a:rPr>
              <a:t>Grau</a:t>
            </a:r>
            <a:r>
              <a:rPr sz="3900" spc="-37" baseline="1068" dirty="0">
                <a:solidFill>
                  <a:srgbClr val="742738"/>
                </a:solidFill>
              </a:rPr>
              <a:t> </a:t>
            </a:r>
            <a:r>
              <a:rPr sz="3900" spc="-112" baseline="1068" dirty="0">
                <a:solidFill>
                  <a:srgbClr val="742738"/>
                </a:solidFill>
              </a:rPr>
              <a:t>de</a:t>
            </a:r>
            <a:r>
              <a:rPr sz="3900" spc="-37" baseline="1068" dirty="0">
                <a:solidFill>
                  <a:srgbClr val="742738"/>
                </a:solidFill>
              </a:rPr>
              <a:t> </a:t>
            </a:r>
            <a:r>
              <a:rPr sz="3900" spc="112" baseline="1068" dirty="0">
                <a:solidFill>
                  <a:srgbClr val="742738"/>
                </a:solidFill>
              </a:rPr>
              <a:t>Satisfação</a:t>
            </a:r>
            <a:r>
              <a:rPr sz="3900" spc="-37" baseline="1068" dirty="0">
                <a:solidFill>
                  <a:srgbClr val="742738"/>
                </a:solidFill>
              </a:rPr>
              <a:t> </a:t>
            </a:r>
            <a:r>
              <a:rPr sz="3900" spc="97" baseline="1068" dirty="0">
                <a:solidFill>
                  <a:srgbClr val="742738"/>
                </a:solidFill>
              </a:rPr>
              <a:t>do</a:t>
            </a:r>
            <a:r>
              <a:rPr sz="3900" spc="-37" baseline="1068" dirty="0">
                <a:solidFill>
                  <a:srgbClr val="742738"/>
                </a:solidFill>
              </a:rPr>
              <a:t> </a:t>
            </a:r>
            <a:r>
              <a:rPr sz="3900" spc="-60" baseline="1068" dirty="0">
                <a:solidFill>
                  <a:srgbClr val="742738"/>
                </a:solidFill>
              </a:rPr>
              <a:t>Cidadão-</a:t>
            </a:r>
            <a:r>
              <a:rPr sz="3900" spc="359" baseline="1068" dirty="0">
                <a:solidFill>
                  <a:srgbClr val="742738"/>
                </a:solidFill>
              </a:rPr>
              <a:t>Usuário</a:t>
            </a:r>
            <a:r>
              <a:rPr sz="3900" spc="-44" baseline="1068" dirty="0">
                <a:solidFill>
                  <a:srgbClr val="742738"/>
                </a:solidFill>
              </a:rPr>
              <a:t> </a:t>
            </a:r>
            <a:r>
              <a:rPr sz="3900" spc="60" baseline="1068" dirty="0">
                <a:solidFill>
                  <a:srgbClr val="742738"/>
                </a:solidFill>
              </a:rPr>
              <a:t>aos </a:t>
            </a:r>
            <a:r>
              <a:rPr sz="2600" spc="190" dirty="0">
                <a:solidFill>
                  <a:srgbClr val="742738"/>
                </a:solidFill>
              </a:rPr>
              <a:t>Serviços</a:t>
            </a:r>
            <a:r>
              <a:rPr sz="2600" spc="-25" dirty="0">
                <a:solidFill>
                  <a:srgbClr val="742738"/>
                </a:solidFill>
              </a:rPr>
              <a:t> </a:t>
            </a:r>
            <a:r>
              <a:rPr sz="2600" spc="229" dirty="0">
                <a:solidFill>
                  <a:srgbClr val="742738"/>
                </a:solidFill>
              </a:rPr>
              <a:t>Produtos,</a:t>
            </a:r>
            <a:r>
              <a:rPr sz="2600" spc="-25" dirty="0">
                <a:solidFill>
                  <a:srgbClr val="742738"/>
                </a:solidFill>
              </a:rPr>
              <a:t> </a:t>
            </a:r>
            <a:r>
              <a:rPr sz="2600" spc="190" dirty="0">
                <a:solidFill>
                  <a:srgbClr val="742738"/>
                </a:solidFill>
              </a:rPr>
              <a:t>Serviços</a:t>
            </a:r>
            <a:r>
              <a:rPr sz="2600" spc="-25" dirty="0">
                <a:solidFill>
                  <a:srgbClr val="742738"/>
                </a:solidFill>
              </a:rPr>
              <a:t> </a:t>
            </a:r>
            <a:r>
              <a:rPr sz="2600" spc="-225" dirty="0">
                <a:solidFill>
                  <a:srgbClr val="742738"/>
                </a:solidFill>
              </a:rPr>
              <a:t>e</a:t>
            </a:r>
            <a:r>
              <a:rPr sz="2600" spc="-25" dirty="0">
                <a:solidFill>
                  <a:srgbClr val="742738"/>
                </a:solidFill>
              </a:rPr>
              <a:t> </a:t>
            </a:r>
            <a:r>
              <a:rPr sz="2600" spc="110" dirty="0">
                <a:solidFill>
                  <a:srgbClr val="742738"/>
                </a:solidFill>
              </a:rPr>
              <a:t>Instalações</a:t>
            </a:r>
            <a:endParaRPr sz="2600"/>
          </a:p>
        </p:txBody>
      </p:sp>
      <p:sp>
        <p:nvSpPr>
          <p:cNvPr id="8" name="object 8"/>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742738"/>
          </a:solidFill>
        </p:spPr>
        <p:txBody>
          <a:bodyPr wrap="square" lIns="0" tIns="0" rIns="0" bIns="0" rtlCol="0"/>
          <a:lstStyle/>
          <a:p>
            <a:endParaRPr/>
          </a:p>
        </p:txBody>
      </p:sp>
      <p:sp>
        <p:nvSpPr>
          <p:cNvPr id="9" name="object 9"/>
          <p:cNvSpPr txBox="1"/>
          <p:nvPr/>
        </p:nvSpPr>
        <p:spPr>
          <a:xfrm>
            <a:off x="6376055" y="5469360"/>
            <a:ext cx="5804535" cy="87884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45" dirty="0">
                <a:solidFill>
                  <a:srgbClr val="742738"/>
                </a:solidFill>
                <a:latin typeface="Century Gothic"/>
                <a:cs typeface="Century Gothic"/>
              </a:rPr>
              <a:t>As</a:t>
            </a:r>
            <a:r>
              <a:rPr sz="1400" spc="-80" dirty="0">
                <a:solidFill>
                  <a:srgbClr val="742738"/>
                </a:solidFill>
                <a:latin typeface="Century Gothic"/>
                <a:cs typeface="Century Gothic"/>
              </a:rPr>
              <a:t> </a:t>
            </a:r>
            <a:r>
              <a:rPr sz="1400" spc="15" dirty="0">
                <a:solidFill>
                  <a:srgbClr val="742738"/>
                </a:solidFill>
                <a:latin typeface="Century Gothic"/>
                <a:cs typeface="Century Gothic"/>
              </a:rPr>
              <a:t>informações</a:t>
            </a:r>
            <a:r>
              <a:rPr sz="1400" spc="-8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80" dirty="0">
                <a:solidFill>
                  <a:srgbClr val="742738"/>
                </a:solidFill>
                <a:latin typeface="Century Gothic"/>
                <a:cs typeface="Century Gothic"/>
              </a:rPr>
              <a:t> </a:t>
            </a:r>
            <a:r>
              <a:rPr sz="1400" spc="30" dirty="0">
                <a:solidFill>
                  <a:srgbClr val="742738"/>
                </a:solidFill>
                <a:latin typeface="Century Gothic"/>
                <a:cs typeface="Century Gothic"/>
              </a:rPr>
              <a:t>respeito</a:t>
            </a:r>
            <a:r>
              <a:rPr sz="1400" spc="-80" dirty="0">
                <a:solidFill>
                  <a:srgbClr val="742738"/>
                </a:solidFill>
                <a:latin typeface="Century Gothic"/>
                <a:cs typeface="Century Gothic"/>
              </a:rPr>
              <a:t> </a:t>
            </a:r>
            <a:r>
              <a:rPr sz="1400" spc="-10" dirty="0">
                <a:solidFill>
                  <a:srgbClr val="742738"/>
                </a:solidFill>
                <a:latin typeface="Century Gothic"/>
                <a:cs typeface="Century Gothic"/>
              </a:rPr>
              <a:t>das</a:t>
            </a:r>
            <a:r>
              <a:rPr sz="1400" spc="-80" dirty="0">
                <a:solidFill>
                  <a:srgbClr val="742738"/>
                </a:solidFill>
                <a:latin typeface="Century Gothic"/>
                <a:cs typeface="Century Gothic"/>
              </a:rPr>
              <a:t> </a:t>
            </a:r>
            <a:r>
              <a:rPr sz="1400" spc="40" dirty="0">
                <a:solidFill>
                  <a:srgbClr val="742738"/>
                </a:solidFill>
                <a:latin typeface="Century Gothic"/>
                <a:cs typeface="Century Gothic"/>
              </a:rPr>
              <a:t>Plenárias</a:t>
            </a:r>
            <a:r>
              <a:rPr sz="1400" spc="-80" dirty="0">
                <a:solidFill>
                  <a:srgbClr val="742738"/>
                </a:solidFill>
                <a:latin typeface="Century Gothic"/>
                <a:cs typeface="Century Gothic"/>
              </a:rPr>
              <a:t> </a:t>
            </a:r>
            <a:r>
              <a:rPr sz="1400" spc="30" dirty="0">
                <a:solidFill>
                  <a:srgbClr val="742738"/>
                </a:solidFill>
                <a:latin typeface="Century Gothic"/>
                <a:cs typeface="Century Gothic"/>
              </a:rPr>
              <a:t>Ordinárias</a:t>
            </a:r>
            <a:r>
              <a:rPr sz="1400" spc="-80" dirty="0">
                <a:solidFill>
                  <a:srgbClr val="742738"/>
                </a:solidFill>
                <a:latin typeface="Century Gothic"/>
                <a:cs typeface="Century Gothic"/>
              </a:rPr>
              <a:t> </a:t>
            </a:r>
            <a:r>
              <a:rPr sz="1400" dirty="0">
                <a:solidFill>
                  <a:srgbClr val="742738"/>
                </a:solidFill>
                <a:latin typeface="Century Gothic"/>
                <a:cs typeface="Century Gothic"/>
              </a:rPr>
              <a:t>realizadas</a:t>
            </a:r>
            <a:r>
              <a:rPr sz="1400" spc="-80" dirty="0">
                <a:solidFill>
                  <a:srgbClr val="742738"/>
                </a:solidFill>
                <a:latin typeface="Century Gothic"/>
                <a:cs typeface="Century Gothic"/>
              </a:rPr>
              <a:t> </a:t>
            </a:r>
            <a:r>
              <a:rPr sz="1400" spc="-10" dirty="0">
                <a:solidFill>
                  <a:srgbClr val="742738"/>
                </a:solidFill>
                <a:latin typeface="Century Gothic"/>
                <a:cs typeface="Century Gothic"/>
              </a:rPr>
              <a:t>pelo</a:t>
            </a:r>
            <a:r>
              <a:rPr sz="1400" spc="-5" dirty="0">
                <a:solidFill>
                  <a:srgbClr val="742738"/>
                </a:solidFill>
                <a:latin typeface="Century Gothic"/>
                <a:cs typeface="Century Gothic"/>
              </a:rPr>
              <a:t> </a:t>
            </a:r>
            <a:r>
              <a:rPr sz="1400" spc="5" dirty="0">
                <a:solidFill>
                  <a:srgbClr val="742738"/>
                </a:solidFill>
                <a:latin typeface="Century Gothic"/>
                <a:cs typeface="Century Gothic"/>
              </a:rPr>
              <a:t>CRMV-</a:t>
            </a:r>
            <a:r>
              <a:rPr sz="1400" dirty="0">
                <a:solidFill>
                  <a:srgbClr val="742738"/>
                </a:solidFill>
                <a:latin typeface="Century Gothic"/>
                <a:cs typeface="Century Gothic"/>
              </a:rPr>
              <a:t>AM</a:t>
            </a:r>
            <a:r>
              <a:rPr sz="1400" spc="40" dirty="0">
                <a:solidFill>
                  <a:srgbClr val="742738"/>
                </a:solidFill>
                <a:latin typeface="Century Gothic"/>
                <a:cs typeface="Century Gothic"/>
              </a:rPr>
              <a:t> </a:t>
            </a:r>
            <a:r>
              <a:rPr sz="1400" spc="35" dirty="0">
                <a:solidFill>
                  <a:srgbClr val="742738"/>
                </a:solidFill>
                <a:latin typeface="Century Gothic"/>
                <a:cs typeface="Century Gothic"/>
              </a:rPr>
              <a:t>integram</a:t>
            </a:r>
            <a:r>
              <a:rPr sz="1400" spc="4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40" dirty="0">
                <a:solidFill>
                  <a:srgbClr val="742738"/>
                </a:solidFill>
                <a:latin typeface="Century Gothic"/>
                <a:cs typeface="Century Gothic"/>
              </a:rPr>
              <a:t> </a:t>
            </a:r>
            <a:r>
              <a:rPr sz="1400" spc="-50" dirty="0">
                <a:solidFill>
                  <a:srgbClr val="742738"/>
                </a:solidFill>
                <a:latin typeface="Century Gothic"/>
                <a:cs typeface="Century Gothic"/>
              </a:rPr>
              <a:t>agenda</a:t>
            </a:r>
            <a:r>
              <a:rPr sz="1400" spc="40" dirty="0">
                <a:solidFill>
                  <a:srgbClr val="742738"/>
                </a:solidFill>
                <a:latin typeface="Century Gothic"/>
                <a:cs typeface="Century Gothic"/>
              </a:rPr>
              <a:t> </a:t>
            </a:r>
            <a:r>
              <a:rPr sz="1400" spc="25" dirty="0">
                <a:solidFill>
                  <a:srgbClr val="742738"/>
                </a:solidFill>
                <a:latin typeface="Century Gothic"/>
                <a:cs typeface="Century Gothic"/>
              </a:rPr>
              <a:t>no</a:t>
            </a:r>
            <a:r>
              <a:rPr sz="1400" spc="40" dirty="0">
                <a:solidFill>
                  <a:srgbClr val="742738"/>
                </a:solidFill>
                <a:latin typeface="Century Gothic"/>
                <a:cs typeface="Century Gothic"/>
              </a:rPr>
              <a:t> </a:t>
            </a:r>
            <a:r>
              <a:rPr sz="1400" spc="25" dirty="0">
                <a:solidFill>
                  <a:srgbClr val="742738"/>
                </a:solidFill>
                <a:latin typeface="Century Gothic"/>
                <a:cs typeface="Century Gothic"/>
              </a:rPr>
              <a:t>site,</a:t>
            </a:r>
            <a:r>
              <a:rPr sz="1400" spc="40" dirty="0">
                <a:solidFill>
                  <a:srgbClr val="742738"/>
                </a:solidFill>
                <a:latin typeface="Century Gothic"/>
                <a:cs typeface="Century Gothic"/>
              </a:rPr>
              <a:t> </a:t>
            </a:r>
            <a:r>
              <a:rPr sz="1400" spc="15" dirty="0">
                <a:solidFill>
                  <a:srgbClr val="742738"/>
                </a:solidFill>
                <a:latin typeface="Century Gothic"/>
                <a:cs typeface="Century Gothic"/>
              </a:rPr>
              <a:t>além</a:t>
            </a:r>
            <a:r>
              <a:rPr sz="1400" spc="4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40" dirty="0">
                <a:solidFill>
                  <a:srgbClr val="742738"/>
                </a:solidFill>
                <a:latin typeface="Century Gothic"/>
                <a:cs typeface="Century Gothic"/>
              </a:rPr>
              <a:t> ter </a:t>
            </a:r>
            <a:r>
              <a:rPr sz="1400" spc="125" dirty="0">
                <a:solidFill>
                  <a:srgbClr val="742738"/>
                </a:solidFill>
                <a:latin typeface="Century Gothic"/>
                <a:cs typeface="Century Gothic"/>
              </a:rPr>
              <a:t>um</a:t>
            </a:r>
            <a:r>
              <a:rPr sz="1400" spc="40" dirty="0">
                <a:solidFill>
                  <a:srgbClr val="742738"/>
                </a:solidFill>
                <a:latin typeface="Century Gothic"/>
                <a:cs typeface="Century Gothic"/>
              </a:rPr>
              <a:t> </a:t>
            </a:r>
            <a:r>
              <a:rPr sz="1400" spc="110" dirty="0">
                <a:solidFill>
                  <a:srgbClr val="742738"/>
                </a:solidFill>
                <a:latin typeface="Century Gothic"/>
                <a:cs typeface="Century Gothic"/>
              </a:rPr>
              <a:t>link</a:t>
            </a:r>
            <a:r>
              <a:rPr sz="1400" spc="40" dirty="0">
                <a:solidFill>
                  <a:srgbClr val="742738"/>
                </a:solidFill>
                <a:latin typeface="Century Gothic"/>
                <a:cs typeface="Century Gothic"/>
              </a:rPr>
              <a:t> </a:t>
            </a:r>
            <a:r>
              <a:rPr sz="1400" spc="20" dirty="0">
                <a:solidFill>
                  <a:srgbClr val="742738"/>
                </a:solidFill>
                <a:latin typeface="Century Gothic"/>
                <a:cs typeface="Century Gothic"/>
              </a:rPr>
              <a:t>direto</a:t>
            </a:r>
            <a:r>
              <a:rPr sz="1400" spc="-20" dirty="0">
                <a:solidFill>
                  <a:srgbClr val="742738"/>
                </a:solidFill>
                <a:latin typeface="Century Gothic"/>
                <a:cs typeface="Century Gothic"/>
              </a:rPr>
              <a:t> </a:t>
            </a:r>
            <a:r>
              <a:rPr sz="1400" dirty="0">
                <a:solidFill>
                  <a:srgbClr val="742738"/>
                </a:solidFill>
                <a:latin typeface="Century Gothic"/>
                <a:cs typeface="Century Gothic"/>
              </a:rPr>
              <a:t>com</a:t>
            </a:r>
            <a:r>
              <a:rPr sz="1400" spc="145" dirty="0">
                <a:solidFill>
                  <a:srgbClr val="742738"/>
                </a:solidFill>
                <a:latin typeface="Century Gothic"/>
                <a:cs typeface="Century Gothic"/>
              </a:rPr>
              <a:t> </a:t>
            </a:r>
            <a:r>
              <a:rPr sz="1400" dirty="0">
                <a:solidFill>
                  <a:srgbClr val="742738"/>
                </a:solidFill>
                <a:latin typeface="Century Gothic"/>
                <a:cs typeface="Century Gothic"/>
              </a:rPr>
              <a:t>as</a:t>
            </a:r>
            <a:r>
              <a:rPr sz="1400" spc="145" dirty="0">
                <a:solidFill>
                  <a:srgbClr val="742738"/>
                </a:solidFill>
                <a:latin typeface="Century Gothic"/>
                <a:cs typeface="Century Gothic"/>
              </a:rPr>
              <a:t> </a:t>
            </a:r>
            <a:r>
              <a:rPr sz="1400" spc="-15" dirty="0">
                <a:solidFill>
                  <a:srgbClr val="742738"/>
                </a:solidFill>
                <a:latin typeface="Century Gothic"/>
                <a:cs typeface="Century Gothic"/>
              </a:rPr>
              <a:t>publicações</a:t>
            </a:r>
            <a:r>
              <a:rPr sz="1400" spc="145" dirty="0">
                <a:solidFill>
                  <a:srgbClr val="742738"/>
                </a:solidFill>
                <a:latin typeface="Century Gothic"/>
                <a:cs typeface="Century Gothic"/>
              </a:rPr>
              <a:t> </a:t>
            </a:r>
            <a:r>
              <a:rPr sz="1400" dirty="0">
                <a:solidFill>
                  <a:srgbClr val="742738"/>
                </a:solidFill>
                <a:latin typeface="Century Gothic"/>
                <a:cs typeface="Century Gothic"/>
              </a:rPr>
              <a:t>realizadas</a:t>
            </a:r>
            <a:r>
              <a:rPr sz="1400" spc="145" dirty="0">
                <a:solidFill>
                  <a:srgbClr val="742738"/>
                </a:solidFill>
                <a:latin typeface="Century Gothic"/>
                <a:cs typeface="Century Gothic"/>
              </a:rPr>
              <a:t> </a:t>
            </a:r>
            <a:r>
              <a:rPr sz="1400" spc="-10" dirty="0">
                <a:solidFill>
                  <a:srgbClr val="742738"/>
                </a:solidFill>
                <a:latin typeface="Century Gothic"/>
                <a:cs typeface="Century Gothic"/>
              </a:rPr>
              <a:t>pelo</a:t>
            </a:r>
            <a:r>
              <a:rPr sz="1400" spc="145" dirty="0">
                <a:solidFill>
                  <a:srgbClr val="742738"/>
                </a:solidFill>
                <a:latin typeface="Century Gothic"/>
                <a:cs typeface="Century Gothic"/>
              </a:rPr>
              <a:t> </a:t>
            </a:r>
            <a:r>
              <a:rPr sz="1400" spc="25" dirty="0">
                <a:solidFill>
                  <a:srgbClr val="742738"/>
                </a:solidFill>
                <a:latin typeface="Century Gothic"/>
                <a:cs typeface="Century Gothic"/>
              </a:rPr>
              <a:t>Regional</a:t>
            </a:r>
            <a:r>
              <a:rPr sz="1400" spc="145" dirty="0">
                <a:solidFill>
                  <a:srgbClr val="742738"/>
                </a:solidFill>
                <a:latin typeface="Century Gothic"/>
                <a:cs typeface="Century Gothic"/>
              </a:rPr>
              <a:t> </a:t>
            </a:r>
            <a:r>
              <a:rPr sz="1400" spc="40" dirty="0">
                <a:solidFill>
                  <a:srgbClr val="742738"/>
                </a:solidFill>
                <a:latin typeface="Century Gothic"/>
                <a:cs typeface="Century Gothic"/>
              </a:rPr>
              <a:t>em</a:t>
            </a:r>
            <a:r>
              <a:rPr sz="1400" spc="145" dirty="0">
                <a:solidFill>
                  <a:srgbClr val="742738"/>
                </a:solidFill>
                <a:latin typeface="Century Gothic"/>
                <a:cs typeface="Century Gothic"/>
              </a:rPr>
              <a:t> </a:t>
            </a:r>
            <a:r>
              <a:rPr sz="1400" spc="55" dirty="0">
                <a:solidFill>
                  <a:srgbClr val="742738"/>
                </a:solidFill>
                <a:latin typeface="Century Gothic"/>
                <a:cs typeface="Century Gothic"/>
              </a:rPr>
              <a:t>suas</a:t>
            </a:r>
            <a:r>
              <a:rPr sz="1400" spc="145" dirty="0">
                <a:solidFill>
                  <a:srgbClr val="742738"/>
                </a:solidFill>
                <a:latin typeface="Century Gothic"/>
                <a:cs typeface="Century Gothic"/>
              </a:rPr>
              <a:t> </a:t>
            </a:r>
            <a:r>
              <a:rPr sz="1400" spc="15" dirty="0">
                <a:solidFill>
                  <a:srgbClr val="742738"/>
                </a:solidFill>
                <a:latin typeface="Century Gothic"/>
                <a:cs typeface="Century Gothic"/>
              </a:rPr>
              <a:t>redes</a:t>
            </a:r>
            <a:r>
              <a:rPr sz="1400" spc="145" dirty="0">
                <a:solidFill>
                  <a:srgbClr val="742738"/>
                </a:solidFill>
                <a:latin typeface="Century Gothic"/>
                <a:cs typeface="Century Gothic"/>
              </a:rPr>
              <a:t> </a:t>
            </a:r>
            <a:r>
              <a:rPr sz="1400" spc="60" dirty="0">
                <a:solidFill>
                  <a:srgbClr val="742738"/>
                </a:solidFill>
                <a:latin typeface="Century Gothic"/>
                <a:cs typeface="Century Gothic"/>
              </a:rPr>
              <a:t>so-</a:t>
            </a:r>
            <a:r>
              <a:rPr sz="1400" spc="55" dirty="0">
                <a:solidFill>
                  <a:srgbClr val="742738"/>
                </a:solidFill>
                <a:latin typeface="Century Gothic"/>
                <a:cs typeface="Century Gothic"/>
              </a:rPr>
              <a:t> </a:t>
            </a:r>
            <a:r>
              <a:rPr sz="1400" spc="-10" dirty="0">
                <a:solidFill>
                  <a:srgbClr val="742738"/>
                </a:solidFill>
                <a:latin typeface="Century Gothic"/>
                <a:cs typeface="Century Gothic"/>
              </a:rPr>
              <a:t>ciais.</a:t>
            </a:r>
            <a:endParaRPr sz="1400" dirty="0">
              <a:latin typeface="Century Gothic"/>
              <a:cs typeface="Century Gothic"/>
            </a:endParaRPr>
          </a:p>
        </p:txBody>
      </p:sp>
      <p:sp>
        <p:nvSpPr>
          <p:cNvPr id="10" name="object 10"/>
          <p:cNvSpPr txBox="1"/>
          <p:nvPr/>
        </p:nvSpPr>
        <p:spPr>
          <a:xfrm>
            <a:off x="6375344" y="6536160"/>
            <a:ext cx="5804535" cy="874598"/>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175" dirty="0">
                <a:solidFill>
                  <a:srgbClr val="742738"/>
                </a:solidFill>
                <a:latin typeface="Century Gothic"/>
                <a:cs typeface="Century Gothic"/>
              </a:rPr>
              <a:t>Em</a:t>
            </a:r>
            <a:r>
              <a:rPr sz="1400" spc="-95" dirty="0">
                <a:solidFill>
                  <a:srgbClr val="742738"/>
                </a:solidFill>
                <a:latin typeface="Century Gothic"/>
                <a:cs typeface="Century Gothic"/>
              </a:rPr>
              <a:t> </a:t>
            </a:r>
            <a:r>
              <a:rPr sz="1400" spc="-40" dirty="0">
                <a:solidFill>
                  <a:srgbClr val="742738"/>
                </a:solidFill>
                <a:latin typeface="Century Gothic"/>
                <a:cs typeface="Century Gothic"/>
              </a:rPr>
              <a:t>relação</a:t>
            </a:r>
            <a:r>
              <a:rPr sz="1400" spc="-95" dirty="0">
                <a:solidFill>
                  <a:srgbClr val="742738"/>
                </a:solidFill>
                <a:latin typeface="Century Gothic"/>
                <a:cs typeface="Century Gothic"/>
              </a:rPr>
              <a:t> </a:t>
            </a:r>
            <a:r>
              <a:rPr sz="1400" spc="-145" dirty="0">
                <a:solidFill>
                  <a:srgbClr val="742738"/>
                </a:solidFill>
                <a:latin typeface="Century Gothic"/>
                <a:cs typeface="Century Gothic"/>
              </a:rPr>
              <a:t>à</a:t>
            </a:r>
            <a:r>
              <a:rPr sz="1400" spc="-95" dirty="0">
                <a:solidFill>
                  <a:srgbClr val="742738"/>
                </a:solidFill>
                <a:latin typeface="Century Gothic"/>
                <a:cs typeface="Century Gothic"/>
              </a:rPr>
              <a:t> </a:t>
            </a:r>
            <a:r>
              <a:rPr sz="1400" spc="50" dirty="0">
                <a:solidFill>
                  <a:srgbClr val="742738"/>
                </a:solidFill>
                <a:latin typeface="Century Gothic"/>
                <a:cs typeface="Century Gothic"/>
              </a:rPr>
              <a:t>estrutura</a:t>
            </a:r>
            <a:r>
              <a:rPr sz="1400" spc="-95" dirty="0">
                <a:solidFill>
                  <a:srgbClr val="742738"/>
                </a:solidFill>
                <a:latin typeface="Century Gothic"/>
                <a:cs typeface="Century Gothic"/>
              </a:rPr>
              <a:t> </a:t>
            </a:r>
            <a:r>
              <a:rPr sz="1400" spc="5" dirty="0">
                <a:solidFill>
                  <a:srgbClr val="742738"/>
                </a:solidFill>
                <a:latin typeface="Century Gothic"/>
                <a:cs typeface="Century Gothic"/>
              </a:rPr>
              <a:t>física,</a:t>
            </a:r>
            <a:r>
              <a:rPr sz="1400" spc="-95" dirty="0">
                <a:solidFill>
                  <a:srgbClr val="742738"/>
                </a:solidFill>
                <a:latin typeface="Century Gothic"/>
                <a:cs typeface="Century Gothic"/>
              </a:rPr>
              <a:t> </a:t>
            </a:r>
            <a:r>
              <a:rPr sz="1400" spc="-40" dirty="0">
                <a:solidFill>
                  <a:srgbClr val="742738"/>
                </a:solidFill>
                <a:latin typeface="Century Gothic"/>
                <a:cs typeface="Century Gothic"/>
              </a:rPr>
              <a:t>o</a:t>
            </a:r>
            <a:r>
              <a:rPr sz="1400" spc="-95" dirty="0">
                <a:solidFill>
                  <a:srgbClr val="742738"/>
                </a:solidFill>
                <a:latin typeface="Century Gothic"/>
                <a:cs typeface="Century Gothic"/>
              </a:rPr>
              <a:t> </a:t>
            </a:r>
            <a:r>
              <a:rPr sz="1400" spc="5" dirty="0">
                <a:solidFill>
                  <a:srgbClr val="742738"/>
                </a:solidFill>
                <a:latin typeface="Century Gothic"/>
                <a:cs typeface="Century Gothic"/>
              </a:rPr>
              <a:t>CRMV-</a:t>
            </a:r>
            <a:r>
              <a:rPr sz="1400" dirty="0">
                <a:solidFill>
                  <a:srgbClr val="742738"/>
                </a:solidFill>
                <a:latin typeface="Century Gothic"/>
                <a:cs typeface="Century Gothic"/>
              </a:rPr>
              <a:t>AM</a:t>
            </a:r>
            <a:r>
              <a:rPr sz="1400" spc="-95" dirty="0">
                <a:solidFill>
                  <a:srgbClr val="742738"/>
                </a:solidFill>
                <a:latin typeface="Century Gothic"/>
                <a:cs typeface="Century Gothic"/>
              </a:rPr>
              <a:t> </a:t>
            </a:r>
            <a:r>
              <a:rPr sz="1400" spc="5" dirty="0">
                <a:solidFill>
                  <a:srgbClr val="742738"/>
                </a:solidFill>
                <a:latin typeface="Century Gothic"/>
                <a:cs typeface="Century Gothic"/>
              </a:rPr>
              <a:t>funciona</a:t>
            </a:r>
            <a:r>
              <a:rPr sz="1400" spc="-95" dirty="0">
                <a:solidFill>
                  <a:srgbClr val="742738"/>
                </a:solidFill>
                <a:latin typeface="Century Gothic"/>
                <a:cs typeface="Century Gothic"/>
              </a:rPr>
              <a:t> </a:t>
            </a:r>
            <a:r>
              <a:rPr sz="1400" spc="40" dirty="0">
                <a:solidFill>
                  <a:srgbClr val="742738"/>
                </a:solidFill>
                <a:latin typeface="Century Gothic"/>
                <a:cs typeface="Century Gothic"/>
              </a:rPr>
              <a:t>em</a:t>
            </a:r>
            <a:r>
              <a:rPr sz="1400" spc="-95" dirty="0">
                <a:solidFill>
                  <a:srgbClr val="742738"/>
                </a:solidFill>
                <a:latin typeface="Century Gothic"/>
                <a:cs typeface="Century Gothic"/>
              </a:rPr>
              <a:t> </a:t>
            </a:r>
            <a:r>
              <a:rPr sz="1400" spc="10" dirty="0">
                <a:solidFill>
                  <a:srgbClr val="742738"/>
                </a:solidFill>
                <a:latin typeface="Century Gothic"/>
                <a:cs typeface="Century Gothic"/>
              </a:rPr>
              <a:t>prédio</a:t>
            </a:r>
            <a:r>
              <a:rPr sz="1400" spc="-95" dirty="0">
                <a:solidFill>
                  <a:srgbClr val="742738"/>
                </a:solidFill>
                <a:latin typeface="Century Gothic"/>
                <a:cs typeface="Century Gothic"/>
              </a:rPr>
              <a:t> </a:t>
            </a:r>
            <a:r>
              <a:rPr sz="1400" spc="35" dirty="0">
                <a:solidFill>
                  <a:srgbClr val="742738"/>
                </a:solidFill>
                <a:latin typeface="Century Gothic"/>
                <a:cs typeface="Century Gothic"/>
              </a:rPr>
              <a:t>pró-</a:t>
            </a:r>
            <a:r>
              <a:rPr sz="1400" spc="55" dirty="0">
                <a:solidFill>
                  <a:srgbClr val="742738"/>
                </a:solidFill>
                <a:latin typeface="Century Gothic"/>
                <a:cs typeface="Century Gothic"/>
              </a:rPr>
              <a:t> </a:t>
            </a:r>
            <a:r>
              <a:rPr sz="1400" spc="40" dirty="0">
                <a:solidFill>
                  <a:srgbClr val="742738"/>
                </a:solidFill>
                <a:latin typeface="Century Gothic"/>
                <a:cs typeface="Century Gothic"/>
              </a:rPr>
              <a:t>prio</a:t>
            </a:r>
            <a:r>
              <a:rPr sz="1400" spc="-80" dirty="0">
                <a:solidFill>
                  <a:srgbClr val="742738"/>
                </a:solidFill>
                <a:latin typeface="Century Gothic"/>
                <a:cs typeface="Century Gothic"/>
              </a:rPr>
              <a:t> </a:t>
            </a:r>
            <a:r>
              <a:rPr sz="1400" spc="-85" dirty="0">
                <a:solidFill>
                  <a:srgbClr val="742738"/>
                </a:solidFill>
                <a:latin typeface="Century Gothic"/>
                <a:cs typeface="Century Gothic"/>
              </a:rPr>
              <a:t>e,</a:t>
            </a:r>
            <a:r>
              <a:rPr sz="1400" spc="-80" dirty="0">
                <a:solidFill>
                  <a:srgbClr val="742738"/>
                </a:solidFill>
                <a:latin typeface="Century Gothic"/>
                <a:cs typeface="Century Gothic"/>
              </a:rPr>
              <a:t> </a:t>
            </a:r>
            <a:r>
              <a:rPr sz="1400" spc="40" dirty="0">
                <a:solidFill>
                  <a:srgbClr val="742738"/>
                </a:solidFill>
                <a:latin typeface="Century Gothic"/>
                <a:cs typeface="Century Gothic"/>
              </a:rPr>
              <a:t>em</a:t>
            </a:r>
            <a:r>
              <a:rPr sz="1400" spc="-80" dirty="0">
                <a:solidFill>
                  <a:srgbClr val="742738"/>
                </a:solidFill>
                <a:latin typeface="Century Gothic"/>
                <a:cs typeface="Century Gothic"/>
              </a:rPr>
              <a:t> </a:t>
            </a:r>
            <a:r>
              <a:rPr sz="1400" spc="20" dirty="0">
                <a:solidFill>
                  <a:srgbClr val="742738"/>
                </a:solidFill>
                <a:latin typeface="Century Gothic"/>
                <a:cs typeface="Century Gothic"/>
              </a:rPr>
              <a:t>2022,</a:t>
            </a:r>
            <a:r>
              <a:rPr sz="1400" spc="-80" dirty="0">
                <a:solidFill>
                  <a:srgbClr val="742738"/>
                </a:solidFill>
                <a:latin typeface="Century Gothic"/>
                <a:cs typeface="Century Gothic"/>
              </a:rPr>
              <a:t> </a:t>
            </a:r>
            <a:r>
              <a:rPr sz="1400" spc="45" dirty="0">
                <a:solidFill>
                  <a:srgbClr val="742738"/>
                </a:solidFill>
                <a:latin typeface="Century Gothic"/>
                <a:cs typeface="Century Gothic"/>
              </a:rPr>
              <a:t>finalizou</a:t>
            </a:r>
            <a:r>
              <a:rPr sz="1400" spc="-80" dirty="0">
                <a:solidFill>
                  <a:srgbClr val="742738"/>
                </a:solidFill>
                <a:latin typeface="Century Gothic"/>
                <a:cs typeface="Century Gothic"/>
              </a:rPr>
              <a:t> </a:t>
            </a:r>
            <a:r>
              <a:rPr sz="1400" spc="-40" dirty="0">
                <a:solidFill>
                  <a:srgbClr val="742738"/>
                </a:solidFill>
                <a:latin typeface="Century Gothic"/>
                <a:cs typeface="Century Gothic"/>
              </a:rPr>
              <a:t>o</a:t>
            </a:r>
            <a:r>
              <a:rPr sz="1400" spc="-80" dirty="0">
                <a:solidFill>
                  <a:srgbClr val="742738"/>
                </a:solidFill>
                <a:latin typeface="Century Gothic"/>
                <a:cs typeface="Century Gothic"/>
              </a:rPr>
              <a:t> </a:t>
            </a:r>
            <a:r>
              <a:rPr sz="1400" spc="10" dirty="0">
                <a:solidFill>
                  <a:srgbClr val="742738"/>
                </a:solidFill>
                <a:latin typeface="Century Gothic"/>
                <a:cs typeface="Century Gothic"/>
              </a:rPr>
              <a:t>processo</a:t>
            </a:r>
            <a:r>
              <a:rPr sz="1400" spc="-8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80" dirty="0">
                <a:solidFill>
                  <a:srgbClr val="742738"/>
                </a:solidFill>
                <a:latin typeface="Century Gothic"/>
                <a:cs typeface="Century Gothic"/>
              </a:rPr>
              <a:t> </a:t>
            </a:r>
            <a:r>
              <a:rPr sz="1400" spc="-20" dirty="0">
                <a:solidFill>
                  <a:srgbClr val="742738"/>
                </a:solidFill>
                <a:latin typeface="Century Gothic"/>
                <a:cs typeface="Century Gothic"/>
              </a:rPr>
              <a:t>compra</a:t>
            </a:r>
            <a:r>
              <a:rPr sz="1400" spc="-80" dirty="0">
                <a:solidFill>
                  <a:srgbClr val="742738"/>
                </a:solidFill>
                <a:latin typeface="Century Gothic"/>
                <a:cs typeface="Century Gothic"/>
              </a:rPr>
              <a:t> </a:t>
            </a:r>
            <a:r>
              <a:rPr sz="1400" spc="-50" dirty="0">
                <a:solidFill>
                  <a:srgbClr val="742738"/>
                </a:solidFill>
                <a:latin typeface="Century Gothic"/>
                <a:cs typeface="Century Gothic"/>
              </a:rPr>
              <a:t>de</a:t>
            </a:r>
            <a:r>
              <a:rPr sz="1400" spc="-80" dirty="0">
                <a:solidFill>
                  <a:srgbClr val="742738"/>
                </a:solidFill>
                <a:latin typeface="Century Gothic"/>
                <a:cs typeface="Century Gothic"/>
              </a:rPr>
              <a:t> </a:t>
            </a:r>
            <a:r>
              <a:rPr sz="1400" spc="40" dirty="0">
                <a:solidFill>
                  <a:srgbClr val="742738"/>
                </a:solidFill>
                <a:latin typeface="Century Gothic"/>
                <a:cs typeface="Century Gothic"/>
              </a:rPr>
              <a:t>uma</a:t>
            </a:r>
            <a:r>
              <a:rPr sz="1400" spc="-80" dirty="0">
                <a:solidFill>
                  <a:srgbClr val="742738"/>
                </a:solidFill>
                <a:latin typeface="Century Gothic"/>
                <a:cs typeface="Century Gothic"/>
              </a:rPr>
              <a:t> </a:t>
            </a:r>
            <a:r>
              <a:rPr sz="1400" spc="-45" dirty="0">
                <a:solidFill>
                  <a:srgbClr val="742738"/>
                </a:solidFill>
                <a:latin typeface="Century Gothic"/>
                <a:cs typeface="Century Gothic"/>
              </a:rPr>
              <a:t>nova</a:t>
            </a:r>
            <a:r>
              <a:rPr sz="1400" spc="-80" dirty="0">
                <a:solidFill>
                  <a:srgbClr val="742738"/>
                </a:solidFill>
                <a:latin typeface="Century Gothic"/>
                <a:cs typeface="Century Gothic"/>
              </a:rPr>
              <a:t> </a:t>
            </a:r>
            <a:r>
              <a:rPr sz="1400" spc="-10" dirty="0">
                <a:solidFill>
                  <a:srgbClr val="742738"/>
                </a:solidFill>
                <a:latin typeface="Century Gothic"/>
                <a:cs typeface="Century Gothic"/>
              </a:rPr>
              <a:t>sede</a:t>
            </a:r>
            <a:r>
              <a:rPr sz="1400" spc="-5" dirty="0">
                <a:solidFill>
                  <a:srgbClr val="742738"/>
                </a:solidFill>
                <a:latin typeface="Century Gothic"/>
                <a:cs typeface="Century Gothic"/>
              </a:rPr>
              <a:t> </a:t>
            </a:r>
            <a:r>
              <a:rPr sz="1400" spc="-65" dirty="0">
                <a:solidFill>
                  <a:srgbClr val="742738"/>
                </a:solidFill>
                <a:latin typeface="Century Gothic"/>
                <a:cs typeface="Century Gothic"/>
              </a:rPr>
              <a:t>para</a:t>
            </a:r>
            <a:r>
              <a:rPr sz="1400" spc="170" dirty="0">
                <a:solidFill>
                  <a:srgbClr val="742738"/>
                </a:solidFill>
                <a:latin typeface="Century Gothic"/>
                <a:cs typeface="Century Gothic"/>
              </a:rPr>
              <a:t> </a:t>
            </a:r>
            <a:r>
              <a:rPr sz="1400" spc="5" dirty="0">
                <a:solidFill>
                  <a:srgbClr val="742738"/>
                </a:solidFill>
                <a:latin typeface="Century Gothic"/>
                <a:cs typeface="Century Gothic"/>
              </a:rPr>
              <a:t>abrigar</a:t>
            </a:r>
            <a:r>
              <a:rPr sz="1400" spc="170" dirty="0">
                <a:solidFill>
                  <a:srgbClr val="742738"/>
                </a:solidFill>
                <a:latin typeface="Century Gothic"/>
                <a:cs typeface="Century Gothic"/>
              </a:rPr>
              <a:t> </a:t>
            </a:r>
            <a:r>
              <a:rPr sz="1400" spc="-145" dirty="0">
                <a:solidFill>
                  <a:srgbClr val="742738"/>
                </a:solidFill>
                <a:latin typeface="Century Gothic"/>
                <a:cs typeface="Century Gothic"/>
              </a:rPr>
              <a:t>a</a:t>
            </a:r>
            <a:r>
              <a:rPr sz="1400" spc="170" dirty="0">
                <a:solidFill>
                  <a:srgbClr val="742738"/>
                </a:solidFill>
                <a:latin typeface="Century Gothic"/>
                <a:cs typeface="Century Gothic"/>
              </a:rPr>
              <a:t> </a:t>
            </a:r>
            <a:r>
              <a:rPr sz="1400" spc="5" dirty="0">
                <a:solidFill>
                  <a:srgbClr val="742738"/>
                </a:solidFill>
                <a:latin typeface="Century Gothic"/>
                <a:cs typeface="Century Gothic"/>
              </a:rPr>
              <a:t>autarquia</a:t>
            </a:r>
            <a:r>
              <a:rPr sz="1400" spc="170" dirty="0">
                <a:solidFill>
                  <a:srgbClr val="742738"/>
                </a:solidFill>
                <a:latin typeface="Century Gothic"/>
                <a:cs typeface="Century Gothic"/>
              </a:rPr>
              <a:t> </a:t>
            </a:r>
            <a:r>
              <a:rPr sz="1400" spc="-75" dirty="0">
                <a:solidFill>
                  <a:srgbClr val="742738"/>
                </a:solidFill>
                <a:latin typeface="Century Gothic"/>
                <a:cs typeface="Century Gothic"/>
              </a:rPr>
              <a:t>e</a:t>
            </a:r>
            <a:r>
              <a:rPr sz="1400" spc="170" dirty="0">
                <a:solidFill>
                  <a:srgbClr val="742738"/>
                </a:solidFill>
                <a:latin typeface="Century Gothic"/>
                <a:cs typeface="Century Gothic"/>
              </a:rPr>
              <a:t> </a:t>
            </a:r>
            <a:r>
              <a:rPr sz="1400" spc="60" dirty="0">
                <a:solidFill>
                  <a:srgbClr val="742738"/>
                </a:solidFill>
                <a:latin typeface="Century Gothic"/>
                <a:cs typeface="Century Gothic"/>
              </a:rPr>
              <a:t>melhor</a:t>
            </a:r>
            <a:r>
              <a:rPr sz="1400" spc="170" dirty="0">
                <a:solidFill>
                  <a:srgbClr val="742738"/>
                </a:solidFill>
                <a:latin typeface="Century Gothic"/>
                <a:cs typeface="Century Gothic"/>
              </a:rPr>
              <a:t> </a:t>
            </a:r>
            <a:r>
              <a:rPr sz="1400" dirty="0">
                <a:solidFill>
                  <a:srgbClr val="742738"/>
                </a:solidFill>
                <a:latin typeface="Century Gothic"/>
                <a:cs typeface="Century Gothic"/>
              </a:rPr>
              <a:t>atender</a:t>
            </a:r>
            <a:r>
              <a:rPr sz="1400" spc="170" dirty="0">
                <a:solidFill>
                  <a:srgbClr val="742738"/>
                </a:solidFill>
                <a:latin typeface="Century Gothic"/>
                <a:cs typeface="Century Gothic"/>
              </a:rPr>
              <a:t> </a:t>
            </a:r>
            <a:r>
              <a:rPr sz="1400" spc="40" dirty="0">
                <a:solidFill>
                  <a:srgbClr val="742738"/>
                </a:solidFill>
                <a:latin typeface="Century Gothic"/>
                <a:cs typeface="Century Gothic"/>
              </a:rPr>
              <a:t>servidores</a:t>
            </a:r>
            <a:r>
              <a:rPr sz="1400" spc="170" dirty="0">
                <a:solidFill>
                  <a:srgbClr val="742738"/>
                </a:solidFill>
                <a:latin typeface="Century Gothic"/>
                <a:cs typeface="Century Gothic"/>
              </a:rPr>
              <a:t> </a:t>
            </a:r>
            <a:r>
              <a:rPr sz="1400" spc="-75" dirty="0">
                <a:solidFill>
                  <a:srgbClr val="742738"/>
                </a:solidFill>
                <a:latin typeface="Century Gothic"/>
                <a:cs typeface="Century Gothic"/>
              </a:rPr>
              <a:t>e</a:t>
            </a:r>
            <a:r>
              <a:rPr sz="1400" spc="170" dirty="0">
                <a:solidFill>
                  <a:srgbClr val="742738"/>
                </a:solidFill>
                <a:latin typeface="Century Gothic"/>
                <a:cs typeface="Century Gothic"/>
              </a:rPr>
              <a:t> </a:t>
            </a:r>
            <a:r>
              <a:rPr sz="1400" spc="15" dirty="0">
                <a:solidFill>
                  <a:srgbClr val="742738"/>
                </a:solidFill>
                <a:latin typeface="Century Gothic"/>
                <a:cs typeface="Century Gothic"/>
              </a:rPr>
              <a:t>público</a:t>
            </a:r>
            <a:r>
              <a:rPr sz="1400" spc="-20" dirty="0">
                <a:solidFill>
                  <a:srgbClr val="742738"/>
                </a:solidFill>
                <a:latin typeface="Century Gothic"/>
                <a:cs typeface="Century Gothic"/>
              </a:rPr>
              <a:t> </a:t>
            </a:r>
            <a:r>
              <a:rPr sz="1400" spc="40" dirty="0">
                <a:solidFill>
                  <a:srgbClr val="742738"/>
                </a:solidFill>
                <a:latin typeface="Century Gothic"/>
                <a:cs typeface="Century Gothic"/>
              </a:rPr>
              <a:t>em</a:t>
            </a:r>
            <a:r>
              <a:rPr sz="1400" spc="45" dirty="0">
                <a:solidFill>
                  <a:srgbClr val="742738"/>
                </a:solidFill>
                <a:latin typeface="Century Gothic"/>
                <a:cs typeface="Century Gothic"/>
              </a:rPr>
              <a:t> </a:t>
            </a:r>
            <a:r>
              <a:rPr sz="1400" spc="-20" dirty="0">
                <a:solidFill>
                  <a:srgbClr val="742738"/>
                </a:solidFill>
                <a:latin typeface="Century Gothic"/>
                <a:cs typeface="Century Gothic"/>
              </a:rPr>
              <a:t>geral,</a:t>
            </a:r>
            <a:r>
              <a:rPr sz="1400" spc="45" dirty="0">
                <a:solidFill>
                  <a:srgbClr val="742738"/>
                </a:solidFill>
                <a:latin typeface="Century Gothic"/>
                <a:cs typeface="Century Gothic"/>
              </a:rPr>
              <a:t> </a:t>
            </a:r>
            <a:r>
              <a:rPr sz="1400" dirty="0">
                <a:solidFill>
                  <a:srgbClr val="742738"/>
                </a:solidFill>
                <a:latin typeface="Century Gothic"/>
                <a:cs typeface="Century Gothic"/>
              </a:rPr>
              <a:t>com</a:t>
            </a:r>
            <a:r>
              <a:rPr sz="1400" spc="45" dirty="0">
                <a:solidFill>
                  <a:srgbClr val="742738"/>
                </a:solidFill>
                <a:latin typeface="Century Gothic"/>
                <a:cs typeface="Century Gothic"/>
              </a:rPr>
              <a:t> </a:t>
            </a:r>
            <a:r>
              <a:rPr sz="1400" spc="50" dirty="0">
                <a:solidFill>
                  <a:srgbClr val="742738"/>
                </a:solidFill>
                <a:latin typeface="Century Gothic"/>
                <a:cs typeface="Century Gothic"/>
              </a:rPr>
              <a:t>estrutura</a:t>
            </a:r>
            <a:r>
              <a:rPr sz="1400" spc="45" dirty="0">
                <a:solidFill>
                  <a:srgbClr val="742738"/>
                </a:solidFill>
                <a:latin typeface="Century Gothic"/>
                <a:cs typeface="Century Gothic"/>
              </a:rPr>
              <a:t> </a:t>
            </a:r>
            <a:r>
              <a:rPr sz="1400" spc="-65" dirty="0">
                <a:solidFill>
                  <a:srgbClr val="742738"/>
                </a:solidFill>
                <a:latin typeface="Century Gothic"/>
                <a:cs typeface="Century Gothic"/>
              </a:rPr>
              <a:t>adequada.</a:t>
            </a:r>
            <a:r>
              <a:rPr sz="1400" spc="45" dirty="0">
                <a:solidFill>
                  <a:srgbClr val="742738"/>
                </a:solidFill>
                <a:latin typeface="Century Gothic"/>
                <a:cs typeface="Century Gothic"/>
              </a:rPr>
              <a:t> </a:t>
            </a:r>
            <a:endParaRPr sz="1400" dirty="0">
              <a:latin typeface="Century Gothic"/>
              <a:cs typeface="Century Gothic"/>
            </a:endParaRPr>
          </a:p>
        </p:txBody>
      </p:sp>
      <p:sp>
        <p:nvSpPr>
          <p:cNvPr id="11" name="object 11"/>
          <p:cNvSpPr txBox="1"/>
          <p:nvPr/>
        </p:nvSpPr>
        <p:spPr>
          <a:xfrm>
            <a:off x="2067750" y="9034208"/>
            <a:ext cx="2453005" cy="361950"/>
          </a:xfrm>
          <a:prstGeom prst="rect">
            <a:avLst/>
          </a:prstGeom>
          <a:solidFill>
            <a:srgbClr val="975D6A"/>
          </a:solidFill>
        </p:spPr>
        <p:txBody>
          <a:bodyPr vert="horz" wrap="square" lIns="0" tIns="88265" rIns="0" bIns="0" rtlCol="0">
            <a:spAutoFit/>
          </a:bodyPr>
          <a:lstStyle/>
          <a:p>
            <a:pPr marL="614680">
              <a:lnSpc>
                <a:spcPct val="100000"/>
              </a:lnSpc>
              <a:spcBef>
                <a:spcPts val="695"/>
              </a:spcBef>
            </a:pPr>
            <a:r>
              <a:rPr sz="1400" b="1" dirty="0">
                <a:solidFill>
                  <a:srgbClr val="FFFFFF"/>
                </a:solidFill>
                <a:latin typeface="Leelawadee"/>
                <a:cs typeface="Leelawadee"/>
                <a:hlinkClick r:id="rId2"/>
              </a:rPr>
              <a:t>Site</a:t>
            </a:r>
            <a:r>
              <a:rPr sz="1400" b="1" spc="-45" dirty="0">
                <a:solidFill>
                  <a:srgbClr val="FFFFFF"/>
                </a:solidFill>
                <a:latin typeface="Leelawadee"/>
                <a:cs typeface="Leelawadee"/>
                <a:hlinkClick r:id="rId2"/>
              </a:rPr>
              <a:t> </a:t>
            </a:r>
            <a:r>
              <a:rPr sz="1400" b="1" spc="-10" dirty="0">
                <a:solidFill>
                  <a:srgbClr val="FFFFFF"/>
                </a:solidFill>
                <a:latin typeface="Leelawadee"/>
                <a:cs typeface="Leelawadee"/>
                <a:hlinkClick r:id="rId2"/>
              </a:rPr>
              <a:t>CRMV-</a:t>
            </a:r>
            <a:r>
              <a:rPr sz="1400" b="1" spc="-25" dirty="0">
                <a:solidFill>
                  <a:srgbClr val="FFFFFF"/>
                </a:solidFill>
                <a:latin typeface="Leelawadee"/>
                <a:cs typeface="Leelawadee"/>
                <a:hlinkClick r:id="rId2"/>
              </a:rPr>
              <a:t>AM</a:t>
            </a:r>
            <a:endParaRPr sz="1400">
              <a:latin typeface="Leelawadee"/>
              <a:cs typeface="Leelawadee"/>
            </a:endParaRPr>
          </a:p>
        </p:txBody>
      </p:sp>
      <p:sp>
        <p:nvSpPr>
          <p:cNvPr id="12" name="object 12"/>
          <p:cNvSpPr txBox="1"/>
          <p:nvPr/>
        </p:nvSpPr>
        <p:spPr>
          <a:xfrm>
            <a:off x="7617371" y="9034208"/>
            <a:ext cx="3323590" cy="361950"/>
          </a:xfrm>
          <a:prstGeom prst="rect">
            <a:avLst/>
          </a:prstGeom>
          <a:solidFill>
            <a:srgbClr val="975D6A"/>
          </a:solidFill>
        </p:spPr>
        <p:txBody>
          <a:bodyPr vert="horz" wrap="square" lIns="0" tIns="88265" rIns="0" bIns="0" rtlCol="0">
            <a:spAutoFit/>
          </a:bodyPr>
          <a:lstStyle/>
          <a:p>
            <a:pPr marL="200025">
              <a:lnSpc>
                <a:spcPct val="100000"/>
              </a:lnSpc>
              <a:spcBef>
                <a:spcPts val="695"/>
              </a:spcBef>
            </a:pPr>
            <a:r>
              <a:rPr sz="1400" b="1" dirty="0">
                <a:solidFill>
                  <a:srgbClr val="FFFFFF"/>
                </a:solidFill>
                <a:latin typeface="Leelawadee"/>
                <a:cs typeface="Leelawadee"/>
                <a:hlinkClick r:id="rId3"/>
              </a:rPr>
              <a:t>Portal</a:t>
            </a:r>
            <a:r>
              <a:rPr sz="1400" b="1" spc="-80" dirty="0">
                <a:solidFill>
                  <a:srgbClr val="FFFFFF"/>
                </a:solidFill>
                <a:latin typeface="Leelawadee"/>
                <a:cs typeface="Leelawadee"/>
                <a:hlinkClick r:id="rId3"/>
              </a:rPr>
              <a:t> </a:t>
            </a:r>
            <a:r>
              <a:rPr sz="1400" b="1" dirty="0">
                <a:solidFill>
                  <a:srgbClr val="FFFFFF"/>
                </a:solidFill>
                <a:latin typeface="Leelawadee"/>
                <a:cs typeface="Leelawadee"/>
                <a:hlinkClick r:id="rId3"/>
              </a:rPr>
              <a:t>da</a:t>
            </a:r>
            <a:r>
              <a:rPr sz="1400" b="1" spc="-65" dirty="0">
                <a:solidFill>
                  <a:srgbClr val="FFFFFF"/>
                </a:solidFill>
                <a:latin typeface="Leelawadee"/>
                <a:cs typeface="Leelawadee"/>
                <a:hlinkClick r:id="rId3"/>
              </a:rPr>
              <a:t> </a:t>
            </a:r>
            <a:r>
              <a:rPr sz="1400" b="1" dirty="0">
                <a:solidFill>
                  <a:srgbClr val="FFFFFF"/>
                </a:solidFill>
                <a:latin typeface="Leelawadee"/>
                <a:cs typeface="Leelawadee"/>
                <a:hlinkClick r:id="rId3"/>
              </a:rPr>
              <a:t>Transparência</a:t>
            </a:r>
            <a:r>
              <a:rPr sz="1400" b="1" spc="260" dirty="0">
                <a:solidFill>
                  <a:srgbClr val="FFFFFF"/>
                </a:solidFill>
                <a:latin typeface="Leelawadee"/>
                <a:cs typeface="Leelawadee"/>
                <a:hlinkClick r:id="rId3"/>
              </a:rPr>
              <a:t> </a:t>
            </a:r>
            <a:r>
              <a:rPr sz="1400" b="1" spc="-10" dirty="0">
                <a:solidFill>
                  <a:srgbClr val="FFFFFF"/>
                </a:solidFill>
                <a:latin typeface="Leelawadee"/>
                <a:cs typeface="Leelawadee"/>
                <a:hlinkClick r:id="rId3"/>
              </a:rPr>
              <a:t>CRMV-</a:t>
            </a:r>
            <a:r>
              <a:rPr sz="1400" b="1" spc="-25" dirty="0">
                <a:solidFill>
                  <a:srgbClr val="FFFFFF"/>
                </a:solidFill>
                <a:latin typeface="Leelawadee"/>
                <a:cs typeface="Leelawadee"/>
                <a:hlinkClick r:id="rId3"/>
              </a:rPr>
              <a:t>AM</a:t>
            </a:r>
            <a:endParaRPr sz="1400">
              <a:latin typeface="Leelawadee"/>
              <a:cs typeface="Leelawadee"/>
            </a:endParaRPr>
          </a:p>
        </p:txBody>
      </p:sp>
      <p:sp>
        <p:nvSpPr>
          <p:cNvPr id="13" name="object 13"/>
          <p:cNvSpPr txBox="1"/>
          <p:nvPr/>
        </p:nvSpPr>
        <p:spPr>
          <a:xfrm>
            <a:off x="2117761" y="8580904"/>
            <a:ext cx="242506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42738"/>
                </a:solidFill>
                <a:latin typeface="Century Gothic"/>
                <a:cs typeface="Century Gothic"/>
              </a:rPr>
              <a:t>Acesse</a:t>
            </a:r>
            <a:r>
              <a:rPr sz="1400" spc="-45" dirty="0">
                <a:solidFill>
                  <a:srgbClr val="742738"/>
                </a:solidFill>
                <a:latin typeface="Century Gothic"/>
                <a:cs typeface="Century Gothic"/>
              </a:rPr>
              <a:t> </a:t>
            </a:r>
            <a:r>
              <a:rPr sz="1400" dirty="0">
                <a:solidFill>
                  <a:srgbClr val="742738"/>
                </a:solidFill>
                <a:latin typeface="Century Gothic"/>
                <a:cs typeface="Century Gothic"/>
              </a:rPr>
              <a:t>o</a:t>
            </a:r>
            <a:r>
              <a:rPr sz="1400" spc="-45" dirty="0">
                <a:solidFill>
                  <a:srgbClr val="742738"/>
                </a:solidFill>
                <a:latin typeface="Century Gothic"/>
                <a:cs typeface="Century Gothic"/>
              </a:rPr>
              <a:t> </a:t>
            </a:r>
            <a:r>
              <a:rPr sz="1400" spc="55" dirty="0">
                <a:solidFill>
                  <a:srgbClr val="742738"/>
                </a:solidFill>
                <a:latin typeface="Century Gothic"/>
                <a:cs typeface="Century Gothic"/>
              </a:rPr>
              <a:t>site</a:t>
            </a:r>
            <a:r>
              <a:rPr sz="1400" spc="-45" dirty="0">
                <a:solidFill>
                  <a:srgbClr val="742738"/>
                </a:solidFill>
                <a:latin typeface="Century Gothic"/>
                <a:cs typeface="Century Gothic"/>
              </a:rPr>
              <a:t> </a:t>
            </a:r>
            <a:r>
              <a:rPr sz="1400" dirty="0">
                <a:solidFill>
                  <a:srgbClr val="742738"/>
                </a:solidFill>
                <a:latin typeface="Century Gothic"/>
                <a:cs typeface="Century Gothic"/>
              </a:rPr>
              <a:t>do</a:t>
            </a:r>
            <a:r>
              <a:rPr sz="1400" spc="-45" dirty="0">
                <a:solidFill>
                  <a:srgbClr val="742738"/>
                </a:solidFill>
                <a:latin typeface="Century Gothic"/>
                <a:cs typeface="Century Gothic"/>
              </a:rPr>
              <a:t> </a:t>
            </a:r>
            <a:r>
              <a:rPr sz="1400" dirty="0">
                <a:solidFill>
                  <a:srgbClr val="742738"/>
                </a:solidFill>
                <a:latin typeface="Century Gothic"/>
                <a:cs typeface="Century Gothic"/>
              </a:rPr>
              <a:t>CRMV-</a:t>
            </a:r>
            <a:r>
              <a:rPr sz="1400" spc="-25" dirty="0">
                <a:solidFill>
                  <a:srgbClr val="742738"/>
                </a:solidFill>
                <a:latin typeface="Century Gothic"/>
                <a:cs typeface="Century Gothic"/>
              </a:rPr>
              <a:t>AM:</a:t>
            </a:r>
            <a:endParaRPr sz="1400">
              <a:latin typeface="Century Gothic"/>
              <a:cs typeface="Century Gothic"/>
            </a:endParaRPr>
          </a:p>
        </p:txBody>
      </p:sp>
      <p:sp>
        <p:nvSpPr>
          <p:cNvPr id="14" name="object 14"/>
          <p:cNvSpPr txBox="1"/>
          <p:nvPr/>
        </p:nvSpPr>
        <p:spPr>
          <a:xfrm>
            <a:off x="7389709" y="8580904"/>
            <a:ext cx="377888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42738"/>
                </a:solidFill>
                <a:latin typeface="Century Gothic"/>
                <a:cs typeface="Century Gothic"/>
              </a:rPr>
              <a:t>Acesse</a:t>
            </a:r>
            <a:r>
              <a:rPr sz="1400" spc="15" dirty="0">
                <a:solidFill>
                  <a:srgbClr val="742738"/>
                </a:solidFill>
                <a:latin typeface="Century Gothic"/>
                <a:cs typeface="Century Gothic"/>
              </a:rPr>
              <a:t> </a:t>
            </a:r>
            <a:r>
              <a:rPr sz="1400" spc="50" dirty="0">
                <a:solidFill>
                  <a:srgbClr val="742738"/>
                </a:solidFill>
                <a:latin typeface="Century Gothic"/>
                <a:cs typeface="Century Gothic"/>
              </a:rPr>
              <a:t>Pórtal</a:t>
            </a:r>
            <a:r>
              <a:rPr sz="1400" spc="20" dirty="0">
                <a:solidFill>
                  <a:srgbClr val="742738"/>
                </a:solidFill>
                <a:latin typeface="Century Gothic"/>
                <a:cs typeface="Century Gothic"/>
              </a:rPr>
              <a:t> </a:t>
            </a:r>
            <a:r>
              <a:rPr sz="1400" spc="-80" dirty="0">
                <a:solidFill>
                  <a:srgbClr val="742738"/>
                </a:solidFill>
                <a:latin typeface="Century Gothic"/>
                <a:cs typeface="Century Gothic"/>
              </a:rPr>
              <a:t>da</a:t>
            </a:r>
            <a:r>
              <a:rPr sz="1400" spc="15" dirty="0">
                <a:solidFill>
                  <a:srgbClr val="742738"/>
                </a:solidFill>
                <a:latin typeface="Century Gothic"/>
                <a:cs typeface="Century Gothic"/>
              </a:rPr>
              <a:t> </a:t>
            </a:r>
            <a:r>
              <a:rPr sz="1400" dirty="0">
                <a:solidFill>
                  <a:srgbClr val="742738"/>
                </a:solidFill>
                <a:latin typeface="Century Gothic"/>
                <a:cs typeface="Century Gothic"/>
              </a:rPr>
              <a:t>Transparência</a:t>
            </a:r>
            <a:r>
              <a:rPr sz="1400" spc="20" dirty="0">
                <a:solidFill>
                  <a:srgbClr val="742738"/>
                </a:solidFill>
                <a:latin typeface="Century Gothic"/>
                <a:cs typeface="Century Gothic"/>
              </a:rPr>
              <a:t> </a:t>
            </a:r>
            <a:r>
              <a:rPr sz="1400" dirty="0">
                <a:solidFill>
                  <a:srgbClr val="742738"/>
                </a:solidFill>
                <a:latin typeface="Century Gothic"/>
                <a:cs typeface="Century Gothic"/>
              </a:rPr>
              <a:t>CRMV-</a:t>
            </a:r>
            <a:r>
              <a:rPr sz="1400" spc="-25" dirty="0">
                <a:solidFill>
                  <a:srgbClr val="742738"/>
                </a:solidFill>
                <a:latin typeface="Century Gothic"/>
                <a:cs typeface="Century Gothic"/>
              </a:rPr>
              <a:t>AM:</a:t>
            </a:r>
            <a:endParaRPr sz="1400">
              <a:latin typeface="Century Gothic"/>
              <a:cs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2599999" cy="10080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029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36</a:t>
            </a:r>
            <a:r>
              <a:rPr sz="1200" spc="3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21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3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xfrm>
            <a:off x="578871" y="356081"/>
            <a:ext cx="6717030" cy="482600"/>
          </a:xfrm>
          <a:prstGeom prst="rect">
            <a:avLst/>
          </a:prstGeom>
        </p:spPr>
        <p:txBody>
          <a:bodyPr vert="horz" wrap="square" lIns="0" tIns="12700" rIns="0" bIns="0" rtlCol="0">
            <a:spAutoFit/>
          </a:bodyPr>
          <a:lstStyle/>
          <a:p>
            <a:pPr marL="12700">
              <a:lnSpc>
                <a:spcPct val="100000"/>
              </a:lnSpc>
              <a:spcBef>
                <a:spcPts val="100"/>
              </a:spcBef>
              <a:tabLst>
                <a:tab pos="835025" algn="l"/>
              </a:tabLst>
            </a:pPr>
            <a:r>
              <a:rPr sz="4500" spc="-30" baseline="2777" dirty="0">
                <a:solidFill>
                  <a:srgbClr val="8C4F04"/>
                </a:solidFill>
              </a:rPr>
              <a:t>4.1.</a:t>
            </a:r>
            <a:r>
              <a:rPr sz="4500" baseline="2777" dirty="0">
                <a:solidFill>
                  <a:srgbClr val="8C4F04"/>
                </a:solidFill>
              </a:rPr>
              <a:t>	</a:t>
            </a:r>
            <a:r>
              <a:rPr sz="2600" dirty="0">
                <a:solidFill>
                  <a:srgbClr val="8C4F04"/>
                </a:solidFill>
              </a:rPr>
              <a:t>Gestão</a:t>
            </a:r>
            <a:r>
              <a:rPr sz="2600" spc="-55" dirty="0">
                <a:solidFill>
                  <a:srgbClr val="8C4F04"/>
                </a:solidFill>
              </a:rPr>
              <a:t> </a:t>
            </a:r>
            <a:r>
              <a:rPr sz="2600" spc="65" dirty="0">
                <a:solidFill>
                  <a:srgbClr val="8C4F04"/>
                </a:solidFill>
              </a:rPr>
              <a:t>Orçamentária</a:t>
            </a:r>
            <a:r>
              <a:rPr sz="2600" spc="-45" dirty="0">
                <a:solidFill>
                  <a:srgbClr val="8C4F04"/>
                </a:solidFill>
              </a:rPr>
              <a:t> </a:t>
            </a:r>
            <a:r>
              <a:rPr sz="2600" spc="-225" dirty="0">
                <a:solidFill>
                  <a:srgbClr val="8C4F04"/>
                </a:solidFill>
              </a:rPr>
              <a:t>e</a:t>
            </a:r>
            <a:r>
              <a:rPr sz="2600" spc="-40" dirty="0">
                <a:solidFill>
                  <a:srgbClr val="8C4F04"/>
                </a:solidFill>
              </a:rPr>
              <a:t> </a:t>
            </a:r>
            <a:r>
              <a:rPr sz="2600" spc="105" dirty="0">
                <a:solidFill>
                  <a:srgbClr val="8C4F04"/>
                </a:solidFill>
              </a:rPr>
              <a:t>Financeira</a:t>
            </a:r>
            <a:endParaRPr sz="2600"/>
          </a:p>
        </p:txBody>
      </p:sp>
      <p:sp>
        <p:nvSpPr>
          <p:cNvPr id="4" name="object 4"/>
          <p:cNvSpPr txBox="1"/>
          <p:nvPr/>
        </p:nvSpPr>
        <p:spPr>
          <a:xfrm>
            <a:off x="417927" y="1593422"/>
            <a:ext cx="11763375" cy="1115690"/>
          </a:xfrm>
          <a:prstGeom prst="rect">
            <a:avLst/>
          </a:prstGeom>
        </p:spPr>
        <p:txBody>
          <a:bodyPr vert="horz" wrap="square" lIns="0" tIns="12700" rIns="0" bIns="0" rtlCol="0">
            <a:spAutoFit/>
          </a:bodyPr>
          <a:lstStyle/>
          <a:p>
            <a:pPr marL="13970" marR="5080" indent="-635" algn="just">
              <a:lnSpc>
                <a:spcPct val="100000"/>
              </a:lnSpc>
              <a:spcBef>
                <a:spcPts val="100"/>
              </a:spcBef>
            </a:pPr>
            <a:r>
              <a:rPr sz="1200" dirty="0">
                <a:solidFill>
                  <a:srgbClr val="8C4F04"/>
                </a:solidFill>
                <a:latin typeface="Century Gothic"/>
                <a:cs typeface="Century Gothic"/>
              </a:rPr>
              <a:t>O</a:t>
            </a:r>
            <a:r>
              <a:rPr sz="1200" spc="80" dirty="0">
                <a:solidFill>
                  <a:srgbClr val="8C4F04"/>
                </a:solidFill>
                <a:latin typeface="Century Gothic"/>
                <a:cs typeface="Century Gothic"/>
              </a:rPr>
              <a:t> </a:t>
            </a:r>
            <a:r>
              <a:rPr sz="1200" dirty="0">
                <a:solidFill>
                  <a:srgbClr val="8C4F04"/>
                </a:solidFill>
                <a:latin typeface="Century Gothic"/>
                <a:cs typeface="Century Gothic"/>
              </a:rPr>
              <a:t>orçamento</a:t>
            </a:r>
            <a:r>
              <a:rPr sz="1200" spc="85" dirty="0">
                <a:solidFill>
                  <a:srgbClr val="8C4F04"/>
                </a:solidFill>
                <a:latin typeface="Century Gothic"/>
                <a:cs typeface="Century Gothic"/>
              </a:rPr>
              <a:t> </a:t>
            </a:r>
            <a:r>
              <a:rPr sz="1200" spc="-25" dirty="0">
                <a:solidFill>
                  <a:srgbClr val="8C4F04"/>
                </a:solidFill>
                <a:latin typeface="Century Gothic"/>
                <a:cs typeface="Century Gothic"/>
              </a:rPr>
              <a:t>para</a:t>
            </a:r>
            <a:r>
              <a:rPr sz="1200" spc="80" dirty="0">
                <a:solidFill>
                  <a:srgbClr val="8C4F04"/>
                </a:solidFill>
                <a:latin typeface="Century Gothic"/>
                <a:cs typeface="Century Gothic"/>
              </a:rPr>
              <a:t> </a:t>
            </a:r>
            <a:r>
              <a:rPr sz="1200" dirty="0">
                <a:solidFill>
                  <a:srgbClr val="8C4F04"/>
                </a:solidFill>
                <a:latin typeface="Century Gothic"/>
                <a:cs typeface="Century Gothic"/>
              </a:rPr>
              <a:t>o</a:t>
            </a:r>
            <a:r>
              <a:rPr sz="1200" spc="85" dirty="0">
                <a:solidFill>
                  <a:srgbClr val="8C4F04"/>
                </a:solidFill>
                <a:latin typeface="Century Gothic"/>
                <a:cs typeface="Century Gothic"/>
              </a:rPr>
              <a:t> </a:t>
            </a:r>
            <a:r>
              <a:rPr sz="1200" dirty="0">
                <a:solidFill>
                  <a:srgbClr val="8C4F04"/>
                </a:solidFill>
                <a:latin typeface="Century Gothic"/>
                <a:cs typeface="Century Gothic"/>
              </a:rPr>
              <a:t>exercício</a:t>
            </a:r>
            <a:r>
              <a:rPr sz="1200" spc="80" dirty="0">
                <a:solidFill>
                  <a:srgbClr val="8C4F04"/>
                </a:solidFill>
                <a:latin typeface="Century Gothic"/>
                <a:cs typeface="Century Gothic"/>
              </a:rPr>
              <a:t> </a:t>
            </a:r>
            <a:r>
              <a:rPr sz="1200" dirty="0">
                <a:solidFill>
                  <a:srgbClr val="8C4F04"/>
                </a:solidFill>
                <a:latin typeface="Century Gothic"/>
                <a:cs typeface="Century Gothic"/>
              </a:rPr>
              <a:t>de</a:t>
            </a:r>
            <a:r>
              <a:rPr sz="1200" spc="85" dirty="0">
                <a:solidFill>
                  <a:srgbClr val="8C4F04"/>
                </a:solidFill>
                <a:latin typeface="Century Gothic"/>
                <a:cs typeface="Century Gothic"/>
              </a:rPr>
              <a:t> </a:t>
            </a:r>
            <a:r>
              <a:rPr sz="1200" dirty="0">
                <a:solidFill>
                  <a:srgbClr val="8C4F04"/>
                </a:solidFill>
                <a:latin typeface="Century Gothic"/>
                <a:cs typeface="Century Gothic"/>
              </a:rPr>
              <a:t>202</a:t>
            </a:r>
            <a:r>
              <a:rPr lang="pt-BR" sz="1200" dirty="0">
                <a:solidFill>
                  <a:srgbClr val="8C4F04"/>
                </a:solidFill>
                <a:latin typeface="Century Gothic"/>
                <a:cs typeface="Century Gothic"/>
              </a:rPr>
              <a:t>3</a:t>
            </a:r>
            <a:r>
              <a:rPr sz="1200" spc="80" dirty="0">
                <a:solidFill>
                  <a:srgbClr val="8C4F04"/>
                </a:solidFill>
                <a:latin typeface="Century Gothic"/>
                <a:cs typeface="Century Gothic"/>
              </a:rPr>
              <a:t> </a:t>
            </a:r>
            <a:r>
              <a:rPr sz="1200" dirty="0">
                <a:solidFill>
                  <a:srgbClr val="8C4F04"/>
                </a:solidFill>
                <a:latin typeface="Century Gothic"/>
                <a:cs typeface="Century Gothic"/>
              </a:rPr>
              <a:t>foi</a:t>
            </a:r>
            <a:r>
              <a:rPr sz="1200" spc="85" dirty="0">
                <a:solidFill>
                  <a:srgbClr val="8C4F04"/>
                </a:solidFill>
                <a:latin typeface="Century Gothic"/>
                <a:cs typeface="Century Gothic"/>
              </a:rPr>
              <a:t> </a:t>
            </a:r>
            <a:r>
              <a:rPr sz="1200" dirty="0">
                <a:solidFill>
                  <a:srgbClr val="8C4F04"/>
                </a:solidFill>
                <a:latin typeface="Century Gothic"/>
                <a:cs typeface="Century Gothic"/>
              </a:rPr>
              <a:t>estimado</a:t>
            </a:r>
            <a:r>
              <a:rPr sz="1200" spc="85" dirty="0">
                <a:solidFill>
                  <a:srgbClr val="8C4F04"/>
                </a:solidFill>
                <a:latin typeface="Century Gothic"/>
                <a:cs typeface="Century Gothic"/>
              </a:rPr>
              <a:t> </a:t>
            </a:r>
            <a:r>
              <a:rPr sz="1200" dirty="0">
                <a:solidFill>
                  <a:srgbClr val="8C4F04"/>
                </a:solidFill>
                <a:latin typeface="Century Gothic"/>
                <a:cs typeface="Century Gothic"/>
              </a:rPr>
              <a:t>em</a:t>
            </a:r>
            <a:r>
              <a:rPr sz="1200" spc="80" dirty="0">
                <a:solidFill>
                  <a:srgbClr val="8C4F04"/>
                </a:solidFill>
                <a:latin typeface="Century Gothic"/>
                <a:cs typeface="Century Gothic"/>
              </a:rPr>
              <a:t> </a:t>
            </a:r>
            <a:r>
              <a:rPr sz="1200" spc="100" dirty="0">
                <a:solidFill>
                  <a:srgbClr val="8C4F04"/>
                </a:solidFill>
                <a:latin typeface="Century Gothic"/>
                <a:cs typeface="Century Gothic"/>
              </a:rPr>
              <a:t>R$</a:t>
            </a:r>
            <a:r>
              <a:rPr sz="1200" spc="85" dirty="0">
                <a:solidFill>
                  <a:srgbClr val="8C4F04"/>
                </a:solidFill>
                <a:latin typeface="Century Gothic"/>
                <a:cs typeface="Century Gothic"/>
              </a:rPr>
              <a:t> </a:t>
            </a:r>
            <a:r>
              <a:rPr lang="pt-BR" sz="1200" spc="85" dirty="0">
                <a:solidFill>
                  <a:srgbClr val="8C4F04"/>
                </a:solidFill>
                <a:latin typeface="Century Gothic"/>
                <a:cs typeface="Century Gothic"/>
              </a:rPr>
              <a:t>1.729.937,00</a:t>
            </a:r>
            <a:r>
              <a:rPr sz="1200" spc="80" dirty="0">
                <a:solidFill>
                  <a:srgbClr val="8C4F04"/>
                </a:solidFill>
                <a:latin typeface="Century Gothic"/>
                <a:cs typeface="Century Gothic"/>
              </a:rPr>
              <a:t> </a:t>
            </a:r>
            <a:r>
              <a:rPr sz="1200" spc="60" dirty="0">
                <a:solidFill>
                  <a:srgbClr val="8C4F04"/>
                </a:solidFill>
                <a:latin typeface="Century Gothic"/>
                <a:cs typeface="Century Gothic"/>
              </a:rPr>
              <a:t>(um</a:t>
            </a:r>
            <a:r>
              <a:rPr sz="1200" spc="85" dirty="0">
                <a:solidFill>
                  <a:srgbClr val="8C4F04"/>
                </a:solidFill>
                <a:latin typeface="Century Gothic"/>
                <a:cs typeface="Century Gothic"/>
              </a:rPr>
              <a:t> </a:t>
            </a:r>
            <a:r>
              <a:rPr sz="1200" dirty="0" err="1">
                <a:solidFill>
                  <a:srgbClr val="8C4F04"/>
                </a:solidFill>
                <a:latin typeface="Century Gothic"/>
                <a:cs typeface="Century Gothic"/>
              </a:rPr>
              <a:t>milhão</a:t>
            </a:r>
            <a:r>
              <a:rPr sz="1200" spc="80" dirty="0">
                <a:solidFill>
                  <a:srgbClr val="8C4F04"/>
                </a:solidFill>
                <a:latin typeface="Century Gothic"/>
                <a:cs typeface="Century Gothic"/>
              </a:rPr>
              <a:t> </a:t>
            </a:r>
            <a:r>
              <a:rPr lang="pt-BR" sz="1200" spc="80" dirty="0">
                <a:solidFill>
                  <a:srgbClr val="8C4F04"/>
                </a:solidFill>
                <a:latin typeface="Century Gothic"/>
                <a:cs typeface="Century Gothic"/>
              </a:rPr>
              <a:t>setecentos e vinte e nove mil novecentos e trinta e sete reais</a:t>
            </a:r>
            <a:r>
              <a:rPr sz="1200" spc="-20" dirty="0">
                <a:solidFill>
                  <a:srgbClr val="8C4F04"/>
                </a:solidFill>
                <a:latin typeface="Century Gothic"/>
                <a:cs typeface="Century Gothic"/>
              </a:rPr>
              <a:t>),</a:t>
            </a:r>
            <a:r>
              <a:rPr sz="1200" spc="85" dirty="0">
                <a:solidFill>
                  <a:srgbClr val="8C4F04"/>
                </a:solidFill>
                <a:latin typeface="Century Gothic"/>
                <a:cs typeface="Century Gothic"/>
              </a:rPr>
              <a:t> </a:t>
            </a:r>
            <a:r>
              <a:rPr sz="1200" spc="-10" dirty="0">
                <a:solidFill>
                  <a:srgbClr val="8C4F04"/>
                </a:solidFill>
                <a:latin typeface="Century Gothic"/>
                <a:cs typeface="Century Gothic"/>
              </a:rPr>
              <a:t>sendo </a:t>
            </a:r>
            <a:r>
              <a:rPr sz="1200" dirty="0">
                <a:solidFill>
                  <a:srgbClr val="8C4F04"/>
                </a:solidFill>
                <a:latin typeface="Century Gothic"/>
                <a:cs typeface="Century Gothic"/>
              </a:rPr>
              <a:t>necessário</a:t>
            </a:r>
            <a:r>
              <a:rPr sz="1200" spc="15" dirty="0">
                <a:solidFill>
                  <a:srgbClr val="8C4F04"/>
                </a:solidFill>
                <a:latin typeface="Century Gothic"/>
                <a:cs typeface="Century Gothic"/>
              </a:rPr>
              <a:t> </a:t>
            </a:r>
            <a:r>
              <a:rPr sz="1200" dirty="0">
                <a:solidFill>
                  <a:srgbClr val="8C4F04"/>
                </a:solidFill>
                <a:latin typeface="Century Gothic"/>
                <a:cs typeface="Century Gothic"/>
              </a:rPr>
              <a:t>proceder</a:t>
            </a:r>
            <a:r>
              <a:rPr sz="1200" spc="15" dirty="0">
                <a:solidFill>
                  <a:srgbClr val="8C4F04"/>
                </a:solidFill>
                <a:latin typeface="Century Gothic"/>
                <a:cs typeface="Century Gothic"/>
              </a:rPr>
              <a:t> </a:t>
            </a:r>
            <a:r>
              <a:rPr sz="1200" dirty="0">
                <a:solidFill>
                  <a:srgbClr val="8C4F04"/>
                </a:solidFill>
                <a:latin typeface="Century Gothic"/>
                <a:cs typeface="Century Gothic"/>
              </a:rPr>
              <a:t>reformulação</a:t>
            </a:r>
            <a:r>
              <a:rPr sz="1200" spc="15" dirty="0">
                <a:solidFill>
                  <a:srgbClr val="8C4F04"/>
                </a:solidFill>
                <a:latin typeface="Century Gothic"/>
                <a:cs typeface="Century Gothic"/>
              </a:rPr>
              <a:t> </a:t>
            </a:r>
            <a:r>
              <a:rPr sz="1200" dirty="0">
                <a:solidFill>
                  <a:srgbClr val="8C4F04"/>
                </a:solidFill>
                <a:latin typeface="Century Gothic"/>
                <a:cs typeface="Century Gothic"/>
              </a:rPr>
              <a:t>e</a:t>
            </a:r>
            <a:r>
              <a:rPr sz="1200" spc="15" dirty="0">
                <a:solidFill>
                  <a:srgbClr val="8C4F04"/>
                </a:solidFill>
                <a:latin typeface="Century Gothic"/>
                <a:cs typeface="Century Gothic"/>
              </a:rPr>
              <a:t> </a:t>
            </a:r>
            <a:r>
              <a:rPr sz="1200" dirty="0">
                <a:solidFill>
                  <a:srgbClr val="8C4F04"/>
                </a:solidFill>
                <a:latin typeface="Century Gothic"/>
                <a:cs typeface="Century Gothic"/>
              </a:rPr>
              <a:t>o</a:t>
            </a:r>
            <a:r>
              <a:rPr sz="1200" spc="15" dirty="0">
                <a:solidFill>
                  <a:srgbClr val="8C4F04"/>
                </a:solidFill>
                <a:latin typeface="Century Gothic"/>
                <a:cs typeface="Century Gothic"/>
              </a:rPr>
              <a:t> </a:t>
            </a:r>
            <a:r>
              <a:rPr sz="1200" dirty="0">
                <a:solidFill>
                  <a:srgbClr val="8C4F04"/>
                </a:solidFill>
                <a:latin typeface="Century Gothic"/>
                <a:cs typeface="Century Gothic"/>
              </a:rPr>
              <a:t>valor</a:t>
            </a:r>
            <a:r>
              <a:rPr sz="1200" spc="15" dirty="0">
                <a:solidFill>
                  <a:srgbClr val="8C4F04"/>
                </a:solidFill>
                <a:latin typeface="Century Gothic"/>
                <a:cs typeface="Century Gothic"/>
              </a:rPr>
              <a:t> </a:t>
            </a:r>
            <a:r>
              <a:rPr sz="1200" dirty="0">
                <a:solidFill>
                  <a:srgbClr val="8C4F04"/>
                </a:solidFill>
                <a:latin typeface="Century Gothic"/>
                <a:cs typeface="Century Gothic"/>
              </a:rPr>
              <a:t>passou</a:t>
            </a:r>
            <a:r>
              <a:rPr sz="1200" spc="20" dirty="0">
                <a:solidFill>
                  <a:srgbClr val="8C4F04"/>
                </a:solidFill>
                <a:latin typeface="Century Gothic"/>
                <a:cs typeface="Century Gothic"/>
              </a:rPr>
              <a:t> </a:t>
            </a:r>
            <a:r>
              <a:rPr sz="1200" spc="-130" dirty="0">
                <a:solidFill>
                  <a:srgbClr val="8C4F04"/>
                </a:solidFill>
                <a:latin typeface="Century Gothic"/>
                <a:cs typeface="Century Gothic"/>
              </a:rPr>
              <a:t>a</a:t>
            </a:r>
            <a:r>
              <a:rPr sz="1200" spc="15" dirty="0">
                <a:solidFill>
                  <a:srgbClr val="8C4F04"/>
                </a:solidFill>
                <a:latin typeface="Century Gothic"/>
                <a:cs typeface="Century Gothic"/>
              </a:rPr>
              <a:t> </a:t>
            </a:r>
            <a:r>
              <a:rPr sz="1200" spc="55" dirty="0">
                <a:solidFill>
                  <a:srgbClr val="8C4F04"/>
                </a:solidFill>
                <a:latin typeface="Century Gothic"/>
                <a:cs typeface="Century Gothic"/>
              </a:rPr>
              <a:t>ser</a:t>
            </a:r>
            <a:r>
              <a:rPr sz="1200" spc="15" dirty="0">
                <a:solidFill>
                  <a:srgbClr val="8C4F04"/>
                </a:solidFill>
                <a:latin typeface="Century Gothic"/>
                <a:cs typeface="Century Gothic"/>
              </a:rPr>
              <a:t> </a:t>
            </a:r>
            <a:r>
              <a:rPr sz="1200" dirty="0">
                <a:solidFill>
                  <a:srgbClr val="8C4F04"/>
                </a:solidFill>
                <a:latin typeface="Century Gothic"/>
                <a:cs typeface="Century Gothic"/>
              </a:rPr>
              <a:t>de</a:t>
            </a:r>
            <a:r>
              <a:rPr sz="1200" spc="15" dirty="0">
                <a:solidFill>
                  <a:srgbClr val="8C4F04"/>
                </a:solidFill>
                <a:latin typeface="Century Gothic"/>
                <a:cs typeface="Century Gothic"/>
              </a:rPr>
              <a:t> </a:t>
            </a:r>
            <a:r>
              <a:rPr sz="1200" spc="100" dirty="0">
                <a:solidFill>
                  <a:srgbClr val="8C4F04"/>
                </a:solidFill>
                <a:latin typeface="Century Gothic"/>
                <a:cs typeface="Century Gothic"/>
              </a:rPr>
              <a:t>R$</a:t>
            </a:r>
            <a:r>
              <a:rPr sz="1200" spc="15" dirty="0">
                <a:solidFill>
                  <a:srgbClr val="8C4F04"/>
                </a:solidFill>
                <a:latin typeface="Century Gothic"/>
                <a:cs typeface="Century Gothic"/>
              </a:rPr>
              <a:t> </a:t>
            </a:r>
            <a:r>
              <a:rPr lang="pt-BR" sz="1200" spc="15" dirty="0">
                <a:solidFill>
                  <a:srgbClr val="8C4F04"/>
                </a:solidFill>
                <a:latin typeface="Century Gothic"/>
                <a:cs typeface="Century Gothic"/>
              </a:rPr>
              <a:t>1.969.937,00</a:t>
            </a:r>
            <a:r>
              <a:rPr sz="1200" spc="15" dirty="0">
                <a:solidFill>
                  <a:srgbClr val="8C4F04"/>
                </a:solidFill>
                <a:latin typeface="Century Gothic"/>
                <a:cs typeface="Century Gothic"/>
              </a:rPr>
              <a:t> </a:t>
            </a:r>
            <a:r>
              <a:rPr sz="1200" dirty="0">
                <a:solidFill>
                  <a:srgbClr val="8C4F04"/>
                </a:solidFill>
                <a:latin typeface="Century Gothic"/>
                <a:cs typeface="Century Gothic"/>
              </a:rPr>
              <a:t>(</a:t>
            </a:r>
            <a:r>
              <a:rPr lang="pt-BR" sz="1200" dirty="0">
                <a:solidFill>
                  <a:srgbClr val="8C4F04"/>
                </a:solidFill>
                <a:latin typeface="Century Gothic"/>
                <a:cs typeface="Century Gothic"/>
              </a:rPr>
              <a:t>um milhão novecentos e sessenta e nove mil novecentos e trinta e sete reais</a:t>
            </a:r>
            <a:r>
              <a:rPr sz="1200" spc="-10" dirty="0">
                <a:solidFill>
                  <a:srgbClr val="8C4F04"/>
                </a:solidFill>
                <a:latin typeface="Century Gothic"/>
                <a:cs typeface="Century Gothic"/>
              </a:rPr>
              <a:t>).</a:t>
            </a:r>
            <a:endParaRPr sz="1200" dirty="0">
              <a:latin typeface="Century Gothic"/>
              <a:cs typeface="Century Gothic"/>
            </a:endParaRPr>
          </a:p>
          <a:p>
            <a:pPr marL="12700" marR="5715" indent="1270" algn="just">
              <a:lnSpc>
                <a:spcPct val="100000"/>
              </a:lnSpc>
              <a:spcBef>
                <a:spcPts val="1440"/>
              </a:spcBef>
            </a:pPr>
            <a:r>
              <a:rPr sz="1200" dirty="0">
                <a:solidFill>
                  <a:srgbClr val="8C4F04"/>
                </a:solidFill>
                <a:latin typeface="Century Gothic"/>
                <a:cs typeface="Century Gothic"/>
              </a:rPr>
              <a:t>A</a:t>
            </a:r>
            <a:r>
              <a:rPr sz="1200" spc="25" dirty="0">
                <a:solidFill>
                  <a:srgbClr val="8C4F04"/>
                </a:solidFill>
                <a:latin typeface="Century Gothic"/>
                <a:cs typeface="Century Gothic"/>
              </a:rPr>
              <a:t> </a:t>
            </a:r>
            <a:r>
              <a:rPr sz="1200" spc="-55" dirty="0">
                <a:solidFill>
                  <a:srgbClr val="8C4F04"/>
                </a:solidFill>
                <a:latin typeface="Century Gothic"/>
                <a:cs typeface="Century Gothic"/>
              </a:rPr>
              <a:t>arrecadação</a:t>
            </a:r>
            <a:r>
              <a:rPr sz="1200" spc="25" dirty="0">
                <a:solidFill>
                  <a:srgbClr val="8C4F04"/>
                </a:solidFill>
                <a:latin typeface="Century Gothic"/>
                <a:cs typeface="Century Gothic"/>
              </a:rPr>
              <a:t> </a:t>
            </a:r>
            <a:r>
              <a:rPr sz="1200" dirty="0">
                <a:solidFill>
                  <a:srgbClr val="8C4F04"/>
                </a:solidFill>
                <a:latin typeface="Century Gothic"/>
                <a:cs typeface="Century Gothic"/>
              </a:rPr>
              <a:t>do</a:t>
            </a:r>
            <a:r>
              <a:rPr sz="1200" spc="25" dirty="0">
                <a:solidFill>
                  <a:srgbClr val="8C4F04"/>
                </a:solidFill>
                <a:latin typeface="Century Gothic"/>
                <a:cs typeface="Century Gothic"/>
              </a:rPr>
              <a:t> </a:t>
            </a:r>
            <a:r>
              <a:rPr sz="1200" dirty="0">
                <a:solidFill>
                  <a:srgbClr val="8C4F04"/>
                </a:solidFill>
                <a:latin typeface="Century Gothic"/>
                <a:cs typeface="Century Gothic"/>
              </a:rPr>
              <a:t>Exercício</a:t>
            </a:r>
            <a:r>
              <a:rPr sz="1200" spc="25" dirty="0">
                <a:solidFill>
                  <a:srgbClr val="8C4F04"/>
                </a:solidFill>
                <a:latin typeface="Century Gothic"/>
                <a:cs typeface="Century Gothic"/>
              </a:rPr>
              <a:t> </a:t>
            </a:r>
            <a:r>
              <a:rPr sz="1200" dirty="0">
                <a:solidFill>
                  <a:srgbClr val="8C4F04"/>
                </a:solidFill>
                <a:latin typeface="Century Gothic"/>
                <a:cs typeface="Century Gothic"/>
              </a:rPr>
              <a:t>foi</a:t>
            </a:r>
            <a:r>
              <a:rPr sz="1200" spc="25" dirty="0">
                <a:solidFill>
                  <a:srgbClr val="8C4F04"/>
                </a:solidFill>
                <a:latin typeface="Century Gothic"/>
                <a:cs typeface="Century Gothic"/>
              </a:rPr>
              <a:t> </a:t>
            </a:r>
            <a:r>
              <a:rPr sz="1200" dirty="0">
                <a:solidFill>
                  <a:srgbClr val="8C4F04"/>
                </a:solidFill>
                <a:latin typeface="Century Gothic"/>
                <a:cs typeface="Century Gothic"/>
              </a:rPr>
              <a:t>de</a:t>
            </a:r>
            <a:r>
              <a:rPr sz="1200" spc="25" dirty="0">
                <a:solidFill>
                  <a:srgbClr val="8C4F04"/>
                </a:solidFill>
                <a:latin typeface="Century Gothic"/>
                <a:cs typeface="Century Gothic"/>
              </a:rPr>
              <a:t> </a:t>
            </a:r>
            <a:r>
              <a:rPr sz="1200" spc="100" dirty="0">
                <a:solidFill>
                  <a:srgbClr val="8C4F04"/>
                </a:solidFill>
                <a:latin typeface="Century Gothic"/>
                <a:cs typeface="Century Gothic"/>
              </a:rPr>
              <a:t>R$</a:t>
            </a:r>
            <a:r>
              <a:rPr sz="1200" spc="25" dirty="0">
                <a:solidFill>
                  <a:srgbClr val="8C4F04"/>
                </a:solidFill>
                <a:latin typeface="Century Gothic"/>
                <a:cs typeface="Century Gothic"/>
              </a:rPr>
              <a:t> </a:t>
            </a:r>
            <a:r>
              <a:rPr lang="pt-BR" sz="1200" spc="25" dirty="0">
                <a:solidFill>
                  <a:srgbClr val="8C4F04"/>
                </a:solidFill>
                <a:latin typeface="Century Gothic"/>
                <a:cs typeface="Century Gothic"/>
              </a:rPr>
              <a:t>2.177.614,83 </a:t>
            </a:r>
            <a:r>
              <a:rPr sz="1200" dirty="0">
                <a:solidFill>
                  <a:srgbClr val="8C4F04"/>
                </a:solidFill>
                <a:latin typeface="Century Gothic"/>
                <a:cs typeface="Century Gothic"/>
              </a:rPr>
              <a:t>(</a:t>
            </a:r>
            <a:r>
              <a:rPr lang="pt-BR" sz="1200" dirty="0">
                <a:solidFill>
                  <a:srgbClr val="8C4F04"/>
                </a:solidFill>
                <a:latin typeface="Century Gothic"/>
                <a:cs typeface="Century Gothic"/>
              </a:rPr>
              <a:t>dois milhões cento e setenta e sete mil seiscentos e quatorze reais e oitenta e três centavos</a:t>
            </a:r>
            <a:r>
              <a:rPr sz="1200" spc="-10" dirty="0">
                <a:solidFill>
                  <a:srgbClr val="8C4F04"/>
                </a:solidFill>
                <a:latin typeface="Century Gothic"/>
                <a:cs typeface="Century Gothic"/>
              </a:rPr>
              <a:t>)</a:t>
            </a:r>
            <a:r>
              <a:rPr sz="1200" spc="25" dirty="0">
                <a:solidFill>
                  <a:srgbClr val="8C4F04"/>
                </a:solidFill>
                <a:latin typeface="Century Gothic"/>
                <a:cs typeface="Century Gothic"/>
              </a:rPr>
              <a:t> </a:t>
            </a:r>
            <a:r>
              <a:rPr sz="1200" dirty="0">
                <a:solidFill>
                  <a:srgbClr val="8C4F04"/>
                </a:solidFill>
                <a:latin typeface="Century Gothic"/>
                <a:cs typeface="Century Gothic"/>
              </a:rPr>
              <a:t>que</a:t>
            </a:r>
            <a:r>
              <a:rPr sz="1200" spc="25" dirty="0">
                <a:solidFill>
                  <a:srgbClr val="8C4F04"/>
                </a:solidFill>
                <a:latin typeface="Century Gothic"/>
                <a:cs typeface="Century Gothic"/>
              </a:rPr>
              <a:t> </a:t>
            </a:r>
            <a:r>
              <a:rPr sz="1200" dirty="0">
                <a:solidFill>
                  <a:srgbClr val="8C4F04"/>
                </a:solidFill>
                <a:latin typeface="Century Gothic"/>
                <a:cs typeface="Century Gothic"/>
              </a:rPr>
              <a:t>corresponde</a:t>
            </a:r>
            <a:r>
              <a:rPr sz="1200" spc="25" dirty="0">
                <a:solidFill>
                  <a:srgbClr val="8C4F04"/>
                </a:solidFill>
                <a:latin typeface="Century Gothic"/>
                <a:cs typeface="Century Gothic"/>
              </a:rPr>
              <a:t> </a:t>
            </a:r>
            <a:r>
              <a:rPr sz="1200" spc="-50" dirty="0">
                <a:solidFill>
                  <a:srgbClr val="8C4F04"/>
                </a:solidFill>
                <a:latin typeface="Century Gothic"/>
                <a:cs typeface="Century Gothic"/>
              </a:rPr>
              <a:t>a </a:t>
            </a:r>
            <a:r>
              <a:rPr sz="1200" spc="-40" dirty="0">
                <a:solidFill>
                  <a:srgbClr val="8C4F04"/>
                </a:solidFill>
                <a:latin typeface="Century Gothic"/>
                <a:cs typeface="Century Gothic"/>
              </a:rPr>
              <a:t>1</a:t>
            </a:r>
            <a:r>
              <a:rPr lang="pt-BR" sz="1200" spc="-40" dirty="0">
                <a:solidFill>
                  <a:srgbClr val="8C4F04"/>
                </a:solidFill>
                <a:latin typeface="Century Gothic"/>
                <a:cs typeface="Century Gothic"/>
              </a:rPr>
              <a:t>10,54</a:t>
            </a:r>
            <a:r>
              <a:rPr sz="1200" spc="-40" dirty="0">
                <a:solidFill>
                  <a:srgbClr val="8C4F04"/>
                </a:solidFill>
                <a:latin typeface="Century Gothic"/>
                <a:cs typeface="Century Gothic"/>
              </a:rPr>
              <a:t>%</a:t>
            </a:r>
            <a:r>
              <a:rPr sz="1200" spc="45" dirty="0">
                <a:solidFill>
                  <a:srgbClr val="8C4F04"/>
                </a:solidFill>
                <a:latin typeface="Century Gothic"/>
                <a:cs typeface="Century Gothic"/>
              </a:rPr>
              <a:t> </a:t>
            </a:r>
            <a:r>
              <a:rPr sz="1200" dirty="0">
                <a:solidFill>
                  <a:srgbClr val="8C4F04"/>
                </a:solidFill>
                <a:latin typeface="Century Gothic"/>
                <a:cs typeface="Century Gothic"/>
              </a:rPr>
              <a:t>do</a:t>
            </a:r>
            <a:r>
              <a:rPr sz="1200" spc="50" dirty="0">
                <a:solidFill>
                  <a:srgbClr val="8C4F04"/>
                </a:solidFill>
                <a:latin typeface="Century Gothic"/>
                <a:cs typeface="Century Gothic"/>
              </a:rPr>
              <a:t> </a:t>
            </a:r>
            <a:r>
              <a:rPr sz="1200" dirty="0">
                <a:solidFill>
                  <a:srgbClr val="8C4F04"/>
                </a:solidFill>
                <a:latin typeface="Century Gothic"/>
                <a:cs typeface="Century Gothic"/>
              </a:rPr>
              <a:t>total</a:t>
            </a:r>
            <a:r>
              <a:rPr sz="1200" spc="50" dirty="0">
                <a:solidFill>
                  <a:srgbClr val="8C4F04"/>
                </a:solidFill>
                <a:latin typeface="Century Gothic"/>
                <a:cs typeface="Century Gothic"/>
              </a:rPr>
              <a:t> </a:t>
            </a:r>
            <a:r>
              <a:rPr sz="1200" spc="-75" dirty="0">
                <a:solidFill>
                  <a:srgbClr val="8C4F04"/>
                </a:solidFill>
                <a:latin typeface="Century Gothic"/>
                <a:cs typeface="Century Gothic"/>
              </a:rPr>
              <a:t>da</a:t>
            </a:r>
            <a:r>
              <a:rPr sz="1200" spc="45" dirty="0">
                <a:solidFill>
                  <a:srgbClr val="8C4F04"/>
                </a:solidFill>
                <a:latin typeface="Century Gothic"/>
                <a:cs typeface="Century Gothic"/>
              </a:rPr>
              <a:t> </a:t>
            </a:r>
            <a:r>
              <a:rPr sz="1200" spc="-10" dirty="0">
                <a:solidFill>
                  <a:srgbClr val="8C4F04"/>
                </a:solidFill>
                <a:latin typeface="Century Gothic"/>
                <a:cs typeface="Century Gothic"/>
              </a:rPr>
              <a:t>receita</a:t>
            </a:r>
            <a:r>
              <a:rPr sz="1200" spc="50" dirty="0">
                <a:solidFill>
                  <a:srgbClr val="8C4F04"/>
                </a:solidFill>
                <a:latin typeface="Century Gothic"/>
                <a:cs typeface="Century Gothic"/>
              </a:rPr>
              <a:t> </a:t>
            </a:r>
            <a:r>
              <a:rPr sz="1200" dirty="0" err="1">
                <a:solidFill>
                  <a:srgbClr val="8C4F04"/>
                </a:solidFill>
                <a:latin typeface="Century Gothic"/>
                <a:cs typeface="Century Gothic"/>
              </a:rPr>
              <a:t>prevista</a:t>
            </a:r>
            <a:r>
              <a:rPr sz="1200" dirty="0">
                <a:solidFill>
                  <a:srgbClr val="8C4F04"/>
                </a:solidFill>
                <a:latin typeface="Century Gothic"/>
                <a:cs typeface="Century Gothic"/>
              </a:rPr>
              <a:t>.</a:t>
            </a:r>
            <a:endParaRPr sz="1200" dirty="0">
              <a:latin typeface="Century Gothic"/>
              <a:cs typeface="Century Gothic"/>
            </a:endParaRPr>
          </a:p>
        </p:txBody>
      </p:sp>
      <p:graphicFrame>
        <p:nvGraphicFramePr>
          <p:cNvPr id="5" name="object 5"/>
          <p:cNvGraphicFramePr>
            <a:graphicFrameLocks noGrp="1"/>
          </p:cNvGraphicFramePr>
          <p:nvPr>
            <p:extLst>
              <p:ext uri="{D42A27DB-BD31-4B8C-83A1-F6EECF244321}">
                <p14:modId xmlns:p14="http://schemas.microsoft.com/office/powerpoint/2010/main" val="2361561615"/>
              </p:ext>
            </p:extLst>
          </p:nvPr>
        </p:nvGraphicFramePr>
        <p:xfrm>
          <a:off x="989888" y="2811576"/>
          <a:ext cx="10627991" cy="6740525"/>
        </p:xfrm>
        <a:graphic>
          <a:graphicData uri="http://schemas.openxmlformats.org/drawingml/2006/table">
            <a:tbl>
              <a:tblPr firstRow="1" bandRow="1">
                <a:tableStyleId>{2D5ABB26-0587-4C30-8999-92F81FD0307C}</a:tableStyleId>
              </a:tblPr>
              <a:tblGrid>
                <a:gridCol w="3064510">
                  <a:extLst>
                    <a:ext uri="{9D8B030D-6E8A-4147-A177-3AD203B41FA5}">
                      <a16:colId xmlns:a16="http://schemas.microsoft.com/office/drawing/2014/main" val="20000"/>
                    </a:ext>
                  </a:extLst>
                </a:gridCol>
                <a:gridCol w="1259839">
                  <a:extLst>
                    <a:ext uri="{9D8B030D-6E8A-4147-A177-3AD203B41FA5}">
                      <a16:colId xmlns:a16="http://schemas.microsoft.com/office/drawing/2014/main" val="20001"/>
                    </a:ext>
                  </a:extLst>
                </a:gridCol>
                <a:gridCol w="1259839">
                  <a:extLst>
                    <a:ext uri="{9D8B030D-6E8A-4147-A177-3AD203B41FA5}">
                      <a16:colId xmlns:a16="http://schemas.microsoft.com/office/drawing/2014/main" val="20002"/>
                    </a:ext>
                  </a:extLst>
                </a:gridCol>
                <a:gridCol w="1259839">
                  <a:extLst>
                    <a:ext uri="{9D8B030D-6E8A-4147-A177-3AD203B41FA5}">
                      <a16:colId xmlns:a16="http://schemas.microsoft.com/office/drawing/2014/main" val="20003"/>
                    </a:ext>
                  </a:extLst>
                </a:gridCol>
                <a:gridCol w="1259840">
                  <a:extLst>
                    <a:ext uri="{9D8B030D-6E8A-4147-A177-3AD203B41FA5}">
                      <a16:colId xmlns:a16="http://schemas.microsoft.com/office/drawing/2014/main" val="20004"/>
                    </a:ext>
                  </a:extLst>
                </a:gridCol>
                <a:gridCol w="1259840">
                  <a:extLst>
                    <a:ext uri="{9D8B030D-6E8A-4147-A177-3AD203B41FA5}">
                      <a16:colId xmlns:a16="http://schemas.microsoft.com/office/drawing/2014/main" val="20005"/>
                    </a:ext>
                  </a:extLst>
                </a:gridCol>
                <a:gridCol w="1264284">
                  <a:extLst>
                    <a:ext uri="{9D8B030D-6E8A-4147-A177-3AD203B41FA5}">
                      <a16:colId xmlns:a16="http://schemas.microsoft.com/office/drawing/2014/main" val="20006"/>
                    </a:ext>
                  </a:extLst>
                </a:gridCol>
              </a:tblGrid>
              <a:tr h="212090">
                <a:tc gridSpan="7">
                  <a:txBody>
                    <a:bodyPr/>
                    <a:lstStyle/>
                    <a:p>
                      <a:pPr marL="8890" algn="ctr">
                        <a:lnSpc>
                          <a:spcPct val="100000"/>
                        </a:lnSpc>
                        <a:spcBef>
                          <a:spcPts val="70"/>
                        </a:spcBef>
                      </a:pPr>
                      <a:r>
                        <a:rPr sz="1200" b="1" dirty="0">
                          <a:solidFill>
                            <a:srgbClr val="FFFFFF"/>
                          </a:solidFill>
                          <a:latin typeface="Arial"/>
                          <a:cs typeface="Arial"/>
                        </a:rPr>
                        <a:t>DESPESAS </a:t>
                      </a:r>
                      <a:r>
                        <a:rPr sz="1200" b="1" spc="-10" dirty="0">
                          <a:solidFill>
                            <a:srgbClr val="FFFFFF"/>
                          </a:solidFill>
                          <a:latin typeface="Arial"/>
                          <a:cs typeface="Arial"/>
                        </a:rPr>
                        <a:t>CORRENTES</a:t>
                      </a:r>
                      <a:endParaRPr sz="1200" dirty="0">
                        <a:latin typeface="Arial"/>
                        <a:cs typeface="Arial"/>
                      </a:endParaRPr>
                    </a:p>
                  </a:txBody>
                  <a:tcPr marL="0" marR="0" marT="8890" marB="0">
                    <a:solidFill>
                      <a:srgbClr val="8C4F0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090">
                <a:tc rowSpan="2">
                  <a:txBody>
                    <a:bodyPr/>
                    <a:lstStyle/>
                    <a:p>
                      <a:pPr marL="695960">
                        <a:lnSpc>
                          <a:spcPct val="100000"/>
                        </a:lnSpc>
                        <a:spcBef>
                          <a:spcPts val="910"/>
                        </a:spcBef>
                      </a:pPr>
                      <a:r>
                        <a:rPr sz="1200" b="1" dirty="0">
                          <a:solidFill>
                            <a:srgbClr val="FFFFFF"/>
                          </a:solidFill>
                          <a:latin typeface="Arial"/>
                          <a:cs typeface="Arial"/>
                        </a:rPr>
                        <a:t>GRUPO DE </a:t>
                      </a:r>
                      <a:r>
                        <a:rPr sz="1200" b="1" spc="-10" dirty="0">
                          <a:solidFill>
                            <a:srgbClr val="FFFFFF"/>
                          </a:solidFill>
                          <a:latin typeface="Arial"/>
                          <a:cs typeface="Arial"/>
                        </a:rPr>
                        <a:t>DESPESAS</a:t>
                      </a:r>
                      <a:endParaRPr sz="1200">
                        <a:latin typeface="Arial"/>
                        <a:cs typeface="Arial"/>
                      </a:endParaRPr>
                    </a:p>
                  </a:txBody>
                  <a:tcPr marL="0" marR="0" marT="115570" marB="0">
                    <a:solidFill>
                      <a:srgbClr val="A37236"/>
                    </a:solidFill>
                  </a:tcPr>
                </a:tc>
                <a:tc gridSpan="2">
                  <a:txBody>
                    <a:bodyPr/>
                    <a:lstStyle/>
                    <a:p>
                      <a:pPr marL="721995">
                        <a:lnSpc>
                          <a:spcPct val="100000"/>
                        </a:lnSpc>
                        <a:spcBef>
                          <a:spcPts val="75"/>
                        </a:spcBef>
                      </a:pPr>
                      <a:r>
                        <a:rPr sz="1200" b="1" spc="-10" dirty="0">
                          <a:solidFill>
                            <a:srgbClr val="FFFFFF"/>
                          </a:solidFill>
                          <a:latin typeface="Arial"/>
                          <a:cs typeface="Arial"/>
                        </a:rPr>
                        <a:t>EMPENHADAS</a:t>
                      </a:r>
                      <a:endParaRPr sz="1200">
                        <a:latin typeface="Arial"/>
                        <a:cs typeface="Arial"/>
                      </a:endParaRPr>
                    </a:p>
                  </a:txBody>
                  <a:tcPr marL="0" marR="0" marT="9525" marB="0">
                    <a:lnR w="6350">
                      <a:solidFill>
                        <a:srgbClr val="FFFFFF"/>
                      </a:solidFill>
                      <a:prstDash val="solid"/>
                    </a:lnR>
                    <a:solidFill>
                      <a:srgbClr val="BA9568"/>
                    </a:solidFill>
                  </a:tcPr>
                </a:tc>
                <a:tc hMerge="1">
                  <a:txBody>
                    <a:bodyPr/>
                    <a:lstStyle/>
                    <a:p>
                      <a:endParaRPr/>
                    </a:p>
                  </a:txBody>
                  <a:tcPr marL="0" marR="0" marT="0" marB="0"/>
                </a:tc>
                <a:tc gridSpan="2">
                  <a:txBody>
                    <a:bodyPr/>
                    <a:lstStyle/>
                    <a:p>
                      <a:pPr marL="781685">
                        <a:lnSpc>
                          <a:spcPct val="100000"/>
                        </a:lnSpc>
                        <a:spcBef>
                          <a:spcPts val="75"/>
                        </a:spcBef>
                      </a:pPr>
                      <a:r>
                        <a:rPr sz="1200" b="1" spc="-10" dirty="0">
                          <a:solidFill>
                            <a:srgbClr val="FFFFFF"/>
                          </a:solidFill>
                          <a:latin typeface="Arial"/>
                          <a:cs typeface="Arial"/>
                        </a:rPr>
                        <a:t>LIQUIDAÇÃO</a:t>
                      </a:r>
                      <a:endParaRPr sz="1200" dirty="0">
                        <a:latin typeface="Arial"/>
                        <a:cs typeface="Arial"/>
                      </a:endParaRPr>
                    </a:p>
                  </a:txBody>
                  <a:tcPr marL="0" marR="0" marT="9525" marB="0">
                    <a:lnL w="6350">
                      <a:solidFill>
                        <a:srgbClr val="FFFFFF"/>
                      </a:solidFill>
                      <a:prstDash val="solid"/>
                    </a:lnL>
                    <a:lnR w="6350">
                      <a:solidFill>
                        <a:srgbClr val="FFFFFF"/>
                      </a:solidFill>
                      <a:prstDash val="solid"/>
                    </a:lnR>
                    <a:solidFill>
                      <a:srgbClr val="BA9568"/>
                    </a:solidFill>
                  </a:tcPr>
                </a:tc>
                <a:tc hMerge="1">
                  <a:txBody>
                    <a:bodyPr/>
                    <a:lstStyle/>
                    <a:p>
                      <a:endParaRPr/>
                    </a:p>
                  </a:txBody>
                  <a:tcPr marL="0" marR="0" marT="0" marB="0"/>
                </a:tc>
                <a:tc gridSpan="2">
                  <a:txBody>
                    <a:bodyPr/>
                    <a:lstStyle/>
                    <a:p>
                      <a:pPr marL="610870">
                        <a:lnSpc>
                          <a:spcPct val="100000"/>
                        </a:lnSpc>
                        <a:spcBef>
                          <a:spcPts val="75"/>
                        </a:spcBef>
                      </a:pPr>
                      <a:r>
                        <a:rPr sz="1200" b="1" spc="-10" dirty="0">
                          <a:solidFill>
                            <a:srgbClr val="FFFFFF"/>
                          </a:solidFill>
                          <a:latin typeface="Arial"/>
                          <a:cs typeface="Arial"/>
                        </a:rPr>
                        <a:t>VALORES</a:t>
                      </a:r>
                      <a:r>
                        <a:rPr sz="1200" b="1" spc="-20" dirty="0">
                          <a:solidFill>
                            <a:srgbClr val="FFFFFF"/>
                          </a:solidFill>
                          <a:latin typeface="Arial"/>
                          <a:cs typeface="Arial"/>
                        </a:rPr>
                        <a:t> PAGOS</a:t>
                      </a:r>
                      <a:endParaRPr sz="1200">
                        <a:latin typeface="Arial"/>
                        <a:cs typeface="Arial"/>
                      </a:endParaRPr>
                    </a:p>
                  </a:txBody>
                  <a:tcPr marL="0" marR="0" marT="9525" marB="0">
                    <a:lnL w="6350">
                      <a:solidFill>
                        <a:srgbClr val="FFFFFF"/>
                      </a:solidFill>
                      <a:prstDash val="solid"/>
                    </a:lnL>
                    <a:solidFill>
                      <a:srgbClr val="BA9568"/>
                    </a:solidFill>
                  </a:tcPr>
                </a:tc>
                <a:tc hMerge="1">
                  <a:txBody>
                    <a:bodyPr/>
                    <a:lstStyle/>
                    <a:p>
                      <a:endParaRPr/>
                    </a:p>
                  </a:txBody>
                  <a:tcPr marL="0" marR="0" marT="0" marB="0"/>
                </a:tc>
                <a:extLst>
                  <a:ext uri="{0D108BD9-81ED-4DB2-BD59-A6C34878D82A}">
                    <a16:rowId xmlns:a16="http://schemas.microsoft.com/office/drawing/2014/main" val="10001"/>
                  </a:ext>
                </a:extLst>
              </a:tr>
              <a:tr h="212090">
                <a:tc vMerge="1">
                  <a:txBody>
                    <a:bodyPr/>
                    <a:lstStyle/>
                    <a:p>
                      <a:endParaRPr/>
                    </a:p>
                  </a:txBody>
                  <a:tcPr marL="0" marR="0" marT="115570" marB="0">
                    <a:solidFill>
                      <a:srgbClr val="A37236"/>
                    </a:solidFill>
                  </a:tcPr>
                </a:tc>
                <a:tc>
                  <a:txBody>
                    <a:bodyPr/>
                    <a:lstStyle/>
                    <a:p>
                      <a:pPr marL="889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3</a:t>
                      </a:r>
                      <a:endParaRPr sz="1200" dirty="0">
                        <a:latin typeface="Arial"/>
                        <a:cs typeface="Arial"/>
                      </a:endParaRPr>
                    </a:p>
                  </a:txBody>
                  <a:tcPr marL="0" marR="0" marT="9525" marB="0">
                    <a:lnR w="6350">
                      <a:solidFill>
                        <a:srgbClr val="FFFFFF"/>
                      </a:solidFill>
                      <a:prstDash val="solid"/>
                    </a:lnR>
                    <a:solidFill>
                      <a:srgbClr val="D1B99B"/>
                    </a:solidFill>
                  </a:tcPr>
                </a:tc>
                <a:tc>
                  <a:txBody>
                    <a:bodyPr/>
                    <a:lstStyle/>
                    <a:p>
                      <a:pPr marL="889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2</a:t>
                      </a:r>
                      <a:endParaRPr sz="1200" dirty="0">
                        <a:latin typeface="Arial"/>
                        <a:cs typeface="Arial"/>
                      </a:endParaRPr>
                    </a:p>
                  </a:txBody>
                  <a:tcPr marL="0" marR="0" marT="9525" marB="0">
                    <a:lnL w="6350">
                      <a:solidFill>
                        <a:srgbClr val="FFFFFF"/>
                      </a:solidFill>
                      <a:prstDash val="solid"/>
                    </a:lnL>
                    <a:lnR w="6350">
                      <a:solidFill>
                        <a:srgbClr val="FFFFFF"/>
                      </a:solidFill>
                      <a:prstDash val="solid"/>
                    </a:lnR>
                    <a:solidFill>
                      <a:srgbClr val="D1B99B"/>
                    </a:solidFill>
                  </a:tcPr>
                </a:tc>
                <a:tc>
                  <a:txBody>
                    <a:bodyPr/>
                    <a:lstStyle/>
                    <a:p>
                      <a:pPr marL="889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3</a:t>
                      </a:r>
                      <a:endParaRPr sz="1200" dirty="0">
                        <a:latin typeface="Arial"/>
                        <a:cs typeface="Arial"/>
                      </a:endParaRPr>
                    </a:p>
                  </a:txBody>
                  <a:tcPr marL="0" marR="0" marT="9525" marB="0">
                    <a:lnL w="6350">
                      <a:solidFill>
                        <a:srgbClr val="FFFFFF"/>
                      </a:solidFill>
                      <a:prstDash val="solid"/>
                    </a:lnL>
                    <a:lnR w="6350" cap="flat" cmpd="sng" algn="ctr">
                      <a:solidFill>
                        <a:srgbClr val="FFFFFF"/>
                      </a:solidFill>
                      <a:prstDash val="solid"/>
                      <a:round/>
                      <a:headEnd type="none" w="med" len="med"/>
                      <a:tailEnd type="none" w="med" len="med"/>
                    </a:lnR>
                    <a:solidFill>
                      <a:srgbClr val="D1B99B"/>
                    </a:solidFill>
                  </a:tcPr>
                </a:tc>
                <a:tc>
                  <a:txBody>
                    <a:bodyPr/>
                    <a:lstStyle/>
                    <a:p>
                      <a:pPr marL="8890" algn="ctr">
                        <a:lnSpc>
                          <a:spcPct val="100000"/>
                        </a:lnSpc>
                        <a:spcBef>
                          <a:spcPts val="75"/>
                        </a:spcBef>
                      </a:pPr>
                      <a:r>
                        <a:rPr sz="1200" b="1" spc="-20" dirty="0">
                          <a:solidFill>
                            <a:srgbClr val="8C4F04"/>
                          </a:solidFill>
                          <a:latin typeface="Arial"/>
                          <a:cs typeface="Arial"/>
                        </a:rPr>
                        <a:t>2022</a:t>
                      </a:r>
                      <a:endParaRPr sz="1200" dirty="0">
                        <a:latin typeface="Arial"/>
                        <a:cs typeface="Arial"/>
                      </a:endParaRPr>
                    </a:p>
                  </a:txBody>
                  <a:tcPr marL="0" marR="0" marT="9525" marB="0">
                    <a:lnL w="6350">
                      <a:solidFill>
                        <a:srgbClr val="FFFFFF"/>
                      </a:solidFill>
                      <a:prstDash val="solid"/>
                    </a:lnL>
                    <a:lnR w="6350" cap="flat" cmpd="sng" algn="ctr">
                      <a:solidFill>
                        <a:srgbClr val="FFFFFF"/>
                      </a:solidFill>
                      <a:prstDash val="solid"/>
                      <a:round/>
                      <a:headEnd type="none" w="med" len="med"/>
                      <a:tailEnd type="none" w="med" len="med"/>
                    </a:lnR>
                    <a:solidFill>
                      <a:srgbClr val="D1B99B"/>
                    </a:solidFill>
                  </a:tcPr>
                </a:tc>
                <a:tc>
                  <a:txBody>
                    <a:bodyPr/>
                    <a:lstStyle/>
                    <a:p>
                      <a:pPr marL="889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3</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D1B99B"/>
                    </a:solidFill>
                  </a:tcPr>
                </a:tc>
                <a:tc>
                  <a:txBody>
                    <a:bodyPr/>
                    <a:lstStyle/>
                    <a:p>
                      <a:pPr marL="8890" algn="ctr">
                        <a:lnSpc>
                          <a:spcPct val="100000"/>
                        </a:lnSpc>
                        <a:spcBef>
                          <a:spcPts val="75"/>
                        </a:spcBef>
                      </a:pPr>
                      <a:r>
                        <a:rPr sz="1200" b="1" spc="-20" dirty="0">
                          <a:solidFill>
                            <a:srgbClr val="8C4F04"/>
                          </a:solidFill>
                          <a:latin typeface="Arial"/>
                          <a:cs typeface="Arial"/>
                        </a:rPr>
                        <a:t>2022</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solidFill>
                      <a:srgbClr val="D1B99B"/>
                    </a:solidFill>
                  </a:tcPr>
                </a:tc>
                <a:extLst>
                  <a:ext uri="{0D108BD9-81ED-4DB2-BD59-A6C34878D82A}">
                    <a16:rowId xmlns:a16="http://schemas.microsoft.com/office/drawing/2014/main" val="10002"/>
                  </a:ext>
                </a:extLst>
              </a:tr>
              <a:tr h="212090">
                <a:tc>
                  <a:txBody>
                    <a:bodyPr/>
                    <a:lstStyle/>
                    <a:p>
                      <a:pPr marL="59690">
                        <a:lnSpc>
                          <a:spcPct val="100000"/>
                        </a:lnSpc>
                        <a:spcBef>
                          <a:spcPts val="75"/>
                        </a:spcBef>
                      </a:pPr>
                      <a:r>
                        <a:rPr sz="1200" b="1" dirty="0">
                          <a:solidFill>
                            <a:srgbClr val="8C4F04"/>
                          </a:solidFill>
                          <a:latin typeface="Arial"/>
                          <a:cs typeface="Arial"/>
                        </a:rPr>
                        <a:t>1.</a:t>
                      </a:r>
                      <a:r>
                        <a:rPr sz="1200" b="1" spc="-15" dirty="0">
                          <a:solidFill>
                            <a:srgbClr val="8C4F04"/>
                          </a:solidFill>
                          <a:latin typeface="Arial"/>
                          <a:cs typeface="Arial"/>
                        </a:rPr>
                        <a:t> </a:t>
                      </a:r>
                      <a:r>
                        <a:rPr sz="1200" b="1" dirty="0">
                          <a:solidFill>
                            <a:srgbClr val="8C4F04"/>
                          </a:solidFill>
                          <a:latin typeface="Arial"/>
                          <a:cs typeface="Arial"/>
                        </a:rPr>
                        <a:t>Despesas</a:t>
                      </a:r>
                      <a:r>
                        <a:rPr sz="1200" b="1" spc="-15" dirty="0">
                          <a:solidFill>
                            <a:srgbClr val="8C4F04"/>
                          </a:solidFill>
                          <a:latin typeface="Arial"/>
                          <a:cs typeface="Arial"/>
                        </a:rPr>
                        <a:t> </a:t>
                      </a:r>
                      <a:r>
                        <a:rPr sz="1200" b="1" dirty="0">
                          <a:solidFill>
                            <a:srgbClr val="8C4F04"/>
                          </a:solidFill>
                          <a:latin typeface="Arial"/>
                          <a:cs typeface="Arial"/>
                        </a:rPr>
                        <a:t>de</a:t>
                      </a:r>
                      <a:r>
                        <a:rPr sz="1200" b="1" spc="-10" dirty="0">
                          <a:solidFill>
                            <a:srgbClr val="8C4F04"/>
                          </a:solidFill>
                          <a:latin typeface="Arial"/>
                          <a:cs typeface="Arial"/>
                        </a:rPr>
                        <a:t> Pessoal</a:t>
                      </a:r>
                      <a:endParaRPr sz="1200">
                        <a:latin typeface="Arial"/>
                        <a:cs typeface="Arial"/>
                      </a:endParaRPr>
                    </a:p>
                  </a:txBody>
                  <a:tcPr marL="0" marR="0" marT="9525" marB="0">
                    <a:lnR w="6350">
                      <a:solidFill>
                        <a:srgbClr val="8C4F04"/>
                      </a:solidFill>
                      <a:prstDash val="solid"/>
                    </a:lnR>
                    <a:solidFill>
                      <a:srgbClr val="F4EDE6"/>
                    </a:solidFill>
                  </a:tcPr>
                </a:tc>
                <a:tc>
                  <a:txBody>
                    <a:bodyPr/>
                    <a:lstStyle/>
                    <a:p>
                      <a:pPr marR="38735" algn="r">
                        <a:lnSpc>
                          <a:spcPct val="100000"/>
                        </a:lnSpc>
                        <a:spcBef>
                          <a:spcPts val="75"/>
                        </a:spcBef>
                      </a:pPr>
                      <a:r>
                        <a:rPr lang="pt-BR" sz="1200" b="1" spc="-10" dirty="0">
                          <a:solidFill>
                            <a:srgbClr val="8C4F04"/>
                          </a:solidFill>
                          <a:latin typeface="Arial"/>
                          <a:cs typeface="Arial"/>
                        </a:rPr>
                        <a:t>924.544,11</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4EDE6"/>
                    </a:solidFill>
                  </a:tcPr>
                </a:tc>
                <a:tc>
                  <a:txBody>
                    <a:bodyPr/>
                    <a:lstStyle/>
                    <a:p>
                      <a:pPr marR="38735" algn="r">
                        <a:lnSpc>
                          <a:spcPct val="100000"/>
                        </a:lnSpc>
                        <a:spcBef>
                          <a:spcPts val="75"/>
                        </a:spcBef>
                      </a:pPr>
                      <a:r>
                        <a:rPr sz="1200" b="1" spc="-10" dirty="0">
                          <a:solidFill>
                            <a:srgbClr val="8C4F04"/>
                          </a:solidFill>
                          <a:latin typeface="Arial"/>
                          <a:cs typeface="Arial"/>
                        </a:rPr>
                        <a:t>738.157,48</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4EDE6"/>
                    </a:solidFill>
                  </a:tcPr>
                </a:tc>
                <a:tc>
                  <a:txBody>
                    <a:bodyPr/>
                    <a:lstStyle/>
                    <a:p>
                      <a:pPr marR="38100" algn="r">
                        <a:lnSpc>
                          <a:spcPct val="100000"/>
                        </a:lnSpc>
                        <a:spcBef>
                          <a:spcPts val="75"/>
                        </a:spcBef>
                      </a:pPr>
                      <a:r>
                        <a:rPr lang="pt-BR" sz="1200" b="1" spc="-10" dirty="0">
                          <a:solidFill>
                            <a:srgbClr val="8C4F04"/>
                          </a:solidFill>
                          <a:latin typeface="Arial"/>
                          <a:cs typeface="Arial"/>
                        </a:rPr>
                        <a:t>895.581,57</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8100" algn="r">
                        <a:lnSpc>
                          <a:spcPct val="100000"/>
                        </a:lnSpc>
                        <a:spcBef>
                          <a:spcPts val="75"/>
                        </a:spcBef>
                      </a:pPr>
                      <a:r>
                        <a:rPr sz="1200" b="1" spc="-10" dirty="0">
                          <a:solidFill>
                            <a:srgbClr val="8C4F04"/>
                          </a:solidFill>
                          <a:latin typeface="Arial"/>
                          <a:cs typeface="Arial"/>
                        </a:rPr>
                        <a:t>738.157,48</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F4EDE6"/>
                    </a:solidFill>
                  </a:tcPr>
                </a:tc>
                <a:tc>
                  <a:txBody>
                    <a:bodyPr/>
                    <a:lstStyle/>
                    <a:p>
                      <a:pPr marR="38100" algn="r">
                        <a:lnSpc>
                          <a:spcPct val="100000"/>
                        </a:lnSpc>
                        <a:spcBef>
                          <a:spcPts val="75"/>
                        </a:spcBef>
                      </a:pPr>
                      <a:r>
                        <a:rPr lang="pt-BR" sz="1200" b="1" spc="-10" dirty="0">
                          <a:solidFill>
                            <a:srgbClr val="8C4F04"/>
                          </a:solidFill>
                          <a:latin typeface="Arial"/>
                          <a:cs typeface="Arial"/>
                        </a:rPr>
                        <a:t>894.610,73</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8100" algn="r">
                        <a:lnSpc>
                          <a:spcPct val="100000"/>
                        </a:lnSpc>
                        <a:spcBef>
                          <a:spcPts val="75"/>
                        </a:spcBef>
                      </a:pPr>
                      <a:r>
                        <a:rPr sz="1200" b="1" spc="-10" dirty="0">
                          <a:solidFill>
                            <a:srgbClr val="8C4F04"/>
                          </a:solidFill>
                          <a:latin typeface="Arial"/>
                          <a:cs typeface="Arial"/>
                        </a:rPr>
                        <a:t>725.795,16</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F4EDE6"/>
                    </a:solidFill>
                  </a:tcPr>
                </a:tc>
                <a:extLst>
                  <a:ext uri="{0D108BD9-81ED-4DB2-BD59-A6C34878D82A}">
                    <a16:rowId xmlns:a16="http://schemas.microsoft.com/office/drawing/2014/main" val="10003"/>
                  </a:ext>
                </a:extLst>
              </a:tr>
              <a:tr h="212090">
                <a:tc>
                  <a:txBody>
                    <a:bodyPr/>
                    <a:lstStyle/>
                    <a:p>
                      <a:pPr marL="229235">
                        <a:lnSpc>
                          <a:spcPct val="100000"/>
                        </a:lnSpc>
                        <a:spcBef>
                          <a:spcPts val="75"/>
                        </a:spcBef>
                      </a:pPr>
                      <a:r>
                        <a:rPr sz="1200" dirty="0">
                          <a:solidFill>
                            <a:srgbClr val="8C4F04"/>
                          </a:solidFill>
                          <a:latin typeface="Arial"/>
                          <a:cs typeface="Arial"/>
                        </a:rPr>
                        <a:t>Remuneração</a:t>
                      </a:r>
                      <a:r>
                        <a:rPr sz="1200" spc="-30" dirty="0">
                          <a:solidFill>
                            <a:srgbClr val="8C4F04"/>
                          </a:solidFill>
                          <a:latin typeface="Arial"/>
                          <a:cs typeface="Arial"/>
                        </a:rPr>
                        <a:t> </a:t>
                      </a:r>
                      <a:r>
                        <a:rPr sz="1200" dirty="0">
                          <a:solidFill>
                            <a:srgbClr val="8C4F04"/>
                          </a:solidFill>
                          <a:latin typeface="Arial"/>
                          <a:cs typeface="Arial"/>
                        </a:rPr>
                        <a:t>de</a:t>
                      </a:r>
                      <a:r>
                        <a:rPr sz="1200" spc="-25" dirty="0">
                          <a:solidFill>
                            <a:srgbClr val="8C4F04"/>
                          </a:solidFill>
                          <a:latin typeface="Arial"/>
                          <a:cs typeface="Arial"/>
                        </a:rPr>
                        <a:t> </a:t>
                      </a:r>
                      <a:r>
                        <a:rPr sz="1200" spc="-10" dirty="0">
                          <a:solidFill>
                            <a:srgbClr val="8C4F04"/>
                          </a:solidFill>
                          <a:latin typeface="Arial"/>
                          <a:cs typeface="Arial"/>
                        </a:rPr>
                        <a:t>Pessoal</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R="38100" algn="r">
                        <a:lnSpc>
                          <a:spcPct val="100000"/>
                        </a:lnSpc>
                        <a:spcBef>
                          <a:spcPts val="75"/>
                        </a:spcBef>
                      </a:pPr>
                      <a:r>
                        <a:rPr lang="pt-BR" sz="1200" spc="-10" dirty="0">
                          <a:solidFill>
                            <a:srgbClr val="8C4F04"/>
                          </a:solidFill>
                          <a:latin typeface="Arial"/>
                          <a:cs typeface="Arial"/>
                        </a:rPr>
                        <a:t>657.943.86</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8100" algn="r">
                        <a:lnSpc>
                          <a:spcPct val="100000"/>
                        </a:lnSpc>
                        <a:spcBef>
                          <a:spcPts val="75"/>
                        </a:spcBef>
                      </a:pPr>
                      <a:r>
                        <a:rPr sz="1200" spc="-10" dirty="0">
                          <a:solidFill>
                            <a:srgbClr val="8C4F04"/>
                          </a:solidFill>
                          <a:latin typeface="Arial"/>
                          <a:cs typeface="Arial"/>
                        </a:rPr>
                        <a:t>482.472,99</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R="38100" algn="r">
                        <a:lnSpc>
                          <a:spcPct val="100000"/>
                        </a:lnSpc>
                        <a:spcBef>
                          <a:spcPts val="75"/>
                        </a:spcBef>
                      </a:pPr>
                      <a:r>
                        <a:rPr lang="pt-BR" sz="1200" spc="-10" dirty="0">
                          <a:solidFill>
                            <a:srgbClr val="8C4F04"/>
                          </a:solidFill>
                          <a:latin typeface="Arial"/>
                          <a:cs typeface="Arial"/>
                        </a:rPr>
                        <a:t>628.981,32</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8100" algn="r">
                        <a:lnSpc>
                          <a:spcPct val="100000"/>
                        </a:lnSpc>
                        <a:spcBef>
                          <a:spcPts val="75"/>
                        </a:spcBef>
                      </a:pPr>
                      <a:r>
                        <a:rPr sz="1200" spc="-10" dirty="0">
                          <a:solidFill>
                            <a:srgbClr val="8C4F04"/>
                          </a:solidFill>
                          <a:latin typeface="Arial"/>
                          <a:cs typeface="Arial"/>
                        </a:rPr>
                        <a:t>482.472,99</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EADFE1"/>
                    </a:solidFill>
                  </a:tcPr>
                </a:tc>
                <a:tc>
                  <a:txBody>
                    <a:bodyPr/>
                    <a:lstStyle/>
                    <a:p>
                      <a:pPr marR="38100" algn="r">
                        <a:lnSpc>
                          <a:spcPct val="100000"/>
                        </a:lnSpc>
                        <a:spcBef>
                          <a:spcPts val="75"/>
                        </a:spcBef>
                      </a:pPr>
                      <a:r>
                        <a:rPr lang="pt-BR" sz="1200" spc="-10" dirty="0">
                          <a:solidFill>
                            <a:srgbClr val="8C4F04"/>
                          </a:solidFill>
                          <a:latin typeface="Arial"/>
                          <a:cs typeface="Arial"/>
                        </a:rPr>
                        <a:t>628.765,35</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8100" algn="r">
                        <a:lnSpc>
                          <a:spcPct val="100000"/>
                        </a:lnSpc>
                        <a:spcBef>
                          <a:spcPts val="75"/>
                        </a:spcBef>
                      </a:pPr>
                      <a:r>
                        <a:rPr sz="1200" spc="-10" dirty="0">
                          <a:solidFill>
                            <a:srgbClr val="8C4F04"/>
                          </a:solidFill>
                          <a:latin typeface="Arial"/>
                          <a:cs typeface="Arial"/>
                        </a:rPr>
                        <a:t>482.472,99</a:t>
                      </a:r>
                      <a:endParaRPr sz="120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EADFE1"/>
                    </a:solidFill>
                  </a:tcPr>
                </a:tc>
                <a:extLst>
                  <a:ext uri="{0D108BD9-81ED-4DB2-BD59-A6C34878D82A}">
                    <a16:rowId xmlns:a16="http://schemas.microsoft.com/office/drawing/2014/main" val="10004"/>
                  </a:ext>
                </a:extLst>
              </a:tr>
              <a:tr h="212090">
                <a:tc>
                  <a:txBody>
                    <a:bodyPr/>
                    <a:lstStyle/>
                    <a:p>
                      <a:pPr marL="229870">
                        <a:lnSpc>
                          <a:spcPct val="100000"/>
                        </a:lnSpc>
                        <a:spcBef>
                          <a:spcPts val="75"/>
                        </a:spcBef>
                      </a:pPr>
                      <a:r>
                        <a:rPr sz="1200" dirty="0">
                          <a:solidFill>
                            <a:srgbClr val="8C4F04"/>
                          </a:solidFill>
                          <a:latin typeface="Arial"/>
                          <a:cs typeface="Arial"/>
                        </a:rPr>
                        <a:t>Encargos </a:t>
                      </a:r>
                      <a:r>
                        <a:rPr sz="1200" spc="-10" dirty="0">
                          <a:solidFill>
                            <a:srgbClr val="8C4F04"/>
                          </a:solidFill>
                          <a:latin typeface="Arial"/>
                          <a:cs typeface="Arial"/>
                        </a:rPr>
                        <a:t>patronais</a:t>
                      </a:r>
                      <a:endParaRPr sz="1200">
                        <a:latin typeface="Arial"/>
                        <a:cs typeface="Arial"/>
                      </a:endParaRPr>
                    </a:p>
                  </a:txBody>
                  <a:tcPr marL="0" marR="0" marT="9525" marB="0">
                    <a:lnR w="6350">
                      <a:solidFill>
                        <a:srgbClr val="8C4F04"/>
                      </a:solidFill>
                      <a:prstDash val="solid"/>
                    </a:lnR>
                    <a:solidFill>
                      <a:srgbClr val="F1F1F1"/>
                    </a:solidFill>
                  </a:tcPr>
                </a:tc>
                <a:tc>
                  <a:txBody>
                    <a:bodyPr/>
                    <a:lstStyle/>
                    <a:p>
                      <a:pPr marR="38100" algn="r">
                        <a:lnSpc>
                          <a:spcPct val="100000"/>
                        </a:lnSpc>
                        <a:spcBef>
                          <a:spcPts val="75"/>
                        </a:spcBef>
                      </a:pPr>
                      <a:r>
                        <a:rPr lang="pt-BR" sz="1200" spc="-10" dirty="0">
                          <a:solidFill>
                            <a:srgbClr val="8C4F04"/>
                          </a:solidFill>
                          <a:latin typeface="Arial"/>
                          <a:cs typeface="Arial"/>
                        </a:rPr>
                        <a:t>144.889,01</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1F1F1"/>
                    </a:solidFill>
                  </a:tcPr>
                </a:tc>
                <a:tc>
                  <a:txBody>
                    <a:bodyPr/>
                    <a:lstStyle/>
                    <a:p>
                      <a:pPr marR="38100" algn="r">
                        <a:lnSpc>
                          <a:spcPct val="100000"/>
                        </a:lnSpc>
                        <a:spcBef>
                          <a:spcPts val="75"/>
                        </a:spcBef>
                      </a:pPr>
                      <a:r>
                        <a:rPr sz="1200" spc="-10" dirty="0">
                          <a:solidFill>
                            <a:srgbClr val="8C4F04"/>
                          </a:solidFill>
                          <a:latin typeface="Arial"/>
                          <a:cs typeface="Arial"/>
                        </a:rPr>
                        <a:t>137.581,98</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1F1F1"/>
                    </a:solidFill>
                  </a:tcPr>
                </a:tc>
                <a:tc>
                  <a:txBody>
                    <a:bodyPr/>
                    <a:lstStyle/>
                    <a:p>
                      <a:pPr marR="37465" algn="r">
                        <a:lnSpc>
                          <a:spcPct val="100000"/>
                        </a:lnSpc>
                        <a:spcBef>
                          <a:spcPts val="75"/>
                        </a:spcBef>
                      </a:pPr>
                      <a:r>
                        <a:rPr lang="pt-BR" sz="1200" spc="-10" dirty="0">
                          <a:solidFill>
                            <a:srgbClr val="8C4F04"/>
                          </a:solidFill>
                          <a:latin typeface="Arial"/>
                          <a:cs typeface="Arial"/>
                        </a:rPr>
                        <a:t>144.889,01</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7465" algn="r">
                        <a:lnSpc>
                          <a:spcPct val="100000"/>
                        </a:lnSpc>
                        <a:spcBef>
                          <a:spcPts val="75"/>
                        </a:spcBef>
                      </a:pPr>
                      <a:r>
                        <a:rPr sz="1200" spc="-10" dirty="0">
                          <a:solidFill>
                            <a:srgbClr val="8C4F04"/>
                          </a:solidFill>
                          <a:latin typeface="Arial"/>
                          <a:cs typeface="Arial"/>
                        </a:rPr>
                        <a:t>137.581,98</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F1F1F1"/>
                    </a:solidFill>
                  </a:tcPr>
                </a:tc>
                <a:tc>
                  <a:txBody>
                    <a:bodyPr/>
                    <a:lstStyle/>
                    <a:p>
                      <a:pPr marR="37465" algn="r">
                        <a:lnSpc>
                          <a:spcPct val="100000"/>
                        </a:lnSpc>
                        <a:spcBef>
                          <a:spcPts val="75"/>
                        </a:spcBef>
                      </a:pPr>
                      <a:r>
                        <a:rPr lang="pt-BR" sz="1200" spc="-10" dirty="0">
                          <a:solidFill>
                            <a:srgbClr val="8C4F04"/>
                          </a:solidFill>
                          <a:latin typeface="Arial"/>
                          <a:cs typeface="Arial"/>
                        </a:rPr>
                        <a:t>144.889,01</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7465" algn="r">
                        <a:lnSpc>
                          <a:spcPct val="100000"/>
                        </a:lnSpc>
                        <a:spcBef>
                          <a:spcPts val="75"/>
                        </a:spcBef>
                      </a:pPr>
                      <a:r>
                        <a:rPr sz="1200" spc="-10" dirty="0">
                          <a:solidFill>
                            <a:srgbClr val="8C4F04"/>
                          </a:solidFill>
                          <a:latin typeface="Arial"/>
                          <a:cs typeface="Arial"/>
                        </a:rPr>
                        <a:t>125.219,66</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F1F1F1"/>
                    </a:solidFill>
                  </a:tcPr>
                </a:tc>
                <a:extLst>
                  <a:ext uri="{0D108BD9-81ED-4DB2-BD59-A6C34878D82A}">
                    <a16:rowId xmlns:a16="http://schemas.microsoft.com/office/drawing/2014/main" val="10005"/>
                  </a:ext>
                </a:extLst>
              </a:tr>
              <a:tr h="212090">
                <a:tc>
                  <a:txBody>
                    <a:bodyPr/>
                    <a:lstStyle/>
                    <a:p>
                      <a:pPr marL="229870">
                        <a:lnSpc>
                          <a:spcPct val="100000"/>
                        </a:lnSpc>
                        <a:spcBef>
                          <a:spcPts val="75"/>
                        </a:spcBef>
                      </a:pPr>
                      <a:r>
                        <a:rPr sz="1200" dirty="0">
                          <a:solidFill>
                            <a:srgbClr val="8C4F04"/>
                          </a:solidFill>
                          <a:latin typeface="Arial"/>
                          <a:cs typeface="Arial"/>
                        </a:rPr>
                        <a:t>Benefícios a </a:t>
                      </a:r>
                      <a:r>
                        <a:rPr sz="1200" spc="-10" dirty="0">
                          <a:solidFill>
                            <a:srgbClr val="8C4F04"/>
                          </a:solidFill>
                          <a:latin typeface="Arial"/>
                          <a:cs typeface="Arial"/>
                        </a:rPr>
                        <a:t>Pessoal</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R="37465" algn="r">
                        <a:lnSpc>
                          <a:spcPct val="100000"/>
                        </a:lnSpc>
                        <a:spcBef>
                          <a:spcPts val="75"/>
                        </a:spcBef>
                      </a:pPr>
                      <a:r>
                        <a:rPr lang="pt-BR" sz="1200" spc="-10" dirty="0">
                          <a:solidFill>
                            <a:srgbClr val="8C4F04"/>
                          </a:solidFill>
                          <a:latin typeface="Arial"/>
                          <a:cs typeface="Arial"/>
                        </a:rPr>
                        <a:t>121.711,24</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7465" algn="r">
                        <a:lnSpc>
                          <a:spcPct val="100000"/>
                        </a:lnSpc>
                        <a:spcBef>
                          <a:spcPts val="75"/>
                        </a:spcBef>
                      </a:pPr>
                      <a:r>
                        <a:rPr sz="1200" spc="-10" dirty="0">
                          <a:solidFill>
                            <a:srgbClr val="8C4F04"/>
                          </a:solidFill>
                          <a:latin typeface="Arial"/>
                          <a:cs typeface="Arial"/>
                        </a:rPr>
                        <a:t>118.102,51</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R="37465" algn="r">
                        <a:lnSpc>
                          <a:spcPct val="100000"/>
                        </a:lnSpc>
                        <a:spcBef>
                          <a:spcPts val="75"/>
                        </a:spcBef>
                      </a:pPr>
                      <a:r>
                        <a:rPr lang="pt-BR" sz="1200" spc="-10" dirty="0">
                          <a:solidFill>
                            <a:srgbClr val="8C4F04"/>
                          </a:solidFill>
                          <a:latin typeface="Arial"/>
                          <a:cs typeface="Arial"/>
                        </a:rPr>
                        <a:t>121.711,74</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7465" algn="r">
                        <a:lnSpc>
                          <a:spcPct val="100000"/>
                        </a:lnSpc>
                        <a:spcBef>
                          <a:spcPts val="75"/>
                        </a:spcBef>
                      </a:pPr>
                      <a:r>
                        <a:rPr sz="1200" spc="-10" dirty="0">
                          <a:solidFill>
                            <a:srgbClr val="8C4F04"/>
                          </a:solidFill>
                          <a:latin typeface="Arial"/>
                          <a:cs typeface="Arial"/>
                        </a:rPr>
                        <a:t>118.102,51</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EADFE1"/>
                    </a:solidFill>
                  </a:tcPr>
                </a:tc>
                <a:tc>
                  <a:txBody>
                    <a:bodyPr/>
                    <a:lstStyle/>
                    <a:p>
                      <a:pPr marR="37465" algn="r">
                        <a:lnSpc>
                          <a:spcPct val="100000"/>
                        </a:lnSpc>
                        <a:spcBef>
                          <a:spcPts val="75"/>
                        </a:spcBef>
                      </a:pPr>
                      <a:r>
                        <a:rPr lang="pt-BR" sz="1200" spc="-10" dirty="0">
                          <a:solidFill>
                            <a:srgbClr val="8C4F04"/>
                          </a:solidFill>
                          <a:latin typeface="Arial"/>
                          <a:cs typeface="Arial"/>
                        </a:rPr>
                        <a:t>121.711,74</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7465" algn="r">
                        <a:lnSpc>
                          <a:spcPct val="100000"/>
                        </a:lnSpc>
                        <a:spcBef>
                          <a:spcPts val="75"/>
                        </a:spcBef>
                      </a:pPr>
                      <a:r>
                        <a:rPr sz="1200" spc="-10" dirty="0">
                          <a:solidFill>
                            <a:srgbClr val="8C4F04"/>
                          </a:solidFill>
                          <a:latin typeface="Arial"/>
                          <a:cs typeface="Arial"/>
                        </a:rPr>
                        <a:t>118.102,51</a:t>
                      </a:r>
                      <a:endParaRPr sz="120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EADFE1"/>
                    </a:solidFill>
                  </a:tcPr>
                </a:tc>
                <a:extLst>
                  <a:ext uri="{0D108BD9-81ED-4DB2-BD59-A6C34878D82A}">
                    <a16:rowId xmlns:a16="http://schemas.microsoft.com/office/drawing/2014/main" val="10006"/>
                  </a:ext>
                </a:extLst>
              </a:tr>
              <a:tr h="212090">
                <a:tc>
                  <a:txBody>
                    <a:bodyPr/>
                    <a:lstStyle/>
                    <a:p>
                      <a:pPr marL="60960">
                        <a:lnSpc>
                          <a:spcPct val="100000"/>
                        </a:lnSpc>
                        <a:spcBef>
                          <a:spcPts val="75"/>
                        </a:spcBef>
                      </a:pPr>
                      <a:r>
                        <a:rPr sz="1200" b="1" dirty="0">
                          <a:solidFill>
                            <a:srgbClr val="8C4F04"/>
                          </a:solidFill>
                          <a:latin typeface="Arial"/>
                          <a:cs typeface="Arial"/>
                        </a:rPr>
                        <a:t>2.</a:t>
                      </a:r>
                      <a:r>
                        <a:rPr sz="1200" b="1" spc="-5" dirty="0">
                          <a:solidFill>
                            <a:srgbClr val="8C4F04"/>
                          </a:solidFill>
                          <a:latin typeface="Arial"/>
                          <a:cs typeface="Arial"/>
                        </a:rPr>
                        <a:t> </a:t>
                      </a:r>
                      <a:r>
                        <a:rPr sz="1200" b="1" dirty="0">
                          <a:solidFill>
                            <a:srgbClr val="8C4F04"/>
                          </a:solidFill>
                          <a:latin typeface="Arial"/>
                          <a:cs typeface="Arial"/>
                        </a:rPr>
                        <a:t>Uso</a:t>
                      </a:r>
                      <a:r>
                        <a:rPr sz="1200" b="1" spc="-5" dirty="0">
                          <a:solidFill>
                            <a:srgbClr val="8C4F04"/>
                          </a:solidFill>
                          <a:latin typeface="Arial"/>
                          <a:cs typeface="Arial"/>
                        </a:rPr>
                        <a:t> </a:t>
                      </a:r>
                      <a:r>
                        <a:rPr sz="1200" b="1" dirty="0">
                          <a:solidFill>
                            <a:srgbClr val="8C4F04"/>
                          </a:solidFill>
                          <a:latin typeface="Arial"/>
                          <a:cs typeface="Arial"/>
                        </a:rPr>
                        <a:t>de</a:t>
                      </a:r>
                      <a:r>
                        <a:rPr sz="1200" b="1" spc="-5" dirty="0">
                          <a:solidFill>
                            <a:srgbClr val="8C4F04"/>
                          </a:solidFill>
                          <a:latin typeface="Arial"/>
                          <a:cs typeface="Arial"/>
                        </a:rPr>
                        <a:t> </a:t>
                      </a:r>
                      <a:r>
                        <a:rPr sz="1200" b="1" dirty="0">
                          <a:solidFill>
                            <a:srgbClr val="8C4F04"/>
                          </a:solidFill>
                          <a:latin typeface="Arial"/>
                          <a:cs typeface="Arial"/>
                        </a:rPr>
                        <a:t>Bens</a:t>
                      </a:r>
                      <a:r>
                        <a:rPr sz="1200" b="1" spc="-5" dirty="0">
                          <a:solidFill>
                            <a:srgbClr val="8C4F04"/>
                          </a:solidFill>
                          <a:latin typeface="Arial"/>
                          <a:cs typeface="Arial"/>
                        </a:rPr>
                        <a:t> </a:t>
                      </a:r>
                      <a:r>
                        <a:rPr sz="1200" b="1" dirty="0">
                          <a:solidFill>
                            <a:srgbClr val="8C4F04"/>
                          </a:solidFill>
                          <a:latin typeface="Arial"/>
                          <a:cs typeface="Arial"/>
                        </a:rPr>
                        <a:t>e </a:t>
                      </a:r>
                      <a:r>
                        <a:rPr sz="1200" b="1" spc="-10" dirty="0">
                          <a:solidFill>
                            <a:srgbClr val="8C4F04"/>
                          </a:solidFill>
                          <a:latin typeface="Arial"/>
                          <a:cs typeface="Arial"/>
                        </a:rPr>
                        <a:t>Serviços</a:t>
                      </a:r>
                      <a:endParaRPr sz="1200">
                        <a:latin typeface="Arial"/>
                        <a:cs typeface="Arial"/>
                      </a:endParaRPr>
                    </a:p>
                  </a:txBody>
                  <a:tcPr marL="0" marR="0" marT="9525" marB="0">
                    <a:lnR w="6350">
                      <a:solidFill>
                        <a:srgbClr val="8C4F04"/>
                      </a:solidFill>
                      <a:prstDash val="solid"/>
                    </a:lnR>
                    <a:solidFill>
                      <a:srgbClr val="F4EDE6"/>
                    </a:solidFill>
                  </a:tcPr>
                </a:tc>
                <a:tc>
                  <a:txBody>
                    <a:bodyPr/>
                    <a:lstStyle/>
                    <a:p>
                      <a:pPr marR="37465" algn="r">
                        <a:lnSpc>
                          <a:spcPct val="100000"/>
                        </a:lnSpc>
                        <a:spcBef>
                          <a:spcPts val="75"/>
                        </a:spcBef>
                      </a:pPr>
                      <a:r>
                        <a:rPr lang="pt-BR" sz="1200" b="1" spc="-10" dirty="0">
                          <a:solidFill>
                            <a:srgbClr val="8C4F04"/>
                          </a:solidFill>
                          <a:latin typeface="Arial"/>
                          <a:cs typeface="Arial"/>
                        </a:rPr>
                        <a:t>418.248,46</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4EDE6"/>
                    </a:solidFill>
                  </a:tcPr>
                </a:tc>
                <a:tc>
                  <a:txBody>
                    <a:bodyPr/>
                    <a:lstStyle/>
                    <a:p>
                      <a:pPr marR="37465" algn="r">
                        <a:lnSpc>
                          <a:spcPct val="100000"/>
                        </a:lnSpc>
                        <a:spcBef>
                          <a:spcPts val="75"/>
                        </a:spcBef>
                      </a:pPr>
                      <a:r>
                        <a:rPr sz="1200" b="1" spc="-10" dirty="0">
                          <a:solidFill>
                            <a:srgbClr val="8C4F04"/>
                          </a:solidFill>
                          <a:latin typeface="Arial"/>
                          <a:cs typeface="Arial"/>
                        </a:rPr>
                        <a:t>398.878,37</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F4EDE6"/>
                    </a:solidFill>
                  </a:tcPr>
                </a:tc>
                <a:tc>
                  <a:txBody>
                    <a:bodyPr/>
                    <a:lstStyle/>
                    <a:p>
                      <a:pPr marL="0" marR="37465" lvl="0" indent="0" algn="r" defTabSz="914400" eaLnBrk="1" fontAlgn="auto" latinLnBrk="0" hangingPunct="1">
                        <a:lnSpc>
                          <a:spcPct val="100000"/>
                        </a:lnSpc>
                        <a:spcBef>
                          <a:spcPts val="75"/>
                        </a:spcBef>
                        <a:spcAft>
                          <a:spcPts val="0"/>
                        </a:spcAft>
                        <a:buClrTx/>
                        <a:buSzTx/>
                        <a:buFontTx/>
                        <a:buNone/>
                        <a:tabLst/>
                        <a:defRPr/>
                      </a:pPr>
                      <a:r>
                        <a:rPr lang="pt-BR" sz="1200" b="1" spc="-10" dirty="0">
                          <a:solidFill>
                            <a:srgbClr val="8C4F04"/>
                          </a:solidFill>
                          <a:latin typeface="Arial"/>
                          <a:cs typeface="Arial"/>
                        </a:rPr>
                        <a:t>400.934,22</a:t>
                      </a:r>
                      <a:endParaRPr lang="pt-BR" sz="1200" b="1"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7465" algn="r">
                        <a:lnSpc>
                          <a:spcPct val="100000"/>
                        </a:lnSpc>
                        <a:spcBef>
                          <a:spcPts val="75"/>
                        </a:spcBef>
                      </a:pPr>
                      <a:r>
                        <a:rPr sz="1200" b="1" spc="-10" dirty="0">
                          <a:solidFill>
                            <a:srgbClr val="8C4F04"/>
                          </a:solidFill>
                          <a:latin typeface="Arial"/>
                          <a:cs typeface="Arial"/>
                        </a:rPr>
                        <a:t>398.878,37</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4EDE6"/>
                    </a:solidFill>
                  </a:tcPr>
                </a:tc>
                <a:tc>
                  <a:txBody>
                    <a:bodyPr/>
                    <a:lstStyle/>
                    <a:p>
                      <a:pPr marR="37465" algn="r">
                        <a:lnSpc>
                          <a:spcPct val="100000"/>
                        </a:lnSpc>
                        <a:spcBef>
                          <a:spcPts val="75"/>
                        </a:spcBef>
                      </a:pPr>
                      <a:r>
                        <a:rPr lang="pt-BR" sz="1200" b="1" spc="-10" dirty="0">
                          <a:solidFill>
                            <a:srgbClr val="8C4F04"/>
                          </a:solidFill>
                          <a:latin typeface="Arial"/>
                          <a:cs typeface="Arial"/>
                        </a:rPr>
                        <a:t>400.934,22</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7465" algn="r">
                        <a:lnSpc>
                          <a:spcPct val="100000"/>
                        </a:lnSpc>
                        <a:spcBef>
                          <a:spcPts val="75"/>
                        </a:spcBef>
                      </a:pPr>
                      <a:r>
                        <a:rPr sz="1200" b="1" spc="-10" dirty="0">
                          <a:solidFill>
                            <a:srgbClr val="8C4F04"/>
                          </a:solidFill>
                          <a:latin typeface="Arial"/>
                          <a:cs typeface="Arial"/>
                        </a:rPr>
                        <a:t>385.561,82</a:t>
                      </a:r>
                      <a:endParaRPr sz="1200" dirty="0">
                        <a:latin typeface="Arial"/>
                        <a:cs typeface="Arial"/>
                      </a:endParaRPr>
                    </a:p>
                  </a:txBody>
                  <a:tcPr marL="0" marR="0" marT="9525" marB="0">
                    <a:lnL w="6350">
                      <a:solidFill>
                        <a:srgbClr val="C6A782"/>
                      </a:solidFill>
                      <a:prstDash val="solid"/>
                    </a:lnL>
                    <a:solidFill>
                      <a:srgbClr val="F4EDE6"/>
                    </a:solidFill>
                  </a:tcPr>
                </a:tc>
                <a:extLst>
                  <a:ext uri="{0D108BD9-81ED-4DB2-BD59-A6C34878D82A}">
                    <a16:rowId xmlns:a16="http://schemas.microsoft.com/office/drawing/2014/main" val="10007"/>
                  </a:ext>
                </a:extLst>
              </a:tr>
              <a:tr h="212090">
                <a:tc>
                  <a:txBody>
                    <a:bodyPr/>
                    <a:lstStyle/>
                    <a:p>
                      <a:pPr marL="230504">
                        <a:lnSpc>
                          <a:spcPct val="100000"/>
                        </a:lnSpc>
                        <a:spcBef>
                          <a:spcPts val="75"/>
                        </a:spcBef>
                      </a:pPr>
                      <a:r>
                        <a:rPr sz="1200" dirty="0">
                          <a:solidFill>
                            <a:srgbClr val="8C4F04"/>
                          </a:solidFill>
                          <a:latin typeface="Arial"/>
                          <a:cs typeface="Arial"/>
                        </a:rPr>
                        <a:t>Material</a:t>
                      </a:r>
                      <a:r>
                        <a:rPr sz="1200" spc="-20" dirty="0">
                          <a:solidFill>
                            <a:srgbClr val="8C4F04"/>
                          </a:solidFill>
                          <a:latin typeface="Arial"/>
                          <a:cs typeface="Arial"/>
                        </a:rPr>
                        <a:t> </a:t>
                      </a:r>
                      <a:r>
                        <a:rPr sz="1200" dirty="0">
                          <a:solidFill>
                            <a:srgbClr val="8C4F04"/>
                          </a:solidFill>
                          <a:latin typeface="Arial"/>
                          <a:cs typeface="Arial"/>
                        </a:rPr>
                        <a:t>de</a:t>
                      </a:r>
                      <a:r>
                        <a:rPr sz="1200" spc="-20" dirty="0">
                          <a:solidFill>
                            <a:srgbClr val="8C4F04"/>
                          </a:solidFill>
                          <a:latin typeface="Arial"/>
                          <a:cs typeface="Arial"/>
                        </a:rPr>
                        <a:t> </a:t>
                      </a:r>
                      <a:r>
                        <a:rPr sz="1200" spc="-10" dirty="0">
                          <a:solidFill>
                            <a:srgbClr val="8C4F04"/>
                          </a:solidFill>
                          <a:latin typeface="Arial"/>
                          <a:cs typeface="Arial"/>
                        </a:rPr>
                        <a:t>Consumo</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R="36830" algn="r">
                        <a:lnSpc>
                          <a:spcPct val="100000"/>
                        </a:lnSpc>
                        <a:spcBef>
                          <a:spcPts val="75"/>
                        </a:spcBef>
                      </a:pPr>
                      <a:r>
                        <a:rPr lang="pt-BR" sz="1200" spc="-10" dirty="0">
                          <a:solidFill>
                            <a:srgbClr val="8C4F04"/>
                          </a:solidFill>
                          <a:latin typeface="Arial"/>
                          <a:cs typeface="Arial"/>
                        </a:rPr>
                        <a:t>38.688,04</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6830" algn="r">
                        <a:lnSpc>
                          <a:spcPct val="100000"/>
                        </a:lnSpc>
                        <a:spcBef>
                          <a:spcPts val="75"/>
                        </a:spcBef>
                      </a:pPr>
                      <a:r>
                        <a:rPr sz="1200" spc="-10" dirty="0">
                          <a:solidFill>
                            <a:srgbClr val="8C4F04"/>
                          </a:solidFill>
                          <a:latin typeface="Arial"/>
                          <a:cs typeface="Arial"/>
                        </a:rPr>
                        <a:t>45.777,67</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R="36830" algn="r">
                        <a:lnSpc>
                          <a:spcPct val="100000"/>
                        </a:lnSpc>
                        <a:spcBef>
                          <a:spcPts val="75"/>
                        </a:spcBef>
                      </a:pPr>
                      <a:r>
                        <a:rPr lang="pt-BR" sz="1200" spc="-10" dirty="0">
                          <a:solidFill>
                            <a:srgbClr val="8C4F04"/>
                          </a:solidFill>
                          <a:latin typeface="Arial"/>
                          <a:cs typeface="Arial"/>
                        </a:rPr>
                        <a:t>30.322,11</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830" algn="r">
                        <a:lnSpc>
                          <a:spcPct val="100000"/>
                        </a:lnSpc>
                        <a:spcBef>
                          <a:spcPts val="75"/>
                        </a:spcBef>
                      </a:pPr>
                      <a:r>
                        <a:rPr sz="1200" spc="-10" dirty="0">
                          <a:solidFill>
                            <a:srgbClr val="8C4F04"/>
                          </a:solidFill>
                          <a:latin typeface="Arial"/>
                          <a:cs typeface="Arial"/>
                        </a:rPr>
                        <a:t>45.777,67</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L="0" marR="36830" lvl="0" indent="0" algn="r" defTabSz="914400" eaLnBrk="1" fontAlgn="auto" latinLnBrk="0" hangingPunct="1">
                        <a:lnSpc>
                          <a:spcPct val="100000"/>
                        </a:lnSpc>
                        <a:spcBef>
                          <a:spcPts val="75"/>
                        </a:spcBef>
                        <a:spcAft>
                          <a:spcPts val="0"/>
                        </a:spcAft>
                        <a:buClrTx/>
                        <a:buSzTx/>
                        <a:buFontTx/>
                        <a:buNone/>
                        <a:tabLst/>
                        <a:defRPr/>
                      </a:pPr>
                      <a:r>
                        <a:rPr lang="pt-BR" sz="1200" spc="-10" dirty="0">
                          <a:solidFill>
                            <a:srgbClr val="8C4F04"/>
                          </a:solidFill>
                          <a:latin typeface="Arial"/>
                          <a:cs typeface="Arial"/>
                        </a:rPr>
                        <a:t>30.322,11</a:t>
                      </a:r>
                      <a:endParaRPr lang="pt-B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830" algn="r">
                        <a:lnSpc>
                          <a:spcPct val="100000"/>
                        </a:lnSpc>
                        <a:spcBef>
                          <a:spcPts val="75"/>
                        </a:spcBef>
                      </a:pPr>
                      <a:r>
                        <a:rPr sz="1200" spc="-10" dirty="0">
                          <a:solidFill>
                            <a:srgbClr val="8C4F04"/>
                          </a:solidFill>
                          <a:latin typeface="Arial"/>
                          <a:cs typeface="Arial"/>
                        </a:rPr>
                        <a:t>45.085,50</a:t>
                      </a:r>
                      <a:endParaRPr sz="1200" dirty="0">
                        <a:latin typeface="Arial"/>
                        <a:cs typeface="Arial"/>
                      </a:endParaRPr>
                    </a:p>
                  </a:txBody>
                  <a:tcPr marL="0" marR="0" marT="9525" marB="0">
                    <a:lnL w="6350">
                      <a:solidFill>
                        <a:srgbClr val="C6A782"/>
                      </a:solidFill>
                      <a:prstDash val="solid"/>
                    </a:lnL>
                    <a:solidFill>
                      <a:srgbClr val="EADFE1"/>
                    </a:solidFill>
                  </a:tcPr>
                </a:tc>
                <a:extLst>
                  <a:ext uri="{0D108BD9-81ED-4DB2-BD59-A6C34878D82A}">
                    <a16:rowId xmlns:a16="http://schemas.microsoft.com/office/drawing/2014/main" val="10008"/>
                  </a:ext>
                </a:extLst>
              </a:tr>
              <a:tr h="212090">
                <a:tc>
                  <a:txBody>
                    <a:bodyPr/>
                    <a:lstStyle/>
                    <a:p>
                      <a:pPr marL="230504">
                        <a:lnSpc>
                          <a:spcPct val="100000"/>
                        </a:lnSpc>
                        <a:spcBef>
                          <a:spcPts val="75"/>
                        </a:spcBef>
                      </a:pPr>
                      <a:r>
                        <a:rPr sz="1200" spc="-10" dirty="0">
                          <a:solidFill>
                            <a:srgbClr val="8C4F04"/>
                          </a:solidFill>
                          <a:latin typeface="Arial"/>
                          <a:cs typeface="Arial"/>
                        </a:rPr>
                        <a:t>Serviços</a:t>
                      </a:r>
                      <a:endParaRPr sz="1200">
                        <a:latin typeface="Arial"/>
                        <a:cs typeface="Arial"/>
                      </a:endParaRPr>
                    </a:p>
                  </a:txBody>
                  <a:tcPr marL="0" marR="0" marT="9525" marB="0">
                    <a:lnR w="6350">
                      <a:solidFill>
                        <a:srgbClr val="8C4F04"/>
                      </a:solidFill>
                      <a:prstDash val="solid"/>
                    </a:lnR>
                    <a:solidFill>
                      <a:srgbClr val="F1F1F1"/>
                    </a:solidFill>
                  </a:tcPr>
                </a:tc>
                <a:tc>
                  <a:txBody>
                    <a:bodyPr/>
                    <a:lstStyle/>
                    <a:p>
                      <a:pPr marR="36830" algn="r">
                        <a:lnSpc>
                          <a:spcPct val="100000"/>
                        </a:lnSpc>
                        <a:spcBef>
                          <a:spcPts val="75"/>
                        </a:spcBef>
                      </a:pPr>
                      <a:r>
                        <a:rPr lang="pt-BR" sz="1200" spc="-10" dirty="0">
                          <a:solidFill>
                            <a:srgbClr val="8C4F04"/>
                          </a:solidFill>
                          <a:latin typeface="Arial"/>
                          <a:cs typeface="Arial"/>
                        </a:rPr>
                        <a:t>285.519,95</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1F1F1"/>
                    </a:solidFill>
                  </a:tcPr>
                </a:tc>
                <a:tc>
                  <a:txBody>
                    <a:bodyPr/>
                    <a:lstStyle/>
                    <a:p>
                      <a:pPr marR="36830" algn="r">
                        <a:lnSpc>
                          <a:spcPct val="100000"/>
                        </a:lnSpc>
                        <a:spcBef>
                          <a:spcPts val="75"/>
                        </a:spcBef>
                      </a:pPr>
                      <a:r>
                        <a:rPr sz="1200" spc="-10" dirty="0">
                          <a:solidFill>
                            <a:srgbClr val="8C4F04"/>
                          </a:solidFill>
                          <a:latin typeface="Arial"/>
                          <a:cs typeface="Arial"/>
                        </a:rPr>
                        <a:t>262.167,97</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F1F1F1"/>
                    </a:solidFill>
                  </a:tcPr>
                </a:tc>
                <a:tc>
                  <a:txBody>
                    <a:bodyPr/>
                    <a:lstStyle/>
                    <a:p>
                      <a:pPr marR="36830" algn="r">
                        <a:lnSpc>
                          <a:spcPct val="100000"/>
                        </a:lnSpc>
                        <a:spcBef>
                          <a:spcPts val="75"/>
                        </a:spcBef>
                      </a:pPr>
                      <a:r>
                        <a:rPr lang="pt-BR" sz="1200" spc="-10" dirty="0">
                          <a:solidFill>
                            <a:srgbClr val="8C4F04"/>
                          </a:solidFill>
                          <a:latin typeface="Arial"/>
                          <a:cs typeface="Arial"/>
                        </a:rPr>
                        <a:t>260.229,65</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6830" algn="r">
                        <a:lnSpc>
                          <a:spcPct val="100000"/>
                        </a:lnSpc>
                        <a:spcBef>
                          <a:spcPts val="75"/>
                        </a:spcBef>
                      </a:pPr>
                      <a:r>
                        <a:rPr sz="1200" spc="-10" dirty="0">
                          <a:solidFill>
                            <a:srgbClr val="8C4F04"/>
                          </a:solidFill>
                          <a:latin typeface="Arial"/>
                          <a:cs typeface="Arial"/>
                        </a:rPr>
                        <a:t>262.167,97</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1F1F1"/>
                    </a:solidFill>
                  </a:tcPr>
                </a:tc>
                <a:tc>
                  <a:txBody>
                    <a:bodyPr/>
                    <a:lstStyle/>
                    <a:p>
                      <a:pPr marR="36830" algn="r">
                        <a:lnSpc>
                          <a:spcPct val="100000"/>
                        </a:lnSpc>
                        <a:spcBef>
                          <a:spcPts val="75"/>
                        </a:spcBef>
                      </a:pPr>
                      <a:r>
                        <a:rPr lang="pt-BR" sz="1200" spc="-10" dirty="0">
                          <a:solidFill>
                            <a:srgbClr val="8C4F04"/>
                          </a:solidFill>
                          <a:latin typeface="Arial"/>
                          <a:cs typeface="Arial"/>
                        </a:rPr>
                        <a:t>260.229,65</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6830" algn="r">
                        <a:lnSpc>
                          <a:spcPct val="100000"/>
                        </a:lnSpc>
                        <a:spcBef>
                          <a:spcPts val="75"/>
                        </a:spcBef>
                      </a:pPr>
                      <a:r>
                        <a:rPr sz="1200" spc="-10" dirty="0">
                          <a:solidFill>
                            <a:srgbClr val="8C4F04"/>
                          </a:solidFill>
                          <a:latin typeface="Arial"/>
                          <a:cs typeface="Arial"/>
                        </a:rPr>
                        <a:t>249.543,59</a:t>
                      </a:r>
                      <a:endParaRPr sz="1200" dirty="0">
                        <a:latin typeface="Arial"/>
                        <a:cs typeface="Arial"/>
                      </a:endParaRPr>
                    </a:p>
                  </a:txBody>
                  <a:tcPr marL="0" marR="0" marT="9525" marB="0">
                    <a:lnL w="6350">
                      <a:solidFill>
                        <a:srgbClr val="C6A782"/>
                      </a:solidFill>
                      <a:prstDash val="solid"/>
                    </a:lnL>
                    <a:solidFill>
                      <a:srgbClr val="F1F1F1"/>
                    </a:solidFill>
                  </a:tcPr>
                </a:tc>
                <a:extLst>
                  <a:ext uri="{0D108BD9-81ED-4DB2-BD59-A6C34878D82A}">
                    <a16:rowId xmlns:a16="http://schemas.microsoft.com/office/drawing/2014/main" val="10009"/>
                  </a:ext>
                </a:extLst>
              </a:tr>
              <a:tr h="212090">
                <a:tc>
                  <a:txBody>
                    <a:bodyPr/>
                    <a:lstStyle/>
                    <a:p>
                      <a:pPr marL="231140">
                        <a:lnSpc>
                          <a:spcPct val="100000"/>
                        </a:lnSpc>
                        <a:spcBef>
                          <a:spcPts val="75"/>
                        </a:spcBef>
                      </a:pPr>
                      <a:r>
                        <a:rPr sz="1200" spc="-10" dirty="0">
                          <a:solidFill>
                            <a:srgbClr val="8C4F04"/>
                          </a:solidFill>
                          <a:latin typeface="Arial"/>
                          <a:cs typeface="Arial"/>
                        </a:rPr>
                        <a:t>Diárias</a:t>
                      </a:r>
                      <a:endParaRPr sz="1200" dirty="0">
                        <a:latin typeface="Arial"/>
                        <a:cs typeface="Arial"/>
                      </a:endParaRPr>
                    </a:p>
                  </a:txBody>
                  <a:tcPr marL="0" marR="0" marT="9525" marB="0">
                    <a:lnR w="6350">
                      <a:solidFill>
                        <a:srgbClr val="8C4F04"/>
                      </a:solidFill>
                      <a:prstDash val="solid"/>
                    </a:lnR>
                    <a:solidFill>
                      <a:srgbClr val="EADFE1"/>
                    </a:solidFill>
                  </a:tcPr>
                </a:tc>
                <a:tc>
                  <a:txBody>
                    <a:bodyPr/>
                    <a:lstStyle/>
                    <a:p>
                      <a:pPr marR="36830" algn="r">
                        <a:lnSpc>
                          <a:spcPct val="100000"/>
                        </a:lnSpc>
                        <a:spcBef>
                          <a:spcPts val="75"/>
                        </a:spcBef>
                      </a:pPr>
                      <a:r>
                        <a:rPr lang="pt-BR" sz="1200" spc="-10" dirty="0">
                          <a:solidFill>
                            <a:srgbClr val="8C4F04"/>
                          </a:solidFill>
                          <a:latin typeface="Arial"/>
                          <a:cs typeface="Arial"/>
                        </a:rPr>
                        <a:t>66.999,37</a:t>
                      </a:r>
                      <a:endParaRPr lang="pt-B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6830" algn="r">
                        <a:lnSpc>
                          <a:spcPct val="100000"/>
                        </a:lnSpc>
                        <a:spcBef>
                          <a:spcPts val="75"/>
                        </a:spcBef>
                      </a:pPr>
                      <a:r>
                        <a:rPr sz="1200" spc="-10" dirty="0">
                          <a:solidFill>
                            <a:srgbClr val="8C4F04"/>
                          </a:solidFill>
                          <a:latin typeface="Arial"/>
                          <a:cs typeface="Arial"/>
                        </a:rPr>
                        <a:t>41.125,00</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R="36830" algn="r">
                        <a:lnSpc>
                          <a:spcPct val="100000"/>
                        </a:lnSpc>
                        <a:spcBef>
                          <a:spcPts val="75"/>
                        </a:spcBef>
                      </a:pPr>
                      <a:r>
                        <a:rPr lang="pt-BR" sz="1200" spc="-10" dirty="0">
                          <a:solidFill>
                            <a:srgbClr val="8C4F04"/>
                          </a:solidFill>
                          <a:latin typeface="Arial"/>
                          <a:cs typeface="Arial"/>
                        </a:rPr>
                        <a:t>66.999,37</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830" algn="r">
                        <a:lnSpc>
                          <a:spcPct val="100000"/>
                        </a:lnSpc>
                        <a:spcBef>
                          <a:spcPts val="75"/>
                        </a:spcBef>
                      </a:pPr>
                      <a:r>
                        <a:rPr sz="1200" spc="-10" dirty="0">
                          <a:solidFill>
                            <a:srgbClr val="8C4F04"/>
                          </a:solidFill>
                          <a:latin typeface="Arial"/>
                          <a:cs typeface="Arial"/>
                        </a:rPr>
                        <a:t>41.125,00</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L="0" marR="36195" lvl="0" indent="0" algn="r" defTabSz="914400" eaLnBrk="1" fontAlgn="auto" latinLnBrk="0" hangingPunct="1">
                        <a:lnSpc>
                          <a:spcPct val="100000"/>
                        </a:lnSpc>
                        <a:spcBef>
                          <a:spcPts val="75"/>
                        </a:spcBef>
                        <a:spcAft>
                          <a:spcPts val="0"/>
                        </a:spcAft>
                        <a:buClrTx/>
                        <a:buSzTx/>
                        <a:buFontTx/>
                        <a:buNone/>
                        <a:tabLst/>
                        <a:defRPr/>
                      </a:pPr>
                      <a:r>
                        <a:rPr lang="pt-BR" sz="1200" spc="-10" dirty="0">
                          <a:solidFill>
                            <a:srgbClr val="8C4F04"/>
                          </a:solidFill>
                          <a:latin typeface="Arial"/>
                          <a:cs typeface="Arial"/>
                        </a:rPr>
                        <a:t>66.999,37</a:t>
                      </a:r>
                      <a:endParaRPr lang="pt-B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195" algn="r">
                        <a:lnSpc>
                          <a:spcPct val="100000"/>
                        </a:lnSpc>
                        <a:spcBef>
                          <a:spcPts val="75"/>
                        </a:spcBef>
                      </a:pPr>
                      <a:r>
                        <a:rPr sz="1200" spc="-10" dirty="0">
                          <a:solidFill>
                            <a:srgbClr val="8C4F04"/>
                          </a:solidFill>
                          <a:latin typeface="Arial"/>
                          <a:cs typeface="Arial"/>
                        </a:rPr>
                        <a:t>41.125,00</a:t>
                      </a:r>
                      <a:endParaRPr sz="1200" dirty="0">
                        <a:latin typeface="Arial"/>
                        <a:cs typeface="Arial"/>
                      </a:endParaRPr>
                    </a:p>
                  </a:txBody>
                  <a:tcPr marL="0" marR="0" marT="9525" marB="0">
                    <a:lnL w="6350">
                      <a:solidFill>
                        <a:srgbClr val="C6A782"/>
                      </a:solidFill>
                      <a:prstDash val="solid"/>
                    </a:lnL>
                    <a:solidFill>
                      <a:srgbClr val="EADFE1"/>
                    </a:solidFill>
                  </a:tcPr>
                </a:tc>
                <a:extLst>
                  <a:ext uri="{0D108BD9-81ED-4DB2-BD59-A6C34878D82A}">
                    <a16:rowId xmlns:a16="http://schemas.microsoft.com/office/drawing/2014/main" val="10010"/>
                  </a:ext>
                </a:extLst>
              </a:tr>
              <a:tr h="212090">
                <a:tc>
                  <a:txBody>
                    <a:bodyPr/>
                    <a:lstStyle/>
                    <a:p>
                      <a:pPr marL="231140">
                        <a:lnSpc>
                          <a:spcPct val="100000"/>
                        </a:lnSpc>
                        <a:spcBef>
                          <a:spcPts val="75"/>
                        </a:spcBef>
                      </a:pPr>
                      <a:r>
                        <a:rPr sz="1200" spc="-10" dirty="0">
                          <a:solidFill>
                            <a:srgbClr val="8C4F04"/>
                          </a:solidFill>
                          <a:latin typeface="Arial"/>
                          <a:cs typeface="Arial"/>
                        </a:rPr>
                        <a:t>Passagens</a:t>
                      </a:r>
                      <a:endParaRPr sz="1200">
                        <a:latin typeface="Arial"/>
                        <a:cs typeface="Arial"/>
                      </a:endParaRPr>
                    </a:p>
                  </a:txBody>
                  <a:tcPr marL="0" marR="0" marT="9525" marB="0">
                    <a:lnR w="6350">
                      <a:solidFill>
                        <a:srgbClr val="8C4F04"/>
                      </a:solidFill>
                      <a:prstDash val="solid"/>
                    </a:lnR>
                    <a:solidFill>
                      <a:srgbClr val="F1F1F1"/>
                    </a:solidFill>
                  </a:tcPr>
                </a:tc>
                <a:tc>
                  <a:txBody>
                    <a:bodyPr/>
                    <a:lstStyle/>
                    <a:p>
                      <a:pPr marR="36195" algn="r">
                        <a:lnSpc>
                          <a:spcPct val="100000"/>
                        </a:lnSpc>
                        <a:spcBef>
                          <a:spcPts val="75"/>
                        </a:spcBef>
                      </a:pPr>
                      <a:r>
                        <a:rPr lang="pt-BR" sz="1200" spc="-10" dirty="0">
                          <a:solidFill>
                            <a:srgbClr val="8C4F04"/>
                          </a:solidFill>
                          <a:latin typeface="Arial"/>
                          <a:cs typeface="Arial"/>
                        </a:rPr>
                        <a:t>47.555,05</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1F1F1"/>
                    </a:solidFill>
                  </a:tcPr>
                </a:tc>
                <a:tc>
                  <a:txBody>
                    <a:bodyPr/>
                    <a:lstStyle/>
                    <a:p>
                      <a:pPr marR="36195" algn="r">
                        <a:lnSpc>
                          <a:spcPct val="100000"/>
                        </a:lnSpc>
                        <a:spcBef>
                          <a:spcPts val="75"/>
                        </a:spcBef>
                      </a:pPr>
                      <a:r>
                        <a:rPr sz="1200" spc="-10" dirty="0">
                          <a:solidFill>
                            <a:srgbClr val="8C4F04"/>
                          </a:solidFill>
                          <a:latin typeface="Arial"/>
                          <a:cs typeface="Arial"/>
                        </a:rPr>
                        <a:t>49.807,73</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1F1F1"/>
                    </a:solidFill>
                  </a:tcPr>
                </a:tc>
                <a:tc>
                  <a:txBody>
                    <a:bodyPr/>
                    <a:lstStyle/>
                    <a:p>
                      <a:pPr marR="36195" algn="r">
                        <a:lnSpc>
                          <a:spcPct val="100000"/>
                        </a:lnSpc>
                        <a:spcBef>
                          <a:spcPts val="75"/>
                        </a:spcBef>
                      </a:pPr>
                      <a:r>
                        <a:rPr lang="pt-BR" sz="1200" spc="-10" dirty="0">
                          <a:solidFill>
                            <a:srgbClr val="8C4F04"/>
                          </a:solidFill>
                          <a:latin typeface="Arial"/>
                          <a:cs typeface="Arial"/>
                        </a:rPr>
                        <a:t>43.383,09</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6195" algn="r">
                        <a:lnSpc>
                          <a:spcPct val="100000"/>
                        </a:lnSpc>
                        <a:spcBef>
                          <a:spcPts val="75"/>
                        </a:spcBef>
                      </a:pPr>
                      <a:r>
                        <a:rPr sz="1200" spc="-10" dirty="0">
                          <a:solidFill>
                            <a:srgbClr val="8C4F04"/>
                          </a:solidFill>
                          <a:latin typeface="Arial"/>
                          <a:cs typeface="Arial"/>
                        </a:rPr>
                        <a:t>49.807,73</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1F1F1"/>
                    </a:solidFill>
                  </a:tcPr>
                </a:tc>
                <a:tc>
                  <a:txBody>
                    <a:bodyPr/>
                    <a:lstStyle/>
                    <a:p>
                      <a:pPr marR="36195" algn="r">
                        <a:lnSpc>
                          <a:spcPct val="100000"/>
                        </a:lnSpc>
                        <a:spcBef>
                          <a:spcPts val="75"/>
                        </a:spcBef>
                      </a:pPr>
                      <a:r>
                        <a:rPr lang="pt-BR" sz="1200" spc="-10" dirty="0">
                          <a:solidFill>
                            <a:srgbClr val="8C4F04"/>
                          </a:solidFill>
                          <a:latin typeface="Arial"/>
                          <a:cs typeface="Arial"/>
                        </a:rPr>
                        <a:t>43.383,09</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6195" algn="r">
                        <a:lnSpc>
                          <a:spcPct val="100000"/>
                        </a:lnSpc>
                        <a:spcBef>
                          <a:spcPts val="75"/>
                        </a:spcBef>
                      </a:pPr>
                      <a:r>
                        <a:rPr sz="1200" spc="-10" dirty="0">
                          <a:solidFill>
                            <a:srgbClr val="8C4F04"/>
                          </a:solidFill>
                          <a:latin typeface="Arial"/>
                          <a:cs typeface="Arial"/>
                        </a:rPr>
                        <a:t>49.807,73</a:t>
                      </a:r>
                      <a:endParaRPr sz="1200" dirty="0">
                        <a:latin typeface="Arial"/>
                        <a:cs typeface="Arial"/>
                      </a:endParaRPr>
                    </a:p>
                  </a:txBody>
                  <a:tcPr marL="0" marR="0" marT="9525" marB="0">
                    <a:lnL w="6350">
                      <a:solidFill>
                        <a:srgbClr val="C6A782"/>
                      </a:solidFill>
                      <a:prstDash val="solid"/>
                    </a:lnL>
                    <a:solidFill>
                      <a:srgbClr val="F1F1F1"/>
                    </a:solidFill>
                  </a:tcPr>
                </a:tc>
                <a:extLst>
                  <a:ext uri="{0D108BD9-81ED-4DB2-BD59-A6C34878D82A}">
                    <a16:rowId xmlns:a16="http://schemas.microsoft.com/office/drawing/2014/main" val="10011"/>
                  </a:ext>
                </a:extLst>
              </a:tr>
              <a:tr h="212090">
                <a:tc>
                  <a:txBody>
                    <a:bodyPr/>
                    <a:lstStyle/>
                    <a:p>
                      <a:pPr marL="231140">
                        <a:lnSpc>
                          <a:spcPct val="100000"/>
                        </a:lnSpc>
                        <a:spcBef>
                          <a:spcPts val="75"/>
                        </a:spcBef>
                      </a:pPr>
                      <a:r>
                        <a:rPr sz="1200" dirty="0">
                          <a:solidFill>
                            <a:srgbClr val="8C4F04"/>
                          </a:solidFill>
                          <a:latin typeface="Arial"/>
                          <a:cs typeface="Arial"/>
                        </a:rPr>
                        <a:t>Demais</a:t>
                      </a:r>
                      <a:r>
                        <a:rPr sz="1200" spc="-5" dirty="0">
                          <a:solidFill>
                            <a:srgbClr val="8C4F04"/>
                          </a:solidFill>
                          <a:latin typeface="Arial"/>
                          <a:cs typeface="Arial"/>
                        </a:rPr>
                        <a:t> </a:t>
                      </a:r>
                      <a:r>
                        <a:rPr sz="1200" dirty="0">
                          <a:solidFill>
                            <a:srgbClr val="8C4F04"/>
                          </a:solidFill>
                          <a:latin typeface="Arial"/>
                          <a:cs typeface="Arial"/>
                        </a:rPr>
                        <a:t>Elementos do </a:t>
                      </a:r>
                      <a:r>
                        <a:rPr sz="1200" spc="-10" dirty="0">
                          <a:solidFill>
                            <a:srgbClr val="8C4F04"/>
                          </a:solidFill>
                          <a:latin typeface="Arial"/>
                          <a:cs typeface="Arial"/>
                        </a:rPr>
                        <a:t>Grupo</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L="0" marR="36195" lvl="0" indent="0" algn="r" defTabSz="914400" eaLnBrk="1" fontAlgn="auto" latinLnBrk="0" hangingPunct="1">
                        <a:lnSpc>
                          <a:spcPct val="100000"/>
                        </a:lnSpc>
                        <a:spcBef>
                          <a:spcPts val="75"/>
                        </a:spcBef>
                        <a:spcAft>
                          <a:spcPts val="0"/>
                        </a:spcAft>
                        <a:buClrTx/>
                        <a:buSzTx/>
                        <a:buFontTx/>
                        <a:buNone/>
                        <a:tabLst/>
                        <a:defRPr/>
                      </a:pPr>
                      <a:r>
                        <a:rPr lang="pt-BR" sz="1200" spc="-20" dirty="0">
                          <a:solidFill>
                            <a:srgbClr val="8C4F04"/>
                          </a:solidFill>
                          <a:latin typeface="Arial"/>
                          <a:cs typeface="Arial"/>
                        </a:rPr>
                        <a:t>0,00</a:t>
                      </a:r>
                      <a:endParaRPr lang="pt-B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6195"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L="0" marR="36195" lvl="0" indent="0" algn="r" defTabSz="914400" eaLnBrk="1" fontAlgn="auto" latinLnBrk="0" hangingPunct="1">
                        <a:lnSpc>
                          <a:spcPct val="100000"/>
                        </a:lnSpc>
                        <a:spcBef>
                          <a:spcPts val="75"/>
                        </a:spcBef>
                        <a:spcAft>
                          <a:spcPts val="0"/>
                        </a:spcAft>
                        <a:buClrTx/>
                        <a:buSzTx/>
                        <a:buFontTx/>
                        <a:buNone/>
                        <a:tabLst/>
                        <a:defRPr/>
                      </a:pPr>
                      <a:r>
                        <a:rPr lang="pt-BR" sz="1200" spc="-20" dirty="0">
                          <a:solidFill>
                            <a:srgbClr val="8C4F04"/>
                          </a:solidFill>
                          <a:latin typeface="Arial"/>
                          <a:cs typeface="Arial"/>
                        </a:rPr>
                        <a:t>0,00</a:t>
                      </a:r>
                      <a:endParaRPr lang="pt-B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195" algn="r">
                        <a:lnSpc>
                          <a:spcPct val="100000"/>
                        </a:lnSpc>
                        <a:spcBef>
                          <a:spcPts val="75"/>
                        </a:spcBef>
                      </a:pPr>
                      <a:r>
                        <a:rPr sz="1200" spc="-20" dirty="0">
                          <a:solidFill>
                            <a:srgbClr val="8C4F04"/>
                          </a:solidFill>
                          <a:latin typeface="Arial"/>
                          <a:cs typeface="Arial"/>
                        </a:rPr>
                        <a:t>0,00</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L="0" marR="36195" lvl="0" indent="0" algn="r" defTabSz="914400" eaLnBrk="1" fontAlgn="auto" latinLnBrk="0" hangingPunct="1">
                        <a:lnSpc>
                          <a:spcPct val="100000"/>
                        </a:lnSpc>
                        <a:spcBef>
                          <a:spcPts val="75"/>
                        </a:spcBef>
                        <a:spcAft>
                          <a:spcPts val="0"/>
                        </a:spcAft>
                        <a:buClrTx/>
                        <a:buSzTx/>
                        <a:buFontTx/>
                        <a:buNone/>
                        <a:tabLst/>
                        <a:defRPr/>
                      </a:pPr>
                      <a:r>
                        <a:rPr lang="pt-BR" sz="1200" spc="-20" dirty="0">
                          <a:solidFill>
                            <a:srgbClr val="8C4F04"/>
                          </a:solidFill>
                          <a:latin typeface="Arial"/>
                          <a:cs typeface="Arial"/>
                        </a:rPr>
                        <a:t>0,00</a:t>
                      </a:r>
                      <a:endParaRPr lang="pt-B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195"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a:solidFill>
                        <a:srgbClr val="C6A782"/>
                      </a:solidFill>
                      <a:prstDash val="solid"/>
                    </a:lnL>
                    <a:solidFill>
                      <a:srgbClr val="EADFE1"/>
                    </a:solidFill>
                  </a:tcPr>
                </a:tc>
                <a:extLst>
                  <a:ext uri="{0D108BD9-81ED-4DB2-BD59-A6C34878D82A}">
                    <a16:rowId xmlns:a16="http://schemas.microsoft.com/office/drawing/2014/main" val="10012"/>
                  </a:ext>
                </a:extLst>
              </a:tr>
              <a:tr h="212090">
                <a:tc>
                  <a:txBody>
                    <a:bodyPr/>
                    <a:lstStyle/>
                    <a:p>
                      <a:pPr marL="62230">
                        <a:lnSpc>
                          <a:spcPct val="100000"/>
                        </a:lnSpc>
                        <a:spcBef>
                          <a:spcPts val="75"/>
                        </a:spcBef>
                      </a:pPr>
                      <a:r>
                        <a:rPr sz="1200" b="1" dirty="0">
                          <a:solidFill>
                            <a:srgbClr val="8C4F04"/>
                          </a:solidFill>
                          <a:latin typeface="Arial"/>
                          <a:cs typeface="Arial"/>
                        </a:rPr>
                        <a:t>3. </a:t>
                      </a:r>
                      <a:r>
                        <a:rPr sz="1200" b="1" spc="-10" dirty="0">
                          <a:solidFill>
                            <a:srgbClr val="8C4F04"/>
                          </a:solidFill>
                          <a:latin typeface="Arial"/>
                          <a:cs typeface="Arial"/>
                        </a:rPr>
                        <a:t>Financeiras</a:t>
                      </a:r>
                      <a:endParaRPr sz="1200">
                        <a:latin typeface="Arial"/>
                        <a:cs typeface="Arial"/>
                      </a:endParaRPr>
                    </a:p>
                  </a:txBody>
                  <a:tcPr marL="0" marR="0" marT="9525" marB="0">
                    <a:lnR w="6350">
                      <a:solidFill>
                        <a:srgbClr val="8C4F04"/>
                      </a:solidFill>
                      <a:prstDash val="solid"/>
                    </a:lnR>
                    <a:solidFill>
                      <a:srgbClr val="F4EDE6"/>
                    </a:solidFill>
                  </a:tcPr>
                </a:tc>
                <a:tc>
                  <a:txBody>
                    <a:bodyPr/>
                    <a:lstStyle/>
                    <a:p>
                      <a:pPr marR="36195" algn="r">
                        <a:lnSpc>
                          <a:spcPct val="100000"/>
                        </a:lnSpc>
                        <a:spcBef>
                          <a:spcPts val="75"/>
                        </a:spcBef>
                      </a:pPr>
                      <a:r>
                        <a:rPr sz="1200" b="1" spc="-10" dirty="0">
                          <a:solidFill>
                            <a:srgbClr val="8C4F04"/>
                          </a:solidFill>
                          <a:latin typeface="Arial"/>
                          <a:cs typeface="Arial"/>
                        </a:rPr>
                        <a:t>1</a:t>
                      </a:r>
                      <a:r>
                        <a:rPr lang="pt-BR" sz="1200" b="1" spc="-10" dirty="0">
                          <a:solidFill>
                            <a:srgbClr val="8C4F04"/>
                          </a:solidFill>
                          <a:latin typeface="Arial"/>
                          <a:cs typeface="Arial"/>
                        </a:rPr>
                        <a:t>9.403,98</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4EDE6"/>
                    </a:solidFill>
                  </a:tcPr>
                </a:tc>
                <a:tc>
                  <a:txBody>
                    <a:bodyPr/>
                    <a:lstStyle/>
                    <a:p>
                      <a:pPr marR="36195" algn="r">
                        <a:lnSpc>
                          <a:spcPct val="100000"/>
                        </a:lnSpc>
                        <a:spcBef>
                          <a:spcPts val="75"/>
                        </a:spcBef>
                      </a:pPr>
                      <a:r>
                        <a:rPr sz="1200" b="1" spc="-10" dirty="0">
                          <a:solidFill>
                            <a:srgbClr val="8C4F04"/>
                          </a:solidFill>
                          <a:latin typeface="Arial"/>
                          <a:cs typeface="Arial"/>
                        </a:rPr>
                        <a:t>14.301,21</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F4EDE6"/>
                    </a:solidFill>
                  </a:tcPr>
                </a:tc>
                <a:tc>
                  <a:txBody>
                    <a:bodyPr/>
                    <a:lstStyle/>
                    <a:p>
                      <a:pPr marR="36195" algn="r">
                        <a:lnSpc>
                          <a:spcPct val="100000"/>
                        </a:lnSpc>
                        <a:spcBef>
                          <a:spcPts val="75"/>
                        </a:spcBef>
                      </a:pPr>
                      <a:r>
                        <a:rPr lang="pt-BR" sz="1200" b="1" spc="-10" dirty="0">
                          <a:solidFill>
                            <a:srgbClr val="8C4F04"/>
                          </a:solidFill>
                          <a:latin typeface="Arial"/>
                          <a:cs typeface="Arial"/>
                        </a:rPr>
                        <a:t>19.403,98</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6195" algn="r">
                        <a:lnSpc>
                          <a:spcPct val="100000"/>
                        </a:lnSpc>
                        <a:spcBef>
                          <a:spcPts val="75"/>
                        </a:spcBef>
                      </a:pPr>
                      <a:r>
                        <a:rPr sz="1200" b="1" spc="-10" dirty="0">
                          <a:solidFill>
                            <a:srgbClr val="8C4F04"/>
                          </a:solidFill>
                          <a:latin typeface="Arial"/>
                          <a:cs typeface="Arial"/>
                        </a:rPr>
                        <a:t>14.301,21</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F4EDE6"/>
                    </a:solidFill>
                  </a:tcPr>
                </a:tc>
                <a:tc>
                  <a:txBody>
                    <a:bodyPr/>
                    <a:lstStyle/>
                    <a:p>
                      <a:pPr marR="35560" algn="r">
                        <a:lnSpc>
                          <a:spcPct val="100000"/>
                        </a:lnSpc>
                        <a:spcBef>
                          <a:spcPts val="75"/>
                        </a:spcBef>
                      </a:pPr>
                      <a:r>
                        <a:rPr lang="pt-BR" sz="1200" b="1" spc="-10" dirty="0">
                          <a:solidFill>
                            <a:srgbClr val="8C4F04"/>
                          </a:solidFill>
                          <a:latin typeface="Arial"/>
                          <a:cs typeface="Arial"/>
                        </a:rPr>
                        <a:t>19.403,98</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5560" algn="r">
                        <a:lnSpc>
                          <a:spcPct val="100000"/>
                        </a:lnSpc>
                        <a:spcBef>
                          <a:spcPts val="75"/>
                        </a:spcBef>
                      </a:pPr>
                      <a:r>
                        <a:rPr sz="1200" b="1" spc="-10" dirty="0">
                          <a:solidFill>
                            <a:srgbClr val="8C4F04"/>
                          </a:solidFill>
                          <a:latin typeface="Arial"/>
                          <a:cs typeface="Arial"/>
                        </a:rPr>
                        <a:t>14.301,21</a:t>
                      </a:r>
                      <a:endParaRPr sz="1200" dirty="0">
                        <a:latin typeface="Arial"/>
                        <a:cs typeface="Arial"/>
                      </a:endParaRPr>
                    </a:p>
                  </a:txBody>
                  <a:tcPr marL="0" marR="0" marT="9525" marB="0">
                    <a:lnL w="6350">
                      <a:solidFill>
                        <a:srgbClr val="C6A782"/>
                      </a:solidFill>
                      <a:prstDash val="solid"/>
                    </a:lnL>
                    <a:solidFill>
                      <a:srgbClr val="F4EDE6"/>
                    </a:solidFill>
                  </a:tcPr>
                </a:tc>
                <a:extLst>
                  <a:ext uri="{0D108BD9-81ED-4DB2-BD59-A6C34878D82A}">
                    <a16:rowId xmlns:a16="http://schemas.microsoft.com/office/drawing/2014/main" val="10013"/>
                  </a:ext>
                </a:extLst>
              </a:tr>
              <a:tr h="212090">
                <a:tc>
                  <a:txBody>
                    <a:bodyPr/>
                    <a:lstStyle/>
                    <a:p>
                      <a:pPr marL="231775">
                        <a:lnSpc>
                          <a:spcPct val="100000"/>
                        </a:lnSpc>
                        <a:spcBef>
                          <a:spcPts val="75"/>
                        </a:spcBef>
                      </a:pPr>
                      <a:r>
                        <a:rPr sz="1200" dirty="0">
                          <a:solidFill>
                            <a:srgbClr val="8C4F04"/>
                          </a:solidFill>
                          <a:latin typeface="Arial"/>
                          <a:cs typeface="Arial"/>
                        </a:rPr>
                        <a:t>Serviços </a:t>
                      </a:r>
                      <a:r>
                        <a:rPr sz="1200" spc="-10" dirty="0">
                          <a:solidFill>
                            <a:srgbClr val="8C4F04"/>
                          </a:solidFill>
                          <a:latin typeface="Arial"/>
                          <a:cs typeface="Arial"/>
                        </a:rPr>
                        <a:t>Bancários</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L="0" marR="35560" lvl="0" indent="0" algn="r" defTabSz="914400" eaLnBrk="1" fontAlgn="auto" latinLnBrk="0" hangingPunct="1">
                        <a:lnSpc>
                          <a:spcPct val="100000"/>
                        </a:lnSpc>
                        <a:spcBef>
                          <a:spcPts val="75"/>
                        </a:spcBef>
                        <a:spcAft>
                          <a:spcPts val="0"/>
                        </a:spcAft>
                        <a:buClrTx/>
                        <a:buSzTx/>
                        <a:buFontTx/>
                        <a:buNone/>
                        <a:tabLst/>
                        <a:defRPr/>
                      </a:pPr>
                      <a:r>
                        <a:rPr lang="pt-BR" sz="1200" spc="-20" dirty="0">
                          <a:solidFill>
                            <a:srgbClr val="8C4F04"/>
                          </a:solidFill>
                          <a:latin typeface="Arial"/>
                          <a:cs typeface="Arial"/>
                        </a:rPr>
                        <a:t>19.403,98</a:t>
                      </a:r>
                      <a:endParaRPr lang="pt-B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5560" algn="r">
                        <a:lnSpc>
                          <a:spcPct val="100000"/>
                        </a:lnSpc>
                        <a:spcBef>
                          <a:spcPts val="75"/>
                        </a:spcBef>
                      </a:pPr>
                      <a:r>
                        <a:rPr sz="1200" spc="-10" dirty="0">
                          <a:solidFill>
                            <a:srgbClr val="8C4F04"/>
                          </a:solidFill>
                          <a:latin typeface="Arial"/>
                          <a:cs typeface="Arial"/>
                        </a:rPr>
                        <a:t>14.301,21</a:t>
                      </a:r>
                      <a:endParaRPr sz="1200" dirty="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L="0" marR="36195" lvl="0" indent="0" algn="r" defTabSz="914400" eaLnBrk="1" fontAlgn="auto" latinLnBrk="0" hangingPunct="1">
                        <a:lnSpc>
                          <a:spcPct val="100000"/>
                        </a:lnSpc>
                        <a:spcBef>
                          <a:spcPts val="75"/>
                        </a:spcBef>
                        <a:spcAft>
                          <a:spcPts val="0"/>
                        </a:spcAft>
                        <a:buClrTx/>
                        <a:buSzTx/>
                        <a:buFontTx/>
                        <a:buNone/>
                        <a:tabLst/>
                        <a:defRPr/>
                      </a:pPr>
                      <a:r>
                        <a:rPr lang="pt-BR" sz="1200" spc="-20" dirty="0">
                          <a:solidFill>
                            <a:srgbClr val="8C4F04"/>
                          </a:solidFill>
                          <a:latin typeface="Arial"/>
                          <a:cs typeface="Arial"/>
                        </a:rPr>
                        <a:t>19.403,98</a:t>
                      </a:r>
                      <a:endParaRPr lang="pt-B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6195" algn="r">
                        <a:lnSpc>
                          <a:spcPct val="100000"/>
                        </a:lnSpc>
                        <a:spcBef>
                          <a:spcPts val="75"/>
                        </a:spcBef>
                      </a:pPr>
                      <a:r>
                        <a:rPr sz="1200" spc="-10" dirty="0">
                          <a:solidFill>
                            <a:srgbClr val="8C4F04"/>
                          </a:solidFill>
                          <a:latin typeface="Arial"/>
                          <a:cs typeface="Arial"/>
                        </a:rPr>
                        <a:t>14.301,21</a:t>
                      </a:r>
                      <a:endParaRPr sz="1200">
                        <a:latin typeface="Arial"/>
                        <a:cs typeface="Arial"/>
                      </a:endParaRPr>
                    </a:p>
                  </a:txBody>
                  <a:tcPr marL="0" marR="0" marT="9525" marB="0">
                    <a:lnL w="6350">
                      <a:solidFill>
                        <a:srgbClr val="C6A782"/>
                      </a:solidFill>
                      <a:prstDash val="solid"/>
                    </a:lnL>
                    <a:lnR w="6350">
                      <a:solidFill>
                        <a:srgbClr val="8C4F04"/>
                      </a:solidFill>
                      <a:prstDash val="solid"/>
                    </a:lnR>
                    <a:solidFill>
                      <a:srgbClr val="EADFE1"/>
                    </a:solidFill>
                  </a:tcPr>
                </a:tc>
                <a:tc>
                  <a:txBody>
                    <a:bodyPr/>
                    <a:lstStyle/>
                    <a:p>
                      <a:pPr marL="0" marR="35560" lvl="0" indent="0" algn="r" defTabSz="914400" eaLnBrk="1" fontAlgn="auto" latinLnBrk="0" hangingPunct="1">
                        <a:lnSpc>
                          <a:spcPct val="100000"/>
                        </a:lnSpc>
                        <a:spcBef>
                          <a:spcPts val="75"/>
                        </a:spcBef>
                        <a:spcAft>
                          <a:spcPts val="0"/>
                        </a:spcAft>
                        <a:buClrTx/>
                        <a:buSzTx/>
                        <a:buFontTx/>
                        <a:buNone/>
                        <a:tabLst/>
                        <a:defRPr/>
                      </a:pPr>
                      <a:r>
                        <a:rPr lang="pt-BR" sz="1200" spc="-20" dirty="0">
                          <a:solidFill>
                            <a:srgbClr val="8C4F04"/>
                          </a:solidFill>
                          <a:latin typeface="Arial"/>
                          <a:cs typeface="Arial"/>
                        </a:rPr>
                        <a:t>19.403,98</a:t>
                      </a:r>
                      <a:endParaRPr lang="pt-B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5560" algn="r">
                        <a:lnSpc>
                          <a:spcPct val="100000"/>
                        </a:lnSpc>
                        <a:spcBef>
                          <a:spcPts val="75"/>
                        </a:spcBef>
                      </a:pPr>
                      <a:r>
                        <a:rPr sz="1200" spc="-10" dirty="0">
                          <a:solidFill>
                            <a:srgbClr val="8C4F04"/>
                          </a:solidFill>
                          <a:latin typeface="Arial"/>
                          <a:cs typeface="Arial"/>
                        </a:rPr>
                        <a:t>14.301,21</a:t>
                      </a:r>
                      <a:endParaRPr sz="1200" dirty="0">
                        <a:latin typeface="Arial"/>
                        <a:cs typeface="Arial"/>
                      </a:endParaRPr>
                    </a:p>
                  </a:txBody>
                  <a:tcPr marL="0" marR="0" marT="9525" marB="0">
                    <a:lnL w="6350">
                      <a:solidFill>
                        <a:srgbClr val="C6A782"/>
                      </a:solidFill>
                      <a:prstDash val="solid"/>
                    </a:lnL>
                    <a:solidFill>
                      <a:srgbClr val="EADFE1"/>
                    </a:solidFill>
                  </a:tcPr>
                </a:tc>
                <a:extLst>
                  <a:ext uri="{0D108BD9-81ED-4DB2-BD59-A6C34878D82A}">
                    <a16:rowId xmlns:a16="http://schemas.microsoft.com/office/drawing/2014/main" val="10014"/>
                  </a:ext>
                </a:extLst>
              </a:tr>
              <a:tr h="212090">
                <a:tc>
                  <a:txBody>
                    <a:bodyPr/>
                    <a:lstStyle/>
                    <a:p>
                      <a:pPr marL="62230">
                        <a:lnSpc>
                          <a:spcPct val="100000"/>
                        </a:lnSpc>
                        <a:spcBef>
                          <a:spcPts val="80"/>
                        </a:spcBef>
                      </a:pPr>
                      <a:r>
                        <a:rPr sz="1200" b="1" dirty="0">
                          <a:solidFill>
                            <a:srgbClr val="8C4F04"/>
                          </a:solidFill>
                          <a:latin typeface="Arial"/>
                          <a:cs typeface="Arial"/>
                        </a:rPr>
                        <a:t>4.</a:t>
                      </a:r>
                      <a:r>
                        <a:rPr sz="1200" b="1" spc="-20" dirty="0">
                          <a:solidFill>
                            <a:srgbClr val="8C4F04"/>
                          </a:solidFill>
                          <a:latin typeface="Arial"/>
                          <a:cs typeface="Arial"/>
                        </a:rPr>
                        <a:t> </a:t>
                      </a:r>
                      <a:r>
                        <a:rPr sz="1200" b="1" dirty="0">
                          <a:solidFill>
                            <a:srgbClr val="8C4F04"/>
                          </a:solidFill>
                          <a:latin typeface="Arial"/>
                          <a:cs typeface="Arial"/>
                        </a:rPr>
                        <a:t>Outras</a:t>
                      </a:r>
                      <a:r>
                        <a:rPr sz="1200" b="1" spc="-20" dirty="0">
                          <a:solidFill>
                            <a:srgbClr val="8C4F04"/>
                          </a:solidFill>
                          <a:latin typeface="Arial"/>
                          <a:cs typeface="Arial"/>
                        </a:rPr>
                        <a:t> </a:t>
                      </a:r>
                      <a:r>
                        <a:rPr sz="1200" b="1" dirty="0">
                          <a:solidFill>
                            <a:srgbClr val="8C4F04"/>
                          </a:solidFill>
                          <a:latin typeface="Arial"/>
                          <a:cs typeface="Arial"/>
                        </a:rPr>
                        <a:t>Despesas</a:t>
                      </a:r>
                      <a:r>
                        <a:rPr sz="1200" b="1" spc="-20" dirty="0">
                          <a:solidFill>
                            <a:srgbClr val="8C4F04"/>
                          </a:solidFill>
                          <a:latin typeface="Arial"/>
                          <a:cs typeface="Arial"/>
                        </a:rPr>
                        <a:t> </a:t>
                      </a:r>
                      <a:r>
                        <a:rPr sz="1200" b="1" spc="-10" dirty="0">
                          <a:solidFill>
                            <a:srgbClr val="8C4F04"/>
                          </a:solidFill>
                          <a:latin typeface="Arial"/>
                          <a:cs typeface="Arial"/>
                        </a:rPr>
                        <a:t>Correntes</a:t>
                      </a:r>
                      <a:endParaRPr sz="1200">
                        <a:latin typeface="Arial"/>
                        <a:cs typeface="Arial"/>
                      </a:endParaRPr>
                    </a:p>
                  </a:txBody>
                  <a:tcPr marL="0" marR="0" marT="10160" marB="0">
                    <a:lnR w="6350">
                      <a:solidFill>
                        <a:srgbClr val="8C4F04"/>
                      </a:solidFill>
                      <a:prstDash val="solid"/>
                    </a:lnR>
                    <a:solidFill>
                      <a:srgbClr val="F4EDE6"/>
                    </a:solidFill>
                  </a:tcPr>
                </a:tc>
                <a:tc>
                  <a:txBody>
                    <a:bodyPr/>
                    <a:lstStyle/>
                    <a:p>
                      <a:pPr marR="35560" algn="r">
                        <a:lnSpc>
                          <a:spcPct val="100000"/>
                        </a:lnSpc>
                        <a:spcBef>
                          <a:spcPts val="80"/>
                        </a:spcBef>
                      </a:pPr>
                      <a:r>
                        <a:rPr lang="pt-BR" sz="1200" b="1" spc="-10" dirty="0">
                          <a:solidFill>
                            <a:srgbClr val="8C4F04"/>
                          </a:solidFill>
                          <a:latin typeface="Arial"/>
                          <a:cs typeface="Arial"/>
                        </a:rPr>
                        <a:t>513.505,50</a:t>
                      </a:r>
                      <a:endParaRPr sz="1200" dirty="0">
                        <a:latin typeface="Arial"/>
                        <a:cs typeface="Arial"/>
                      </a:endParaRPr>
                    </a:p>
                  </a:txBody>
                  <a:tcPr marL="0" marR="0" marT="10160" marB="0">
                    <a:lnL w="6350">
                      <a:solidFill>
                        <a:srgbClr val="8C4F04"/>
                      </a:solidFill>
                      <a:prstDash val="solid"/>
                    </a:lnL>
                    <a:lnR w="6350" cap="flat" cmpd="sng" algn="ctr">
                      <a:solidFill>
                        <a:srgbClr val="C6A782"/>
                      </a:solidFill>
                      <a:prstDash val="solid"/>
                      <a:round/>
                      <a:headEnd type="none" w="med" len="med"/>
                      <a:tailEnd type="none" w="med" len="med"/>
                    </a:lnR>
                    <a:solidFill>
                      <a:srgbClr val="F4EDE6"/>
                    </a:solidFill>
                  </a:tcPr>
                </a:tc>
                <a:tc>
                  <a:txBody>
                    <a:bodyPr/>
                    <a:lstStyle/>
                    <a:p>
                      <a:pPr marR="35560" algn="r">
                        <a:lnSpc>
                          <a:spcPct val="100000"/>
                        </a:lnSpc>
                        <a:spcBef>
                          <a:spcPts val="80"/>
                        </a:spcBef>
                      </a:pPr>
                      <a:r>
                        <a:rPr sz="1200" b="1" spc="-10" dirty="0">
                          <a:solidFill>
                            <a:srgbClr val="8C4F04"/>
                          </a:solidFill>
                          <a:latin typeface="Arial"/>
                          <a:cs typeface="Arial"/>
                        </a:rPr>
                        <a:t>400.744,29</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F4EDE6"/>
                    </a:solidFill>
                  </a:tcPr>
                </a:tc>
                <a:tc>
                  <a:txBody>
                    <a:bodyPr/>
                    <a:lstStyle/>
                    <a:p>
                      <a:pPr marR="35560" algn="r">
                        <a:lnSpc>
                          <a:spcPct val="100000"/>
                        </a:lnSpc>
                        <a:spcBef>
                          <a:spcPts val="80"/>
                        </a:spcBef>
                      </a:pPr>
                      <a:r>
                        <a:rPr lang="pt-BR" sz="1200" b="1" spc="-10" dirty="0">
                          <a:solidFill>
                            <a:srgbClr val="8C4F04"/>
                          </a:solidFill>
                          <a:latin typeface="Arial"/>
                          <a:cs typeface="Arial"/>
                        </a:rPr>
                        <a:t>513.505,50</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5560" algn="r">
                        <a:lnSpc>
                          <a:spcPct val="100000"/>
                        </a:lnSpc>
                        <a:spcBef>
                          <a:spcPts val="80"/>
                        </a:spcBef>
                      </a:pPr>
                      <a:r>
                        <a:rPr sz="1200" b="1" spc="-10" dirty="0">
                          <a:solidFill>
                            <a:srgbClr val="8C4F04"/>
                          </a:solidFill>
                          <a:latin typeface="Arial"/>
                          <a:cs typeface="Arial"/>
                        </a:rPr>
                        <a:t>400.744,29</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F4EDE6"/>
                    </a:solidFill>
                  </a:tcPr>
                </a:tc>
                <a:tc>
                  <a:txBody>
                    <a:bodyPr/>
                    <a:lstStyle/>
                    <a:p>
                      <a:pPr marR="35560" algn="r">
                        <a:lnSpc>
                          <a:spcPct val="100000"/>
                        </a:lnSpc>
                        <a:spcBef>
                          <a:spcPts val="80"/>
                        </a:spcBef>
                      </a:pPr>
                      <a:r>
                        <a:rPr lang="pt-BR" sz="1200" b="1" spc="-10" dirty="0">
                          <a:solidFill>
                            <a:srgbClr val="8C4F04"/>
                          </a:solidFill>
                          <a:latin typeface="Arial"/>
                          <a:cs typeface="Arial"/>
                        </a:rPr>
                        <a:t>513.505,50</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35560" algn="r">
                        <a:lnSpc>
                          <a:spcPct val="100000"/>
                        </a:lnSpc>
                        <a:spcBef>
                          <a:spcPts val="80"/>
                        </a:spcBef>
                      </a:pPr>
                      <a:r>
                        <a:rPr sz="1200" b="1" spc="-10" dirty="0">
                          <a:solidFill>
                            <a:srgbClr val="8C4F04"/>
                          </a:solidFill>
                          <a:latin typeface="Arial"/>
                          <a:cs typeface="Arial"/>
                        </a:rPr>
                        <a:t>400.744,29</a:t>
                      </a:r>
                      <a:endParaRPr sz="1200">
                        <a:latin typeface="Arial"/>
                        <a:cs typeface="Arial"/>
                      </a:endParaRPr>
                    </a:p>
                  </a:txBody>
                  <a:tcPr marL="0" marR="0" marT="10160" marB="0">
                    <a:lnL w="6350">
                      <a:solidFill>
                        <a:srgbClr val="C6A782"/>
                      </a:solidFill>
                      <a:prstDash val="solid"/>
                    </a:lnL>
                    <a:solidFill>
                      <a:srgbClr val="F4EDE6"/>
                    </a:solidFill>
                  </a:tcPr>
                </a:tc>
                <a:extLst>
                  <a:ext uri="{0D108BD9-81ED-4DB2-BD59-A6C34878D82A}">
                    <a16:rowId xmlns:a16="http://schemas.microsoft.com/office/drawing/2014/main" val="10015"/>
                  </a:ext>
                </a:extLst>
              </a:tr>
              <a:tr h="212090">
                <a:tc>
                  <a:txBody>
                    <a:bodyPr/>
                    <a:lstStyle/>
                    <a:p>
                      <a:pPr marL="231775">
                        <a:lnSpc>
                          <a:spcPct val="100000"/>
                        </a:lnSpc>
                        <a:spcBef>
                          <a:spcPts val="80"/>
                        </a:spcBef>
                      </a:pPr>
                      <a:r>
                        <a:rPr sz="1200" spc="-10" dirty="0">
                          <a:solidFill>
                            <a:srgbClr val="8C4F04"/>
                          </a:solidFill>
                          <a:latin typeface="Arial"/>
                          <a:cs typeface="Arial"/>
                        </a:rPr>
                        <a:t>Subvenções</a:t>
                      </a:r>
                      <a:endParaRPr sz="1200">
                        <a:latin typeface="Arial"/>
                        <a:cs typeface="Arial"/>
                      </a:endParaRPr>
                    </a:p>
                  </a:txBody>
                  <a:tcPr marL="0" marR="0" marT="10160" marB="0">
                    <a:lnR w="6350">
                      <a:solidFill>
                        <a:srgbClr val="8C4F04"/>
                      </a:solidFill>
                      <a:prstDash val="solid"/>
                    </a:lnR>
                    <a:solidFill>
                      <a:srgbClr val="EADFE1"/>
                    </a:solidFill>
                  </a:tcPr>
                </a:tc>
                <a:tc>
                  <a:txBody>
                    <a:bodyPr/>
                    <a:lstStyle/>
                    <a:p>
                      <a:pPr marR="35560" algn="r">
                        <a:lnSpc>
                          <a:spcPct val="100000"/>
                        </a:lnSpc>
                        <a:spcBef>
                          <a:spcPts val="80"/>
                        </a:spcBef>
                      </a:pPr>
                      <a:r>
                        <a:rPr sz="1200" spc="-20" dirty="0">
                          <a:solidFill>
                            <a:srgbClr val="8C4F04"/>
                          </a:solidFill>
                          <a:latin typeface="Arial"/>
                          <a:cs typeface="Arial"/>
                        </a:rPr>
                        <a:t>0,00</a:t>
                      </a:r>
                      <a:endParaRPr sz="1200" dirty="0">
                        <a:latin typeface="Arial"/>
                        <a:cs typeface="Arial"/>
                      </a:endParaRPr>
                    </a:p>
                  </a:txBody>
                  <a:tcPr marL="0" marR="0" marT="10160"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5560" algn="r">
                        <a:lnSpc>
                          <a:spcPct val="100000"/>
                        </a:lnSpc>
                        <a:spcBef>
                          <a:spcPts val="80"/>
                        </a:spcBef>
                      </a:pPr>
                      <a:r>
                        <a:rPr sz="1200" spc="-20" dirty="0">
                          <a:solidFill>
                            <a:srgbClr val="8C4F04"/>
                          </a:solidFill>
                          <a:latin typeface="Arial"/>
                          <a:cs typeface="Arial"/>
                        </a:rPr>
                        <a:t>0,00</a:t>
                      </a:r>
                      <a:endParaRPr sz="1200">
                        <a:latin typeface="Arial"/>
                        <a:cs typeface="Arial"/>
                      </a:endParaRPr>
                    </a:p>
                  </a:txBody>
                  <a:tcPr marL="0" marR="0" marT="10160" marB="0">
                    <a:lnL w="6350">
                      <a:solidFill>
                        <a:srgbClr val="C6A782"/>
                      </a:solidFill>
                      <a:prstDash val="solid"/>
                    </a:lnL>
                    <a:lnR w="6350">
                      <a:solidFill>
                        <a:srgbClr val="8C4F04"/>
                      </a:solidFill>
                      <a:prstDash val="solid"/>
                    </a:lnR>
                    <a:solidFill>
                      <a:srgbClr val="EADFE1"/>
                    </a:solidFill>
                  </a:tcPr>
                </a:tc>
                <a:tc>
                  <a:txBody>
                    <a:bodyPr/>
                    <a:lstStyle/>
                    <a:p>
                      <a:pPr marR="35560" algn="r">
                        <a:lnSpc>
                          <a:spcPct val="100000"/>
                        </a:lnSpc>
                        <a:spcBef>
                          <a:spcPts val="80"/>
                        </a:spcBef>
                      </a:pPr>
                      <a:r>
                        <a:rPr sz="1200" spc="-20" dirty="0">
                          <a:solidFill>
                            <a:srgbClr val="8C4F04"/>
                          </a:solidFill>
                          <a:latin typeface="Arial"/>
                          <a:cs typeface="Arial"/>
                        </a:rPr>
                        <a:t>0,00</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5560" algn="r">
                        <a:lnSpc>
                          <a:spcPct val="100000"/>
                        </a:lnSpc>
                        <a:spcBef>
                          <a:spcPts val="80"/>
                        </a:spcBef>
                      </a:pPr>
                      <a:r>
                        <a:rPr sz="1200" spc="-20" dirty="0">
                          <a:solidFill>
                            <a:srgbClr val="8C4F04"/>
                          </a:solidFill>
                          <a:latin typeface="Arial"/>
                          <a:cs typeface="Arial"/>
                        </a:rPr>
                        <a:t>0,00</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EADFE1"/>
                    </a:solidFill>
                  </a:tcPr>
                </a:tc>
                <a:tc>
                  <a:txBody>
                    <a:bodyPr/>
                    <a:lstStyle/>
                    <a:p>
                      <a:pPr marR="34925" algn="r">
                        <a:lnSpc>
                          <a:spcPct val="100000"/>
                        </a:lnSpc>
                        <a:spcBef>
                          <a:spcPts val="80"/>
                        </a:spcBef>
                      </a:pPr>
                      <a:r>
                        <a:rPr sz="1200" spc="-20" dirty="0">
                          <a:solidFill>
                            <a:srgbClr val="8C4F04"/>
                          </a:solidFill>
                          <a:latin typeface="Arial"/>
                          <a:cs typeface="Arial"/>
                        </a:rPr>
                        <a:t>0,00</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4925" algn="r">
                        <a:lnSpc>
                          <a:spcPct val="100000"/>
                        </a:lnSpc>
                        <a:spcBef>
                          <a:spcPts val="80"/>
                        </a:spcBef>
                      </a:pPr>
                      <a:r>
                        <a:rPr sz="1200" spc="-20" dirty="0">
                          <a:solidFill>
                            <a:srgbClr val="8C4F04"/>
                          </a:solidFill>
                          <a:latin typeface="Arial"/>
                          <a:cs typeface="Arial"/>
                        </a:rPr>
                        <a:t>0,00</a:t>
                      </a:r>
                      <a:endParaRPr sz="1200" dirty="0">
                        <a:latin typeface="Arial"/>
                        <a:cs typeface="Arial"/>
                      </a:endParaRPr>
                    </a:p>
                  </a:txBody>
                  <a:tcPr marL="0" marR="0" marT="10160" marB="0">
                    <a:lnL w="6350">
                      <a:solidFill>
                        <a:srgbClr val="C6A782"/>
                      </a:solidFill>
                      <a:prstDash val="solid"/>
                    </a:lnL>
                    <a:solidFill>
                      <a:srgbClr val="EADFE1"/>
                    </a:solidFill>
                  </a:tcPr>
                </a:tc>
                <a:extLst>
                  <a:ext uri="{0D108BD9-81ED-4DB2-BD59-A6C34878D82A}">
                    <a16:rowId xmlns:a16="http://schemas.microsoft.com/office/drawing/2014/main" val="10016"/>
                  </a:ext>
                </a:extLst>
              </a:tr>
              <a:tr h="212090">
                <a:tc>
                  <a:txBody>
                    <a:bodyPr/>
                    <a:lstStyle/>
                    <a:p>
                      <a:pPr marL="229235">
                        <a:lnSpc>
                          <a:spcPct val="100000"/>
                        </a:lnSpc>
                        <a:spcBef>
                          <a:spcPts val="80"/>
                        </a:spcBef>
                      </a:pPr>
                      <a:r>
                        <a:rPr sz="1200" spc="-10" dirty="0">
                          <a:solidFill>
                            <a:srgbClr val="8C4F04"/>
                          </a:solidFill>
                          <a:latin typeface="Arial"/>
                          <a:cs typeface="Arial"/>
                        </a:rPr>
                        <a:t>Tributos</a:t>
                      </a:r>
                      <a:endParaRPr sz="1200">
                        <a:latin typeface="Arial"/>
                        <a:cs typeface="Arial"/>
                      </a:endParaRPr>
                    </a:p>
                  </a:txBody>
                  <a:tcPr marL="0" marR="0" marT="10160" marB="0">
                    <a:lnR w="6350">
                      <a:solidFill>
                        <a:srgbClr val="8C4F04"/>
                      </a:solidFill>
                      <a:prstDash val="solid"/>
                    </a:lnR>
                    <a:solidFill>
                      <a:srgbClr val="F1F1F1"/>
                    </a:solidFill>
                  </a:tcPr>
                </a:tc>
                <a:tc>
                  <a:txBody>
                    <a:bodyPr/>
                    <a:lstStyle/>
                    <a:p>
                      <a:pPr marR="34925" algn="r">
                        <a:lnSpc>
                          <a:spcPct val="100000"/>
                        </a:lnSpc>
                        <a:spcBef>
                          <a:spcPts val="80"/>
                        </a:spcBef>
                      </a:pPr>
                      <a:r>
                        <a:rPr lang="pt-BR" sz="1200" spc="-10" dirty="0">
                          <a:solidFill>
                            <a:srgbClr val="8C4F04"/>
                          </a:solidFill>
                          <a:latin typeface="Arial"/>
                          <a:cs typeface="Arial"/>
                        </a:rPr>
                        <a:t>5.611,56</a:t>
                      </a:r>
                      <a:endParaRPr sz="1200" dirty="0">
                        <a:latin typeface="Arial"/>
                        <a:cs typeface="Arial"/>
                      </a:endParaRPr>
                    </a:p>
                  </a:txBody>
                  <a:tcPr marL="0" marR="0" marT="10160" marB="0">
                    <a:lnL w="6350">
                      <a:solidFill>
                        <a:srgbClr val="8C4F04"/>
                      </a:solidFill>
                      <a:prstDash val="solid"/>
                    </a:lnL>
                    <a:lnR w="6350" cap="flat" cmpd="sng" algn="ctr">
                      <a:solidFill>
                        <a:srgbClr val="C6A782"/>
                      </a:solidFill>
                      <a:prstDash val="solid"/>
                      <a:round/>
                      <a:headEnd type="none" w="med" len="med"/>
                      <a:tailEnd type="none" w="med" len="med"/>
                    </a:lnR>
                    <a:solidFill>
                      <a:srgbClr val="F1F1F1"/>
                    </a:solidFill>
                  </a:tcPr>
                </a:tc>
                <a:tc>
                  <a:txBody>
                    <a:bodyPr/>
                    <a:lstStyle/>
                    <a:p>
                      <a:pPr marR="34925" algn="r">
                        <a:lnSpc>
                          <a:spcPct val="100000"/>
                        </a:lnSpc>
                        <a:spcBef>
                          <a:spcPts val="80"/>
                        </a:spcBef>
                      </a:pPr>
                      <a:r>
                        <a:rPr sz="1200" spc="-10" dirty="0">
                          <a:solidFill>
                            <a:srgbClr val="8C4F04"/>
                          </a:solidFill>
                          <a:latin typeface="Arial"/>
                          <a:cs typeface="Arial"/>
                        </a:rPr>
                        <a:t>17.601,55</a:t>
                      </a:r>
                      <a:endParaRPr sz="1200">
                        <a:latin typeface="Arial"/>
                        <a:cs typeface="Arial"/>
                      </a:endParaRPr>
                    </a:p>
                  </a:txBody>
                  <a:tcPr marL="0" marR="0" marT="10160" marB="0">
                    <a:lnL w="6350">
                      <a:solidFill>
                        <a:srgbClr val="C6A782"/>
                      </a:solidFill>
                      <a:prstDash val="solid"/>
                    </a:lnL>
                    <a:lnR w="6350">
                      <a:solidFill>
                        <a:srgbClr val="8C4F04"/>
                      </a:solidFill>
                      <a:prstDash val="solid"/>
                    </a:lnR>
                    <a:solidFill>
                      <a:srgbClr val="F1F1F1"/>
                    </a:solidFill>
                  </a:tcPr>
                </a:tc>
                <a:tc>
                  <a:txBody>
                    <a:bodyPr/>
                    <a:lstStyle/>
                    <a:p>
                      <a:pPr marR="34925" algn="r">
                        <a:lnSpc>
                          <a:spcPct val="100000"/>
                        </a:lnSpc>
                        <a:spcBef>
                          <a:spcPts val="80"/>
                        </a:spcBef>
                      </a:pPr>
                      <a:r>
                        <a:rPr lang="pt-BR" sz="1200" spc="-10" dirty="0">
                          <a:solidFill>
                            <a:srgbClr val="8C4F04"/>
                          </a:solidFill>
                          <a:latin typeface="Arial"/>
                          <a:cs typeface="Arial"/>
                        </a:rPr>
                        <a:t>5.611,56</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4925" algn="r">
                        <a:lnSpc>
                          <a:spcPct val="100000"/>
                        </a:lnSpc>
                        <a:spcBef>
                          <a:spcPts val="80"/>
                        </a:spcBef>
                      </a:pPr>
                      <a:r>
                        <a:rPr sz="1200" spc="-10" dirty="0">
                          <a:solidFill>
                            <a:srgbClr val="8C4F04"/>
                          </a:solidFill>
                          <a:latin typeface="Arial"/>
                          <a:cs typeface="Arial"/>
                        </a:rPr>
                        <a:t>17.601,55</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F1F1F1"/>
                    </a:solidFill>
                  </a:tcPr>
                </a:tc>
                <a:tc>
                  <a:txBody>
                    <a:bodyPr/>
                    <a:lstStyle/>
                    <a:p>
                      <a:pPr marR="34925" algn="r">
                        <a:lnSpc>
                          <a:spcPct val="100000"/>
                        </a:lnSpc>
                        <a:spcBef>
                          <a:spcPts val="80"/>
                        </a:spcBef>
                      </a:pPr>
                      <a:r>
                        <a:rPr lang="pt-BR" sz="1200" spc="-10" dirty="0">
                          <a:solidFill>
                            <a:srgbClr val="8C4F04"/>
                          </a:solidFill>
                          <a:latin typeface="Arial"/>
                          <a:cs typeface="Arial"/>
                        </a:rPr>
                        <a:t>5.611,56</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4925" algn="r">
                        <a:lnSpc>
                          <a:spcPct val="100000"/>
                        </a:lnSpc>
                        <a:spcBef>
                          <a:spcPts val="80"/>
                        </a:spcBef>
                      </a:pPr>
                      <a:r>
                        <a:rPr sz="1200" spc="-10" dirty="0">
                          <a:solidFill>
                            <a:srgbClr val="8C4F04"/>
                          </a:solidFill>
                          <a:latin typeface="Arial"/>
                          <a:cs typeface="Arial"/>
                        </a:rPr>
                        <a:t>17.601,55</a:t>
                      </a:r>
                      <a:endParaRPr sz="1200" dirty="0">
                        <a:latin typeface="Arial"/>
                        <a:cs typeface="Arial"/>
                      </a:endParaRPr>
                    </a:p>
                  </a:txBody>
                  <a:tcPr marL="0" marR="0" marT="10160" marB="0">
                    <a:lnL w="6350">
                      <a:solidFill>
                        <a:srgbClr val="C6A782"/>
                      </a:solidFill>
                      <a:prstDash val="solid"/>
                    </a:lnL>
                    <a:solidFill>
                      <a:srgbClr val="F1F1F1"/>
                    </a:solidFill>
                  </a:tcPr>
                </a:tc>
                <a:extLst>
                  <a:ext uri="{0D108BD9-81ED-4DB2-BD59-A6C34878D82A}">
                    <a16:rowId xmlns:a16="http://schemas.microsoft.com/office/drawing/2014/main" val="10017"/>
                  </a:ext>
                </a:extLst>
              </a:tr>
              <a:tr h="212090">
                <a:tc>
                  <a:txBody>
                    <a:bodyPr/>
                    <a:lstStyle/>
                    <a:p>
                      <a:pPr marL="232410">
                        <a:lnSpc>
                          <a:spcPct val="100000"/>
                        </a:lnSpc>
                        <a:spcBef>
                          <a:spcPts val="80"/>
                        </a:spcBef>
                      </a:pPr>
                      <a:r>
                        <a:rPr sz="1200" spc="-10" dirty="0">
                          <a:solidFill>
                            <a:srgbClr val="8C4F04"/>
                          </a:solidFill>
                          <a:latin typeface="Arial"/>
                          <a:cs typeface="Arial"/>
                        </a:rPr>
                        <a:t>Contribuições</a:t>
                      </a:r>
                      <a:endParaRPr sz="1200">
                        <a:latin typeface="Arial"/>
                        <a:cs typeface="Arial"/>
                      </a:endParaRPr>
                    </a:p>
                  </a:txBody>
                  <a:tcPr marL="0" marR="0" marT="10160" marB="0">
                    <a:lnR w="6350">
                      <a:solidFill>
                        <a:srgbClr val="8C4F04"/>
                      </a:solidFill>
                      <a:prstDash val="solid"/>
                    </a:lnR>
                    <a:solidFill>
                      <a:srgbClr val="EADFE1"/>
                    </a:solidFill>
                  </a:tcPr>
                </a:tc>
                <a:tc>
                  <a:txBody>
                    <a:bodyPr/>
                    <a:lstStyle/>
                    <a:p>
                      <a:pPr marR="34925" algn="r">
                        <a:lnSpc>
                          <a:spcPct val="100000"/>
                        </a:lnSpc>
                        <a:spcBef>
                          <a:spcPts val="80"/>
                        </a:spcBef>
                      </a:pPr>
                      <a:r>
                        <a:rPr lang="pt-BR" sz="1200" spc="-10" dirty="0">
                          <a:solidFill>
                            <a:srgbClr val="8C4F04"/>
                          </a:solidFill>
                          <a:latin typeface="Arial"/>
                          <a:cs typeface="Arial"/>
                        </a:rPr>
                        <a:t>507.672,93</a:t>
                      </a:r>
                      <a:endParaRPr sz="1200" dirty="0">
                        <a:latin typeface="Arial"/>
                        <a:cs typeface="Arial"/>
                      </a:endParaRPr>
                    </a:p>
                  </a:txBody>
                  <a:tcPr marL="0" marR="0" marT="10160"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4925" algn="r">
                        <a:lnSpc>
                          <a:spcPct val="100000"/>
                        </a:lnSpc>
                        <a:spcBef>
                          <a:spcPts val="80"/>
                        </a:spcBef>
                      </a:pPr>
                      <a:r>
                        <a:rPr sz="1200" spc="-10" dirty="0">
                          <a:solidFill>
                            <a:srgbClr val="8C4F04"/>
                          </a:solidFill>
                          <a:latin typeface="Arial"/>
                          <a:cs typeface="Arial"/>
                        </a:rPr>
                        <a:t>383.068,38</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EADFE1"/>
                    </a:solidFill>
                  </a:tcPr>
                </a:tc>
                <a:tc>
                  <a:txBody>
                    <a:bodyPr/>
                    <a:lstStyle/>
                    <a:p>
                      <a:pPr marR="34925" algn="r">
                        <a:lnSpc>
                          <a:spcPct val="100000"/>
                        </a:lnSpc>
                        <a:spcBef>
                          <a:spcPts val="80"/>
                        </a:spcBef>
                      </a:pPr>
                      <a:r>
                        <a:rPr lang="pt-BR" sz="1200" spc="-10" dirty="0">
                          <a:solidFill>
                            <a:srgbClr val="8C4F04"/>
                          </a:solidFill>
                          <a:latin typeface="Arial"/>
                          <a:cs typeface="Arial"/>
                        </a:rPr>
                        <a:t>507.672,93</a:t>
                      </a:r>
                      <a:endParaRPr lang="pt-B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4925" algn="r">
                        <a:lnSpc>
                          <a:spcPct val="100000"/>
                        </a:lnSpc>
                        <a:spcBef>
                          <a:spcPts val="80"/>
                        </a:spcBef>
                      </a:pPr>
                      <a:r>
                        <a:rPr sz="1200" spc="-10" dirty="0">
                          <a:solidFill>
                            <a:srgbClr val="8C4F04"/>
                          </a:solidFill>
                          <a:latin typeface="Arial"/>
                          <a:cs typeface="Arial"/>
                        </a:rPr>
                        <a:t>383.068,38</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EADFE1"/>
                    </a:solidFill>
                  </a:tcPr>
                </a:tc>
                <a:tc>
                  <a:txBody>
                    <a:bodyPr/>
                    <a:lstStyle/>
                    <a:p>
                      <a:pPr marR="34925" algn="r">
                        <a:lnSpc>
                          <a:spcPct val="100000"/>
                        </a:lnSpc>
                        <a:spcBef>
                          <a:spcPts val="80"/>
                        </a:spcBef>
                      </a:pPr>
                      <a:r>
                        <a:rPr lang="pt-BR" sz="1200" spc="-10" dirty="0">
                          <a:solidFill>
                            <a:srgbClr val="8C4F04"/>
                          </a:solidFill>
                          <a:latin typeface="Arial"/>
                          <a:cs typeface="Arial"/>
                        </a:rPr>
                        <a:t>507.672,93</a:t>
                      </a:r>
                      <a:endParaRPr lang="pt-B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4925" algn="r">
                        <a:lnSpc>
                          <a:spcPct val="100000"/>
                        </a:lnSpc>
                        <a:spcBef>
                          <a:spcPts val="80"/>
                        </a:spcBef>
                      </a:pPr>
                      <a:r>
                        <a:rPr sz="1200" spc="-10" dirty="0">
                          <a:solidFill>
                            <a:srgbClr val="8C4F04"/>
                          </a:solidFill>
                          <a:latin typeface="Arial"/>
                          <a:cs typeface="Arial"/>
                        </a:rPr>
                        <a:t>383.068,38</a:t>
                      </a:r>
                      <a:endParaRPr sz="1200" dirty="0">
                        <a:latin typeface="Arial"/>
                        <a:cs typeface="Arial"/>
                      </a:endParaRPr>
                    </a:p>
                  </a:txBody>
                  <a:tcPr marL="0" marR="0" marT="10160" marB="0">
                    <a:lnL w="6350">
                      <a:solidFill>
                        <a:srgbClr val="C6A782"/>
                      </a:solidFill>
                      <a:prstDash val="solid"/>
                    </a:lnL>
                    <a:solidFill>
                      <a:srgbClr val="EADFE1"/>
                    </a:solidFill>
                  </a:tcPr>
                </a:tc>
                <a:extLst>
                  <a:ext uri="{0D108BD9-81ED-4DB2-BD59-A6C34878D82A}">
                    <a16:rowId xmlns:a16="http://schemas.microsoft.com/office/drawing/2014/main" val="10018"/>
                  </a:ext>
                </a:extLst>
              </a:tr>
              <a:tr h="212090">
                <a:tc>
                  <a:txBody>
                    <a:bodyPr/>
                    <a:lstStyle/>
                    <a:p>
                      <a:pPr marL="233045">
                        <a:lnSpc>
                          <a:spcPct val="100000"/>
                        </a:lnSpc>
                        <a:spcBef>
                          <a:spcPts val="80"/>
                        </a:spcBef>
                      </a:pPr>
                      <a:r>
                        <a:rPr sz="1200" dirty="0">
                          <a:solidFill>
                            <a:srgbClr val="8C4F04"/>
                          </a:solidFill>
                          <a:latin typeface="Arial"/>
                          <a:cs typeface="Arial"/>
                        </a:rPr>
                        <a:t>Demais</a:t>
                      </a:r>
                      <a:r>
                        <a:rPr sz="1200" spc="-5" dirty="0">
                          <a:solidFill>
                            <a:srgbClr val="8C4F04"/>
                          </a:solidFill>
                          <a:latin typeface="Arial"/>
                          <a:cs typeface="Arial"/>
                        </a:rPr>
                        <a:t> </a:t>
                      </a:r>
                      <a:r>
                        <a:rPr sz="1200" dirty="0">
                          <a:solidFill>
                            <a:srgbClr val="8C4F04"/>
                          </a:solidFill>
                          <a:latin typeface="Arial"/>
                          <a:cs typeface="Arial"/>
                        </a:rPr>
                        <a:t>Elementos do </a:t>
                      </a:r>
                      <a:r>
                        <a:rPr sz="1200" spc="-10" dirty="0">
                          <a:solidFill>
                            <a:srgbClr val="8C4F04"/>
                          </a:solidFill>
                          <a:latin typeface="Arial"/>
                          <a:cs typeface="Arial"/>
                        </a:rPr>
                        <a:t>Grupo</a:t>
                      </a:r>
                      <a:endParaRPr sz="1200">
                        <a:latin typeface="Arial"/>
                        <a:cs typeface="Arial"/>
                      </a:endParaRPr>
                    </a:p>
                  </a:txBody>
                  <a:tcPr marL="0" marR="0" marT="10160" marB="0">
                    <a:lnR w="6350">
                      <a:solidFill>
                        <a:srgbClr val="8C4F04"/>
                      </a:solidFill>
                      <a:prstDash val="solid"/>
                    </a:lnR>
                    <a:solidFill>
                      <a:srgbClr val="F1F1F1"/>
                    </a:solidFill>
                  </a:tcPr>
                </a:tc>
                <a:tc>
                  <a:txBody>
                    <a:bodyPr/>
                    <a:lstStyle/>
                    <a:p>
                      <a:pPr marR="34925" algn="r">
                        <a:lnSpc>
                          <a:spcPct val="100000"/>
                        </a:lnSpc>
                        <a:spcBef>
                          <a:spcPts val="80"/>
                        </a:spcBef>
                      </a:pPr>
                      <a:r>
                        <a:rPr lang="pt-BR" sz="1200" spc="-10" dirty="0">
                          <a:solidFill>
                            <a:srgbClr val="8C4F04"/>
                          </a:solidFill>
                          <a:latin typeface="Arial"/>
                          <a:cs typeface="Arial"/>
                        </a:rPr>
                        <a:t>221,00</a:t>
                      </a:r>
                      <a:endParaRPr sz="1200" dirty="0">
                        <a:latin typeface="Arial"/>
                        <a:cs typeface="Arial"/>
                      </a:endParaRPr>
                    </a:p>
                  </a:txBody>
                  <a:tcPr marL="0" marR="0" marT="10160" marB="0">
                    <a:lnL w="6350">
                      <a:solidFill>
                        <a:srgbClr val="8C4F04"/>
                      </a:solidFill>
                      <a:prstDash val="solid"/>
                    </a:lnL>
                    <a:lnR w="6350" cap="flat" cmpd="sng" algn="ctr">
                      <a:solidFill>
                        <a:srgbClr val="C6A782"/>
                      </a:solidFill>
                      <a:prstDash val="solid"/>
                      <a:round/>
                      <a:headEnd type="none" w="med" len="med"/>
                      <a:tailEnd type="none" w="med" len="med"/>
                    </a:lnR>
                    <a:solidFill>
                      <a:srgbClr val="F1F1F1"/>
                    </a:solidFill>
                  </a:tcPr>
                </a:tc>
                <a:tc>
                  <a:txBody>
                    <a:bodyPr/>
                    <a:lstStyle/>
                    <a:p>
                      <a:pPr marR="34925" algn="r">
                        <a:lnSpc>
                          <a:spcPct val="100000"/>
                        </a:lnSpc>
                        <a:spcBef>
                          <a:spcPts val="80"/>
                        </a:spcBef>
                      </a:pPr>
                      <a:r>
                        <a:rPr sz="1200" spc="-10" dirty="0">
                          <a:solidFill>
                            <a:srgbClr val="8C4F04"/>
                          </a:solidFill>
                          <a:latin typeface="Arial"/>
                          <a:cs typeface="Arial"/>
                        </a:rPr>
                        <a:t>74,36</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F1F1F1"/>
                    </a:solidFill>
                  </a:tcPr>
                </a:tc>
                <a:tc>
                  <a:txBody>
                    <a:bodyPr/>
                    <a:lstStyle/>
                    <a:p>
                      <a:pPr marR="34925" algn="r">
                        <a:lnSpc>
                          <a:spcPct val="100000"/>
                        </a:lnSpc>
                        <a:spcBef>
                          <a:spcPts val="80"/>
                        </a:spcBef>
                      </a:pPr>
                      <a:r>
                        <a:rPr lang="pt-BR" sz="1200" spc="-10" dirty="0">
                          <a:solidFill>
                            <a:srgbClr val="8C4F04"/>
                          </a:solidFill>
                          <a:latin typeface="Arial"/>
                          <a:cs typeface="Arial"/>
                        </a:rPr>
                        <a:t>221,00</a:t>
                      </a:r>
                      <a:endParaRPr lang="pt-B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4925" algn="r">
                        <a:lnSpc>
                          <a:spcPct val="100000"/>
                        </a:lnSpc>
                        <a:spcBef>
                          <a:spcPts val="80"/>
                        </a:spcBef>
                      </a:pPr>
                      <a:r>
                        <a:rPr sz="1200" spc="-10" dirty="0">
                          <a:solidFill>
                            <a:srgbClr val="8C4F04"/>
                          </a:solidFill>
                          <a:latin typeface="Arial"/>
                          <a:cs typeface="Arial"/>
                        </a:rPr>
                        <a:t>74,36</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F1F1F1"/>
                    </a:solidFill>
                  </a:tcPr>
                </a:tc>
                <a:tc>
                  <a:txBody>
                    <a:bodyPr/>
                    <a:lstStyle/>
                    <a:p>
                      <a:pPr marR="34925" algn="r">
                        <a:lnSpc>
                          <a:spcPct val="100000"/>
                        </a:lnSpc>
                        <a:spcBef>
                          <a:spcPts val="80"/>
                        </a:spcBef>
                      </a:pPr>
                      <a:r>
                        <a:rPr lang="pt-BR" sz="1200" spc="-10" dirty="0">
                          <a:solidFill>
                            <a:srgbClr val="8C4F04"/>
                          </a:solidFill>
                          <a:latin typeface="Arial"/>
                          <a:cs typeface="Arial"/>
                        </a:rPr>
                        <a:t>221,00</a:t>
                      </a:r>
                      <a:endParaRPr lang="pt-B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34290" algn="r">
                        <a:lnSpc>
                          <a:spcPct val="100000"/>
                        </a:lnSpc>
                        <a:spcBef>
                          <a:spcPts val="80"/>
                        </a:spcBef>
                      </a:pPr>
                      <a:r>
                        <a:rPr sz="1200" spc="-10" dirty="0">
                          <a:solidFill>
                            <a:srgbClr val="8C4F04"/>
                          </a:solidFill>
                          <a:latin typeface="Arial"/>
                          <a:cs typeface="Arial"/>
                        </a:rPr>
                        <a:t>74,36</a:t>
                      </a:r>
                      <a:endParaRPr sz="1200" dirty="0">
                        <a:latin typeface="Arial"/>
                        <a:cs typeface="Arial"/>
                      </a:endParaRPr>
                    </a:p>
                  </a:txBody>
                  <a:tcPr marL="0" marR="0" marT="10160" marB="0">
                    <a:lnL w="6350">
                      <a:solidFill>
                        <a:srgbClr val="C6A782"/>
                      </a:solidFill>
                      <a:prstDash val="solid"/>
                    </a:lnL>
                    <a:solidFill>
                      <a:srgbClr val="F1F1F1"/>
                    </a:solidFill>
                  </a:tcPr>
                </a:tc>
                <a:extLst>
                  <a:ext uri="{0D108BD9-81ED-4DB2-BD59-A6C34878D82A}">
                    <a16:rowId xmlns:a16="http://schemas.microsoft.com/office/drawing/2014/main" val="10019"/>
                  </a:ext>
                </a:extLst>
              </a:tr>
              <a:tr h="220345">
                <a:tc>
                  <a:txBody>
                    <a:bodyPr/>
                    <a:lstStyle/>
                    <a:p>
                      <a:pPr marL="63500">
                        <a:lnSpc>
                          <a:spcPct val="100000"/>
                        </a:lnSpc>
                        <a:spcBef>
                          <a:spcPts val="80"/>
                        </a:spcBef>
                      </a:pPr>
                      <a:r>
                        <a:rPr sz="1200" b="1" dirty="0">
                          <a:solidFill>
                            <a:srgbClr val="8C4F04"/>
                          </a:solidFill>
                          <a:latin typeface="Arial"/>
                          <a:cs typeface="Arial"/>
                        </a:rPr>
                        <a:t>DESPESAS CORRENTES </a:t>
                      </a:r>
                      <a:r>
                        <a:rPr sz="1200" b="1" spc="-10" dirty="0">
                          <a:solidFill>
                            <a:srgbClr val="8C4F04"/>
                          </a:solidFill>
                          <a:latin typeface="Arial"/>
                          <a:cs typeface="Arial"/>
                        </a:rPr>
                        <a:t>1+2+3</a:t>
                      </a:r>
                      <a:endParaRPr sz="1200">
                        <a:latin typeface="Arial"/>
                        <a:cs typeface="Arial"/>
                      </a:endParaRPr>
                    </a:p>
                  </a:txBody>
                  <a:tcPr marL="0" marR="0" marT="10160" marB="0">
                    <a:lnR w="6350">
                      <a:solidFill>
                        <a:srgbClr val="8C4F04"/>
                      </a:solidFill>
                      <a:prstDash val="solid"/>
                    </a:lnR>
                    <a:solidFill>
                      <a:srgbClr val="EADFE1"/>
                    </a:solidFill>
                  </a:tcPr>
                </a:tc>
                <a:tc>
                  <a:txBody>
                    <a:bodyPr/>
                    <a:lstStyle/>
                    <a:p>
                      <a:pPr marR="34925" algn="r">
                        <a:lnSpc>
                          <a:spcPct val="100000"/>
                        </a:lnSpc>
                        <a:spcBef>
                          <a:spcPts val="80"/>
                        </a:spcBef>
                      </a:pPr>
                      <a:r>
                        <a:rPr sz="1200" b="1" spc="-10" dirty="0">
                          <a:solidFill>
                            <a:srgbClr val="8C4F04"/>
                          </a:solidFill>
                          <a:latin typeface="Arial"/>
                          <a:cs typeface="Arial"/>
                        </a:rPr>
                        <a:t>1.</a:t>
                      </a:r>
                      <a:r>
                        <a:rPr lang="pt-BR" sz="1200" b="1" spc="-10" dirty="0">
                          <a:solidFill>
                            <a:srgbClr val="8C4F04"/>
                          </a:solidFill>
                          <a:latin typeface="Arial"/>
                          <a:cs typeface="Arial"/>
                        </a:rPr>
                        <a:t>875.702,05</a:t>
                      </a:r>
                      <a:endParaRPr sz="1200" dirty="0">
                        <a:latin typeface="Arial"/>
                        <a:cs typeface="Arial"/>
                      </a:endParaRPr>
                    </a:p>
                  </a:txBody>
                  <a:tcPr marL="0" marR="0" marT="10160"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34925" algn="r">
                        <a:lnSpc>
                          <a:spcPct val="100000"/>
                        </a:lnSpc>
                        <a:spcBef>
                          <a:spcPts val="80"/>
                        </a:spcBef>
                      </a:pPr>
                      <a:r>
                        <a:rPr sz="1200" b="1" spc="-10" dirty="0">
                          <a:solidFill>
                            <a:srgbClr val="8C4F04"/>
                          </a:solidFill>
                          <a:latin typeface="Arial"/>
                          <a:cs typeface="Arial"/>
                        </a:rPr>
                        <a:t>1.552.081,35</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EADFE1"/>
                    </a:solidFill>
                  </a:tcPr>
                </a:tc>
                <a:tc>
                  <a:txBody>
                    <a:bodyPr/>
                    <a:lstStyle/>
                    <a:p>
                      <a:pPr marR="34290" algn="r">
                        <a:lnSpc>
                          <a:spcPct val="100000"/>
                        </a:lnSpc>
                        <a:spcBef>
                          <a:spcPts val="80"/>
                        </a:spcBef>
                      </a:pPr>
                      <a:r>
                        <a:rPr lang="pt-BR" sz="1200" b="1" spc="-10" dirty="0">
                          <a:solidFill>
                            <a:srgbClr val="8C4F04"/>
                          </a:solidFill>
                          <a:latin typeface="Arial"/>
                          <a:cs typeface="Arial"/>
                        </a:rPr>
                        <a:t>1.875.702,05</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4290" algn="r">
                        <a:lnSpc>
                          <a:spcPct val="100000"/>
                        </a:lnSpc>
                        <a:spcBef>
                          <a:spcPts val="80"/>
                        </a:spcBef>
                      </a:pPr>
                      <a:r>
                        <a:rPr sz="1200" b="1" spc="-10" dirty="0">
                          <a:solidFill>
                            <a:srgbClr val="8C4F04"/>
                          </a:solidFill>
                          <a:latin typeface="Arial"/>
                          <a:cs typeface="Arial"/>
                        </a:rPr>
                        <a:t>1.552.081,35</a:t>
                      </a:r>
                      <a:endParaRPr sz="1200" dirty="0">
                        <a:latin typeface="Arial"/>
                        <a:cs typeface="Arial"/>
                      </a:endParaRPr>
                    </a:p>
                  </a:txBody>
                  <a:tcPr marL="0" marR="0" marT="10160" marB="0">
                    <a:lnL w="6350">
                      <a:solidFill>
                        <a:srgbClr val="C6A782"/>
                      </a:solidFill>
                      <a:prstDash val="solid"/>
                    </a:lnL>
                    <a:lnR w="6350">
                      <a:solidFill>
                        <a:srgbClr val="8C4F04"/>
                      </a:solidFill>
                      <a:prstDash val="solid"/>
                    </a:lnR>
                    <a:solidFill>
                      <a:srgbClr val="EADFE1"/>
                    </a:solidFill>
                  </a:tcPr>
                </a:tc>
                <a:tc>
                  <a:txBody>
                    <a:bodyPr/>
                    <a:lstStyle/>
                    <a:p>
                      <a:pPr marR="34290" algn="r">
                        <a:lnSpc>
                          <a:spcPct val="100000"/>
                        </a:lnSpc>
                        <a:spcBef>
                          <a:spcPts val="80"/>
                        </a:spcBef>
                      </a:pPr>
                      <a:r>
                        <a:rPr lang="pt-BR" sz="1200" b="1" spc="-10" dirty="0">
                          <a:solidFill>
                            <a:srgbClr val="8C4F04"/>
                          </a:solidFill>
                          <a:latin typeface="Arial"/>
                          <a:cs typeface="Arial"/>
                        </a:rPr>
                        <a:t>1.875.702,05</a:t>
                      </a:r>
                      <a:endParaRPr sz="1200" dirty="0">
                        <a:latin typeface="Arial"/>
                        <a:cs typeface="Arial"/>
                      </a:endParaRPr>
                    </a:p>
                  </a:txBody>
                  <a:tcPr marL="0" marR="0" marT="10160"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34290" algn="r">
                        <a:lnSpc>
                          <a:spcPct val="100000"/>
                        </a:lnSpc>
                        <a:spcBef>
                          <a:spcPts val="80"/>
                        </a:spcBef>
                      </a:pPr>
                      <a:r>
                        <a:rPr sz="1200" b="1" spc="-10" dirty="0">
                          <a:solidFill>
                            <a:srgbClr val="8C4F04"/>
                          </a:solidFill>
                          <a:latin typeface="Arial"/>
                          <a:cs typeface="Arial"/>
                        </a:rPr>
                        <a:t>1.526.402,48</a:t>
                      </a:r>
                      <a:endParaRPr sz="1200" dirty="0">
                        <a:latin typeface="Arial"/>
                        <a:cs typeface="Arial"/>
                      </a:endParaRPr>
                    </a:p>
                  </a:txBody>
                  <a:tcPr marL="0" marR="0" marT="10160" marB="0">
                    <a:lnL w="6350">
                      <a:solidFill>
                        <a:srgbClr val="C6A782"/>
                      </a:solidFill>
                      <a:prstDash val="solid"/>
                    </a:lnL>
                    <a:solidFill>
                      <a:srgbClr val="EADFE1"/>
                    </a:solidFill>
                  </a:tcPr>
                </a:tc>
                <a:extLst>
                  <a:ext uri="{0D108BD9-81ED-4DB2-BD59-A6C34878D82A}">
                    <a16:rowId xmlns:a16="http://schemas.microsoft.com/office/drawing/2014/main" val="10020"/>
                  </a:ext>
                </a:extLst>
              </a:tr>
              <a:tr h="212090">
                <a:tc gridSpan="7">
                  <a:txBody>
                    <a:bodyPr/>
                    <a:lstStyle/>
                    <a:p>
                      <a:pPr algn="ctr">
                        <a:lnSpc>
                          <a:spcPct val="100000"/>
                        </a:lnSpc>
                        <a:spcBef>
                          <a:spcPts val="70"/>
                        </a:spcBef>
                      </a:pPr>
                      <a:r>
                        <a:rPr sz="1200" b="1" dirty="0">
                          <a:solidFill>
                            <a:srgbClr val="FFFFFF"/>
                          </a:solidFill>
                          <a:latin typeface="Arial"/>
                          <a:cs typeface="Arial"/>
                        </a:rPr>
                        <a:t>DESPESAS DE </a:t>
                      </a:r>
                      <a:r>
                        <a:rPr sz="1200" b="1" spc="-10" dirty="0">
                          <a:solidFill>
                            <a:srgbClr val="FFFFFF"/>
                          </a:solidFill>
                          <a:latin typeface="Arial"/>
                          <a:cs typeface="Arial"/>
                        </a:rPr>
                        <a:t>CAPITAL</a:t>
                      </a:r>
                      <a:endParaRPr sz="1200" dirty="0">
                        <a:latin typeface="Arial"/>
                        <a:cs typeface="Arial"/>
                      </a:endParaRPr>
                    </a:p>
                  </a:txBody>
                  <a:tcPr marL="0" marR="0" marT="8890" marB="0">
                    <a:solidFill>
                      <a:srgbClr val="8C4F0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1"/>
                  </a:ext>
                </a:extLst>
              </a:tr>
              <a:tr h="212090">
                <a:tc rowSpan="2">
                  <a:txBody>
                    <a:bodyPr/>
                    <a:lstStyle/>
                    <a:p>
                      <a:pPr marL="687070">
                        <a:lnSpc>
                          <a:spcPct val="100000"/>
                        </a:lnSpc>
                        <a:spcBef>
                          <a:spcPts val="910"/>
                        </a:spcBef>
                      </a:pPr>
                      <a:r>
                        <a:rPr sz="1200" b="1" dirty="0">
                          <a:solidFill>
                            <a:srgbClr val="FFFFFF"/>
                          </a:solidFill>
                          <a:latin typeface="Arial"/>
                          <a:cs typeface="Arial"/>
                        </a:rPr>
                        <a:t>GRUPO DE </a:t>
                      </a:r>
                      <a:r>
                        <a:rPr sz="1200" b="1" spc="-10" dirty="0">
                          <a:solidFill>
                            <a:srgbClr val="FFFFFF"/>
                          </a:solidFill>
                          <a:latin typeface="Arial"/>
                          <a:cs typeface="Arial"/>
                        </a:rPr>
                        <a:t>DESPESAS</a:t>
                      </a:r>
                      <a:endParaRPr sz="1200">
                        <a:latin typeface="Arial"/>
                        <a:cs typeface="Arial"/>
                      </a:endParaRPr>
                    </a:p>
                  </a:txBody>
                  <a:tcPr marL="0" marR="0" marT="115570" marB="0">
                    <a:solidFill>
                      <a:srgbClr val="A37236"/>
                    </a:solidFill>
                  </a:tcPr>
                </a:tc>
                <a:tc gridSpan="2">
                  <a:txBody>
                    <a:bodyPr/>
                    <a:lstStyle/>
                    <a:p>
                      <a:pPr marL="713105">
                        <a:lnSpc>
                          <a:spcPct val="100000"/>
                        </a:lnSpc>
                        <a:spcBef>
                          <a:spcPts val="70"/>
                        </a:spcBef>
                      </a:pPr>
                      <a:r>
                        <a:rPr sz="1200" b="1" spc="-10" dirty="0">
                          <a:solidFill>
                            <a:srgbClr val="FFFFFF"/>
                          </a:solidFill>
                          <a:latin typeface="Arial"/>
                          <a:cs typeface="Arial"/>
                        </a:rPr>
                        <a:t>EMPENHADAS</a:t>
                      </a:r>
                      <a:endParaRPr sz="1200">
                        <a:latin typeface="Arial"/>
                        <a:cs typeface="Arial"/>
                      </a:endParaRPr>
                    </a:p>
                  </a:txBody>
                  <a:tcPr marL="0" marR="0" marT="8890" marB="0">
                    <a:lnR w="6350">
                      <a:solidFill>
                        <a:srgbClr val="FFFFFF"/>
                      </a:solidFill>
                      <a:prstDash val="solid"/>
                    </a:lnR>
                    <a:solidFill>
                      <a:srgbClr val="BA9568"/>
                    </a:solidFill>
                  </a:tcPr>
                </a:tc>
                <a:tc hMerge="1">
                  <a:txBody>
                    <a:bodyPr/>
                    <a:lstStyle/>
                    <a:p>
                      <a:endParaRPr/>
                    </a:p>
                  </a:txBody>
                  <a:tcPr marL="0" marR="0" marT="0" marB="0"/>
                </a:tc>
                <a:tc gridSpan="2">
                  <a:txBody>
                    <a:bodyPr/>
                    <a:lstStyle/>
                    <a:p>
                      <a:pPr marL="772795">
                        <a:lnSpc>
                          <a:spcPct val="100000"/>
                        </a:lnSpc>
                        <a:spcBef>
                          <a:spcPts val="70"/>
                        </a:spcBef>
                      </a:pPr>
                      <a:r>
                        <a:rPr sz="1200" b="1" spc="-10" dirty="0">
                          <a:solidFill>
                            <a:srgbClr val="FFFFFF"/>
                          </a:solidFill>
                          <a:latin typeface="Arial"/>
                          <a:cs typeface="Arial"/>
                        </a:rPr>
                        <a:t>LIQUIDAÇÃO</a:t>
                      </a:r>
                      <a:endParaRPr sz="1200">
                        <a:latin typeface="Arial"/>
                        <a:cs typeface="Arial"/>
                      </a:endParaRPr>
                    </a:p>
                  </a:txBody>
                  <a:tcPr marL="0" marR="0" marT="8890" marB="0">
                    <a:lnL w="6350">
                      <a:solidFill>
                        <a:srgbClr val="FFFFFF"/>
                      </a:solidFill>
                      <a:prstDash val="solid"/>
                    </a:lnL>
                    <a:lnR w="6350">
                      <a:solidFill>
                        <a:srgbClr val="FFFFFF"/>
                      </a:solidFill>
                      <a:prstDash val="solid"/>
                    </a:lnR>
                    <a:solidFill>
                      <a:srgbClr val="BA9568"/>
                    </a:solidFill>
                  </a:tcPr>
                </a:tc>
                <a:tc hMerge="1">
                  <a:txBody>
                    <a:bodyPr/>
                    <a:lstStyle/>
                    <a:p>
                      <a:endParaRPr/>
                    </a:p>
                  </a:txBody>
                  <a:tcPr marL="0" marR="0" marT="0" marB="0"/>
                </a:tc>
                <a:tc gridSpan="2">
                  <a:txBody>
                    <a:bodyPr/>
                    <a:lstStyle/>
                    <a:p>
                      <a:pPr marL="601980">
                        <a:lnSpc>
                          <a:spcPct val="100000"/>
                        </a:lnSpc>
                        <a:spcBef>
                          <a:spcPts val="70"/>
                        </a:spcBef>
                      </a:pPr>
                      <a:r>
                        <a:rPr sz="1200" b="1" spc="-10" dirty="0">
                          <a:solidFill>
                            <a:srgbClr val="FFFFFF"/>
                          </a:solidFill>
                          <a:latin typeface="Arial"/>
                          <a:cs typeface="Arial"/>
                        </a:rPr>
                        <a:t>VALORES</a:t>
                      </a:r>
                      <a:r>
                        <a:rPr sz="1200" b="1" spc="-20" dirty="0">
                          <a:solidFill>
                            <a:srgbClr val="FFFFFF"/>
                          </a:solidFill>
                          <a:latin typeface="Arial"/>
                          <a:cs typeface="Arial"/>
                        </a:rPr>
                        <a:t> PAGOS</a:t>
                      </a:r>
                      <a:endParaRPr sz="1200" dirty="0">
                        <a:latin typeface="Arial"/>
                        <a:cs typeface="Arial"/>
                      </a:endParaRPr>
                    </a:p>
                  </a:txBody>
                  <a:tcPr marL="0" marR="0" marT="8890" marB="0">
                    <a:lnL w="6350">
                      <a:solidFill>
                        <a:srgbClr val="FFFFFF"/>
                      </a:solidFill>
                      <a:prstDash val="solid"/>
                    </a:lnL>
                    <a:solidFill>
                      <a:srgbClr val="BA9568"/>
                    </a:solidFill>
                  </a:tcPr>
                </a:tc>
                <a:tc hMerge="1">
                  <a:txBody>
                    <a:bodyPr/>
                    <a:lstStyle/>
                    <a:p>
                      <a:endParaRPr/>
                    </a:p>
                  </a:txBody>
                  <a:tcPr marL="0" marR="0" marT="0" marB="0"/>
                </a:tc>
                <a:extLst>
                  <a:ext uri="{0D108BD9-81ED-4DB2-BD59-A6C34878D82A}">
                    <a16:rowId xmlns:a16="http://schemas.microsoft.com/office/drawing/2014/main" val="10022"/>
                  </a:ext>
                </a:extLst>
              </a:tr>
              <a:tr h="212090">
                <a:tc vMerge="1">
                  <a:txBody>
                    <a:bodyPr/>
                    <a:lstStyle/>
                    <a:p>
                      <a:endParaRPr/>
                    </a:p>
                  </a:txBody>
                  <a:tcPr marL="0" marR="0" marT="115570" marB="0">
                    <a:solidFill>
                      <a:srgbClr val="A37236"/>
                    </a:solidFill>
                  </a:tcPr>
                </a:tc>
                <a:tc>
                  <a:txBody>
                    <a:bodyPr/>
                    <a:lstStyle/>
                    <a:p>
                      <a:pPr marR="127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3</a:t>
                      </a:r>
                      <a:endParaRPr sz="1200" dirty="0">
                        <a:latin typeface="Arial"/>
                        <a:cs typeface="Arial"/>
                      </a:endParaRPr>
                    </a:p>
                  </a:txBody>
                  <a:tcPr marL="0" marR="0" marT="9525" marB="0">
                    <a:lnR w="6350" cap="flat" cmpd="sng" algn="ctr">
                      <a:solidFill>
                        <a:srgbClr val="FFFFFF"/>
                      </a:solidFill>
                      <a:prstDash val="solid"/>
                      <a:round/>
                      <a:headEnd type="none" w="med" len="med"/>
                      <a:tailEnd type="none" w="med" len="med"/>
                    </a:lnR>
                    <a:solidFill>
                      <a:srgbClr val="D1B99B"/>
                    </a:solidFill>
                  </a:tcPr>
                </a:tc>
                <a:tc>
                  <a:txBody>
                    <a:bodyPr/>
                    <a:lstStyle/>
                    <a:p>
                      <a:pPr marR="1270" algn="ctr">
                        <a:lnSpc>
                          <a:spcPct val="100000"/>
                        </a:lnSpc>
                        <a:spcBef>
                          <a:spcPts val="75"/>
                        </a:spcBef>
                      </a:pPr>
                      <a:r>
                        <a:rPr sz="1200" b="1" spc="-20" dirty="0">
                          <a:solidFill>
                            <a:srgbClr val="8C4F04"/>
                          </a:solidFill>
                          <a:latin typeface="Arial"/>
                          <a:cs typeface="Arial"/>
                        </a:rPr>
                        <a:t>2022</a:t>
                      </a:r>
                      <a:endParaRPr sz="1200" dirty="0">
                        <a:latin typeface="Arial"/>
                        <a:cs typeface="Arial"/>
                      </a:endParaRPr>
                    </a:p>
                  </a:txBody>
                  <a:tcPr marL="0" marR="0" marT="9525" marB="0">
                    <a:lnL w="6350">
                      <a:solidFill>
                        <a:srgbClr val="FFFFFF"/>
                      </a:solidFill>
                      <a:prstDash val="solid"/>
                    </a:lnL>
                    <a:lnR w="6350" cap="flat" cmpd="sng" algn="ctr">
                      <a:solidFill>
                        <a:srgbClr val="FFFFFF"/>
                      </a:solidFill>
                      <a:prstDash val="solid"/>
                      <a:round/>
                      <a:headEnd type="none" w="med" len="med"/>
                      <a:tailEnd type="none" w="med" len="med"/>
                    </a:lnR>
                    <a:solidFill>
                      <a:srgbClr val="D1B99B"/>
                    </a:solidFill>
                  </a:tcPr>
                </a:tc>
                <a:tc>
                  <a:txBody>
                    <a:bodyPr/>
                    <a:lstStyle/>
                    <a:p>
                      <a:pPr marR="127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3</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D1B99B"/>
                    </a:solidFill>
                  </a:tcPr>
                </a:tc>
                <a:tc>
                  <a:txBody>
                    <a:bodyPr/>
                    <a:lstStyle/>
                    <a:p>
                      <a:pPr marR="635" algn="ctr">
                        <a:lnSpc>
                          <a:spcPct val="100000"/>
                        </a:lnSpc>
                        <a:spcBef>
                          <a:spcPts val="75"/>
                        </a:spcBef>
                      </a:pPr>
                      <a:r>
                        <a:rPr sz="1200" b="1" spc="-20" dirty="0">
                          <a:solidFill>
                            <a:srgbClr val="8C4F04"/>
                          </a:solidFill>
                          <a:latin typeface="Arial"/>
                          <a:cs typeface="Arial"/>
                        </a:rPr>
                        <a:t>2022</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D1B99B"/>
                    </a:solidFill>
                  </a:tcPr>
                </a:tc>
                <a:tc>
                  <a:txBody>
                    <a:bodyPr/>
                    <a:lstStyle/>
                    <a:p>
                      <a:pPr marR="1270" algn="ctr">
                        <a:lnSpc>
                          <a:spcPct val="100000"/>
                        </a:lnSpc>
                        <a:spcBef>
                          <a:spcPts val="75"/>
                        </a:spcBef>
                      </a:pPr>
                      <a:r>
                        <a:rPr sz="1200" b="1" spc="-20" dirty="0">
                          <a:solidFill>
                            <a:srgbClr val="8C4F04"/>
                          </a:solidFill>
                          <a:latin typeface="Arial"/>
                          <a:cs typeface="Arial"/>
                        </a:rPr>
                        <a:t>202</a:t>
                      </a:r>
                      <a:r>
                        <a:rPr lang="pt-BR" sz="1200" b="1" spc="-20" dirty="0">
                          <a:solidFill>
                            <a:srgbClr val="8C4F04"/>
                          </a:solidFill>
                          <a:latin typeface="Arial"/>
                          <a:cs typeface="Arial"/>
                        </a:rPr>
                        <a:t>3</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D1B99B"/>
                    </a:solidFill>
                  </a:tcPr>
                </a:tc>
                <a:tc>
                  <a:txBody>
                    <a:bodyPr/>
                    <a:lstStyle/>
                    <a:p>
                      <a:pPr marR="635" algn="ctr">
                        <a:lnSpc>
                          <a:spcPct val="100000"/>
                        </a:lnSpc>
                        <a:spcBef>
                          <a:spcPts val="75"/>
                        </a:spcBef>
                      </a:pPr>
                      <a:r>
                        <a:rPr sz="1200" b="1" spc="-20" dirty="0">
                          <a:solidFill>
                            <a:srgbClr val="8C4F04"/>
                          </a:solidFill>
                          <a:latin typeface="Arial"/>
                          <a:cs typeface="Arial"/>
                        </a:rPr>
                        <a:t>2022</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solidFill>
                      <a:srgbClr val="D1B99B"/>
                    </a:solidFill>
                  </a:tcPr>
                </a:tc>
                <a:extLst>
                  <a:ext uri="{0D108BD9-81ED-4DB2-BD59-A6C34878D82A}">
                    <a16:rowId xmlns:a16="http://schemas.microsoft.com/office/drawing/2014/main" val="10023"/>
                  </a:ext>
                </a:extLst>
              </a:tr>
              <a:tr h="212090">
                <a:tc>
                  <a:txBody>
                    <a:bodyPr/>
                    <a:lstStyle/>
                    <a:p>
                      <a:pPr marL="50800">
                        <a:lnSpc>
                          <a:spcPct val="100000"/>
                        </a:lnSpc>
                        <a:spcBef>
                          <a:spcPts val="75"/>
                        </a:spcBef>
                      </a:pPr>
                      <a:r>
                        <a:rPr sz="1200" b="1" dirty="0">
                          <a:solidFill>
                            <a:srgbClr val="8C4F04"/>
                          </a:solidFill>
                          <a:latin typeface="Arial"/>
                          <a:cs typeface="Arial"/>
                        </a:rPr>
                        <a:t>5. </a:t>
                      </a:r>
                      <a:r>
                        <a:rPr sz="1200" b="1" spc="-10" dirty="0">
                          <a:solidFill>
                            <a:srgbClr val="8C4F04"/>
                          </a:solidFill>
                          <a:latin typeface="Arial"/>
                          <a:cs typeface="Arial"/>
                        </a:rPr>
                        <a:t>Investimentos</a:t>
                      </a:r>
                      <a:endParaRPr sz="1200">
                        <a:latin typeface="Arial"/>
                        <a:cs typeface="Arial"/>
                      </a:endParaRPr>
                    </a:p>
                  </a:txBody>
                  <a:tcPr marL="0" marR="0" marT="9525" marB="0">
                    <a:lnR w="6350">
                      <a:solidFill>
                        <a:srgbClr val="8C4F04"/>
                      </a:solidFill>
                      <a:prstDash val="solid"/>
                    </a:lnR>
                    <a:solidFill>
                      <a:srgbClr val="F4EDE6"/>
                    </a:solidFill>
                  </a:tcPr>
                </a:tc>
                <a:tc>
                  <a:txBody>
                    <a:bodyPr/>
                    <a:lstStyle/>
                    <a:p>
                      <a:pPr marR="47625" algn="r">
                        <a:lnSpc>
                          <a:spcPct val="100000"/>
                        </a:lnSpc>
                        <a:spcBef>
                          <a:spcPts val="75"/>
                        </a:spcBef>
                      </a:pPr>
                      <a:r>
                        <a:rPr lang="pt-BR" sz="1200" b="1" spc="-10" dirty="0">
                          <a:solidFill>
                            <a:srgbClr val="8C4F04"/>
                          </a:solidFill>
                          <a:latin typeface="Arial"/>
                          <a:cs typeface="Arial"/>
                        </a:rPr>
                        <a:t>4.805,00</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4EDE6"/>
                    </a:solidFill>
                  </a:tcPr>
                </a:tc>
                <a:tc>
                  <a:txBody>
                    <a:bodyPr/>
                    <a:lstStyle/>
                    <a:p>
                      <a:pPr marR="47625" algn="r">
                        <a:lnSpc>
                          <a:spcPct val="100000"/>
                        </a:lnSpc>
                        <a:spcBef>
                          <a:spcPts val="75"/>
                        </a:spcBef>
                      </a:pPr>
                      <a:r>
                        <a:rPr sz="1200" b="1" spc="-10" dirty="0">
                          <a:solidFill>
                            <a:srgbClr val="8C4F04"/>
                          </a:solidFill>
                          <a:latin typeface="Arial"/>
                          <a:cs typeface="Arial"/>
                        </a:rPr>
                        <a:t>2.517.925,00</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F4EDE6"/>
                    </a:solidFill>
                  </a:tcPr>
                </a:tc>
                <a:tc>
                  <a:txBody>
                    <a:bodyPr/>
                    <a:lstStyle/>
                    <a:p>
                      <a:pPr marR="47625" algn="r">
                        <a:lnSpc>
                          <a:spcPct val="100000"/>
                        </a:lnSpc>
                        <a:spcBef>
                          <a:spcPts val="75"/>
                        </a:spcBef>
                      </a:pPr>
                      <a:r>
                        <a:rPr lang="pt-BR" sz="1200" b="1" spc="-10" dirty="0">
                          <a:solidFill>
                            <a:srgbClr val="8C4F04"/>
                          </a:solidFill>
                          <a:latin typeface="Arial"/>
                          <a:cs typeface="Arial"/>
                        </a:rPr>
                        <a:t>4.805,00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47625" algn="r">
                        <a:lnSpc>
                          <a:spcPct val="100000"/>
                        </a:lnSpc>
                        <a:spcBef>
                          <a:spcPts val="75"/>
                        </a:spcBef>
                      </a:pPr>
                      <a:r>
                        <a:rPr sz="1200" b="1" spc="-10" dirty="0">
                          <a:solidFill>
                            <a:srgbClr val="8C4F04"/>
                          </a:solidFill>
                          <a:latin typeface="Arial"/>
                          <a:cs typeface="Arial"/>
                        </a:rPr>
                        <a:t>2.517.925,00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lnR w="6350" cap="flat" cmpd="sng" algn="ctr">
                      <a:solidFill>
                        <a:srgbClr val="8C4F04"/>
                      </a:solidFill>
                      <a:prstDash val="solid"/>
                      <a:round/>
                      <a:headEnd type="none" w="med" len="med"/>
                      <a:tailEnd type="none" w="med" len="med"/>
                    </a:lnR>
                    <a:solidFill>
                      <a:srgbClr val="F4EDE6"/>
                    </a:solidFill>
                  </a:tcPr>
                </a:tc>
                <a:tc>
                  <a:txBody>
                    <a:bodyPr/>
                    <a:lstStyle/>
                    <a:p>
                      <a:pPr marR="47625" algn="r">
                        <a:lnSpc>
                          <a:spcPct val="100000"/>
                        </a:lnSpc>
                        <a:spcBef>
                          <a:spcPts val="75"/>
                        </a:spcBef>
                      </a:pPr>
                      <a:r>
                        <a:rPr lang="pt-BR" sz="1200" b="1" spc="-10" dirty="0">
                          <a:solidFill>
                            <a:srgbClr val="8C4F04"/>
                          </a:solidFill>
                          <a:latin typeface="Arial"/>
                          <a:cs typeface="Arial"/>
                        </a:rPr>
                        <a:t>4.805,00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4EDE6"/>
                    </a:solidFill>
                  </a:tcPr>
                </a:tc>
                <a:tc>
                  <a:txBody>
                    <a:bodyPr/>
                    <a:lstStyle/>
                    <a:p>
                      <a:pPr marR="46990" algn="r">
                        <a:lnSpc>
                          <a:spcPct val="100000"/>
                        </a:lnSpc>
                        <a:spcBef>
                          <a:spcPts val="75"/>
                        </a:spcBef>
                      </a:pPr>
                      <a:r>
                        <a:rPr sz="1200" b="1" spc="-10" dirty="0">
                          <a:solidFill>
                            <a:srgbClr val="8C4F04"/>
                          </a:solidFill>
                          <a:latin typeface="Arial"/>
                          <a:cs typeface="Arial"/>
                        </a:rPr>
                        <a:t>2.517.925,00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F4EDE6"/>
                    </a:solidFill>
                  </a:tcPr>
                </a:tc>
                <a:extLst>
                  <a:ext uri="{0D108BD9-81ED-4DB2-BD59-A6C34878D82A}">
                    <a16:rowId xmlns:a16="http://schemas.microsoft.com/office/drawing/2014/main" val="10024"/>
                  </a:ext>
                </a:extLst>
              </a:tr>
              <a:tr h="212090">
                <a:tc>
                  <a:txBody>
                    <a:bodyPr/>
                    <a:lstStyle/>
                    <a:p>
                      <a:pPr marL="220345">
                        <a:lnSpc>
                          <a:spcPct val="100000"/>
                        </a:lnSpc>
                        <a:spcBef>
                          <a:spcPts val="75"/>
                        </a:spcBef>
                      </a:pPr>
                      <a:r>
                        <a:rPr sz="1200" dirty="0">
                          <a:solidFill>
                            <a:srgbClr val="8C4F04"/>
                          </a:solidFill>
                          <a:latin typeface="Arial"/>
                          <a:cs typeface="Arial"/>
                        </a:rPr>
                        <a:t>Obras e </a:t>
                      </a:r>
                      <a:r>
                        <a:rPr sz="1200" spc="-10" dirty="0">
                          <a:solidFill>
                            <a:srgbClr val="8C4F04"/>
                          </a:solidFill>
                          <a:latin typeface="Arial"/>
                          <a:cs typeface="Arial"/>
                        </a:rPr>
                        <a:t>Instalações</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lnR w="6350" cap="flat" cmpd="sng" algn="ctr">
                      <a:solidFill>
                        <a:srgbClr val="8C4F04"/>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EADFE1"/>
                    </a:solidFill>
                  </a:tcPr>
                </a:tc>
                <a:extLst>
                  <a:ext uri="{0D108BD9-81ED-4DB2-BD59-A6C34878D82A}">
                    <a16:rowId xmlns:a16="http://schemas.microsoft.com/office/drawing/2014/main" val="10025"/>
                  </a:ext>
                </a:extLst>
              </a:tr>
              <a:tr h="394970">
                <a:tc>
                  <a:txBody>
                    <a:bodyPr/>
                    <a:lstStyle/>
                    <a:p>
                      <a:pPr marL="220345">
                        <a:lnSpc>
                          <a:spcPct val="100000"/>
                        </a:lnSpc>
                        <a:spcBef>
                          <a:spcPts val="75"/>
                        </a:spcBef>
                      </a:pPr>
                      <a:r>
                        <a:rPr sz="1200" dirty="0">
                          <a:solidFill>
                            <a:srgbClr val="8C4F04"/>
                          </a:solidFill>
                          <a:latin typeface="Arial"/>
                          <a:cs typeface="Arial"/>
                        </a:rPr>
                        <a:t>Equipamentos e Materiais </a:t>
                      </a:r>
                      <a:r>
                        <a:rPr sz="1200" spc="-10" dirty="0">
                          <a:solidFill>
                            <a:srgbClr val="8C4F04"/>
                          </a:solidFill>
                          <a:latin typeface="Arial"/>
                          <a:cs typeface="Arial"/>
                        </a:rPr>
                        <a:t>Permanentes</a:t>
                      </a:r>
                      <a:endParaRPr sz="1200">
                        <a:latin typeface="Arial"/>
                        <a:cs typeface="Arial"/>
                      </a:endParaRPr>
                    </a:p>
                  </a:txBody>
                  <a:tcPr marL="0" marR="0" marT="9525" marB="0">
                    <a:lnR w="6350">
                      <a:solidFill>
                        <a:srgbClr val="8C4F04"/>
                      </a:solidFill>
                      <a:prstDash val="solid"/>
                    </a:lnR>
                    <a:solidFill>
                      <a:srgbClr val="F1F1F1"/>
                    </a:solidFill>
                  </a:tcPr>
                </a:tc>
                <a:tc>
                  <a:txBody>
                    <a:bodyPr/>
                    <a:lstStyle/>
                    <a:p>
                      <a:pPr marR="46990" algn="r">
                        <a:lnSpc>
                          <a:spcPct val="100000"/>
                        </a:lnSpc>
                        <a:spcBef>
                          <a:spcPts val="75"/>
                        </a:spcBef>
                      </a:pPr>
                      <a:r>
                        <a:rPr lang="pt-BR" sz="1200" spc="-10" dirty="0">
                          <a:solidFill>
                            <a:srgbClr val="8C4F04"/>
                          </a:solidFill>
                          <a:latin typeface="Arial"/>
                          <a:cs typeface="Arial"/>
                        </a:rPr>
                        <a:t>4.805,00</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F1F1F1"/>
                    </a:solidFill>
                  </a:tcPr>
                </a:tc>
                <a:tc>
                  <a:txBody>
                    <a:bodyPr/>
                    <a:lstStyle/>
                    <a:p>
                      <a:pPr marR="46990" algn="r">
                        <a:lnSpc>
                          <a:spcPct val="100000"/>
                        </a:lnSpc>
                        <a:spcBef>
                          <a:spcPts val="75"/>
                        </a:spcBef>
                      </a:pPr>
                      <a:r>
                        <a:rPr sz="1200" spc="-10" dirty="0">
                          <a:solidFill>
                            <a:srgbClr val="8C4F04"/>
                          </a:solidFill>
                          <a:latin typeface="Arial"/>
                          <a:cs typeface="Arial"/>
                        </a:rPr>
                        <a:t>2.517.925,00</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F1F1F1"/>
                    </a:solidFill>
                  </a:tcPr>
                </a:tc>
                <a:tc>
                  <a:txBody>
                    <a:bodyPr/>
                    <a:lstStyle/>
                    <a:p>
                      <a:pPr marR="46990" algn="r">
                        <a:lnSpc>
                          <a:spcPct val="100000"/>
                        </a:lnSpc>
                        <a:spcBef>
                          <a:spcPts val="75"/>
                        </a:spcBef>
                      </a:pPr>
                      <a:r>
                        <a:rPr lang="pt-BR" sz="1200" spc="-10" dirty="0">
                          <a:solidFill>
                            <a:srgbClr val="8C4F04"/>
                          </a:solidFill>
                          <a:latin typeface="Arial"/>
                          <a:cs typeface="Arial"/>
                        </a:rPr>
                        <a:t>4.805,00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46990" algn="r">
                        <a:lnSpc>
                          <a:spcPct val="100000"/>
                        </a:lnSpc>
                        <a:spcBef>
                          <a:spcPts val="75"/>
                        </a:spcBef>
                      </a:pPr>
                      <a:r>
                        <a:rPr sz="1200" spc="-10" dirty="0">
                          <a:solidFill>
                            <a:srgbClr val="8C4F04"/>
                          </a:solidFill>
                          <a:latin typeface="Arial"/>
                          <a:cs typeface="Arial"/>
                        </a:rPr>
                        <a:t>2.517.925,00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lnR w="6350" cap="flat" cmpd="sng" algn="ctr">
                      <a:solidFill>
                        <a:srgbClr val="8C4F04"/>
                      </a:solidFill>
                      <a:prstDash val="solid"/>
                      <a:round/>
                      <a:headEnd type="none" w="med" len="med"/>
                      <a:tailEnd type="none" w="med" len="med"/>
                    </a:lnR>
                    <a:solidFill>
                      <a:srgbClr val="F1F1F1"/>
                    </a:solidFill>
                  </a:tcPr>
                </a:tc>
                <a:tc>
                  <a:txBody>
                    <a:bodyPr/>
                    <a:lstStyle/>
                    <a:p>
                      <a:pPr marR="46990" algn="r">
                        <a:lnSpc>
                          <a:spcPct val="100000"/>
                        </a:lnSpc>
                        <a:spcBef>
                          <a:spcPts val="75"/>
                        </a:spcBef>
                      </a:pPr>
                      <a:r>
                        <a:rPr lang="pt-BR" sz="1200" spc="-10" dirty="0">
                          <a:solidFill>
                            <a:srgbClr val="8C4F04"/>
                          </a:solidFill>
                          <a:latin typeface="Arial"/>
                          <a:cs typeface="Arial"/>
                        </a:rPr>
                        <a:t>4.805,00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F1F1F1"/>
                    </a:solidFill>
                  </a:tcPr>
                </a:tc>
                <a:tc>
                  <a:txBody>
                    <a:bodyPr/>
                    <a:lstStyle/>
                    <a:p>
                      <a:pPr marR="46990" algn="r">
                        <a:lnSpc>
                          <a:spcPct val="100000"/>
                        </a:lnSpc>
                        <a:spcBef>
                          <a:spcPts val="75"/>
                        </a:spcBef>
                      </a:pPr>
                      <a:r>
                        <a:rPr sz="1200" spc="-10" dirty="0">
                          <a:solidFill>
                            <a:srgbClr val="8C4F04"/>
                          </a:solidFill>
                          <a:latin typeface="Arial"/>
                          <a:cs typeface="Arial"/>
                        </a:rPr>
                        <a:t>2.517.925,00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F1F1F1"/>
                    </a:solidFill>
                  </a:tcPr>
                </a:tc>
                <a:extLst>
                  <a:ext uri="{0D108BD9-81ED-4DB2-BD59-A6C34878D82A}">
                    <a16:rowId xmlns:a16="http://schemas.microsoft.com/office/drawing/2014/main" val="10026"/>
                  </a:ext>
                </a:extLst>
              </a:tr>
              <a:tr h="212090">
                <a:tc>
                  <a:txBody>
                    <a:bodyPr/>
                    <a:lstStyle/>
                    <a:p>
                      <a:pPr marL="220345">
                        <a:lnSpc>
                          <a:spcPct val="100000"/>
                        </a:lnSpc>
                        <a:spcBef>
                          <a:spcPts val="75"/>
                        </a:spcBef>
                      </a:pPr>
                      <a:r>
                        <a:rPr sz="1200" dirty="0">
                          <a:solidFill>
                            <a:srgbClr val="8C4F04"/>
                          </a:solidFill>
                          <a:latin typeface="Arial"/>
                          <a:cs typeface="Arial"/>
                        </a:rPr>
                        <a:t>Inversões </a:t>
                      </a:r>
                      <a:r>
                        <a:rPr sz="1200" spc="-10" dirty="0">
                          <a:solidFill>
                            <a:srgbClr val="8C4F04"/>
                          </a:solidFill>
                          <a:latin typeface="Arial"/>
                          <a:cs typeface="Arial"/>
                        </a:rPr>
                        <a:t>Financeiras</a:t>
                      </a:r>
                      <a:endParaRPr sz="1200">
                        <a:latin typeface="Arial"/>
                        <a:cs typeface="Arial"/>
                      </a:endParaRPr>
                    </a:p>
                  </a:txBody>
                  <a:tcPr marL="0" marR="0" marT="9525" marB="0">
                    <a:lnR w="6350">
                      <a:solidFill>
                        <a:srgbClr val="8C4F04"/>
                      </a:solidFill>
                      <a:prstDash val="soli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lnR w="6350" cap="flat" cmpd="sng" algn="ctr">
                      <a:solidFill>
                        <a:srgbClr val="8C4F04"/>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solidFill>
                      <a:srgbClr val="EADFE1"/>
                    </a:solidFill>
                  </a:tcPr>
                </a:tc>
                <a:tc>
                  <a:txBody>
                    <a:bodyPr/>
                    <a:lstStyle/>
                    <a:p>
                      <a:pPr marR="46990" algn="r">
                        <a:lnSpc>
                          <a:spcPct val="100000"/>
                        </a:lnSpc>
                        <a:spcBef>
                          <a:spcPts val="75"/>
                        </a:spcBef>
                      </a:pPr>
                      <a:r>
                        <a:rPr sz="1200" spc="-20" dirty="0">
                          <a:solidFill>
                            <a:srgbClr val="8C4F04"/>
                          </a:solidFill>
                          <a:latin typeface="Arial"/>
                          <a:cs typeface="Arial"/>
                        </a:rPr>
                        <a:t>0,00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EADFE1"/>
                    </a:solidFill>
                  </a:tcPr>
                </a:tc>
                <a:extLst>
                  <a:ext uri="{0D108BD9-81ED-4DB2-BD59-A6C34878D82A}">
                    <a16:rowId xmlns:a16="http://schemas.microsoft.com/office/drawing/2014/main" val="10027"/>
                  </a:ext>
                </a:extLst>
              </a:tr>
              <a:tr h="222885">
                <a:tc>
                  <a:txBody>
                    <a:bodyPr/>
                    <a:lstStyle/>
                    <a:p>
                      <a:pPr marL="51435">
                        <a:lnSpc>
                          <a:spcPct val="100000"/>
                        </a:lnSpc>
                        <a:spcBef>
                          <a:spcPts val="75"/>
                        </a:spcBef>
                      </a:pPr>
                      <a:r>
                        <a:rPr sz="1200" b="1" dirty="0">
                          <a:solidFill>
                            <a:srgbClr val="8C4F04"/>
                          </a:solidFill>
                          <a:latin typeface="Arial"/>
                          <a:cs typeface="Arial"/>
                        </a:rPr>
                        <a:t>DESPESAS DE </a:t>
                      </a:r>
                      <a:r>
                        <a:rPr sz="1200" b="1" spc="-10" dirty="0">
                          <a:solidFill>
                            <a:srgbClr val="8C4F04"/>
                          </a:solidFill>
                          <a:latin typeface="Arial"/>
                          <a:cs typeface="Arial"/>
                        </a:rPr>
                        <a:t>CAPITAL</a:t>
                      </a:r>
                      <a:endParaRPr sz="1200">
                        <a:latin typeface="Arial"/>
                        <a:cs typeface="Arial"/>
                      </a:endParaRPr>
                    </a:p>
                  </a:txBody>
                  <a:tcPr marL="0" marR="0" marT="9525" marB="0">
                    <a:lnR w="6350">
                      <a:solidFill>
                        <a:srgbClr val="8C4F04"/>
                      </a:solidFill>
                      <a:prstDash val="solid"/>
                    </a:lnR>
                    <a:solidFill>
                      <a:srgbClr val="F1F1F1"/>
                    </a:solidFill>
                  </a:tcPr>
                </a:tc>
                <a:tc>
                  <a:txBody>
                    <a:bodyPr/>
                    <a:lstStyle/>
                    <a:p>
                      <a:pPr marR="46990" algn="r">
                        <a:lnSpc>
                          <a:spcPct val="100000"/>
                        </a:lnSpc>
                        <a:spcBef>
                          <a:spcPts val="75"/>
                        </a:spcBef>
                      </a:pPr>
                      <a:r>
                        <a:rPr lang="pt-BR" sz="1200" b="1" spc="-10" dirty="0">
                          <a:solidFill>
                            <a:srgbClr val="8C4F04"/>
                          </a:solidFill>
                          <a:latin typeface="Arial"/>
                          <a:cs typeface="Arial"/>
                        </a:rPr>
                        <a:t>4.805,00</a:t>
                      </a:r>
                      <a:endParaRPr sz="1200" dirty="0">
                        <a:latin typeface="Arial"/>
                        <a:cs typeface="Arial"/>
                      </a:endParaRPr>
                    </a:p>
                  </a:txBody>
                  <a:tcPr marL="0" marR="0" marT="9525" marB="0">
                    <a:lnL w="6350">
                      <a:solidFill>
                        <a:srgbClr val="8C4F04"/>
                      </a:solidFill>
                      <a:prstDash val="solid"/>
                    </a:lnL>
                    <a:lnR w="6350" cap="flat" cmpd="sng" algn="ctr">
                      <a:solidFill>
                        <a:srgbClr val="C6A782"/>
                      </a:solidFill>
                      <a:prstDash val="solid"/>
                      <a:round/>
                      <a:headEnd type="none" w="med" len="med"/>
                      <a:tailEnd type="none" w="med" len="med"/>
                    </a:lnR>
                    <a:lnB w="6350">
                      <a:solidFill>
                        <a:srgbClr val="000000"/>
                      </a:solidFill>
                      <a:prstDash val="solid"/>
                    </a:lnB>
                    <a:solidFill>
                      <a:srgbClr val="F1F1F1"/>
                    </a:solidFill>
                  </a:tcPr>
                </a:tc>
                <a:tc>
                  <a:txBody>
                    <a:bodyPr/>
                    <a:lstStyle/>
                    <a:p>
                      <a:pPr marR="46990" algn="r">
                        <a:lnSpc>
                          <a:spcPct val="100000"/>
                        </a:lnSpc>
                        <a:spcBef>
                          <a:spcPts val="75"/>
                        </a:spcBef>
                      </a:pPr>
                      <a:r>
                        <a:rPr sz="1200" b="1" spc="-10" dirty="0">
                          <a:solidFill>
                            <a:srgbClr val="8C4F04"/>
                          </a:solidFill>
                          <a:latin typeface="Arial"/>
                          <a:cs typeface="Arial"/>
                        </a:rPr>
                        <a:t>2.517.925,00</a:t>
                      </a:r>
                      <a:endParaRPr sz="1200" dirty="0">
                        <a:latin typeface="Arial"/>
                        <a:cs typeface="Arial"/>
                      </a:endParaRPr>
                    </a:p>
                  </a:txBody>
                  <a:tcPr marL="0" marR="0" marT="9525" marB="0">
                    <a:lnL w="6350">
                      <a:solidFill>
                        <a:srgbClr val="C6A782"/>
                      </a:solidFill>
                      <a:prstDash val="solid"/>
                    </a:lnL>
                    <a:lnR w="6350" cap="flat" cmpd="sng" algn="ctr">
                      <a:solidFill>
                        <a:srgbClr val="8C4F04"/>
                      </a:solidFill>
                      <a:prstDash val="solid"/>
                      <a:round/>
                      <a:headEnd type="none" w="med" len="med"/>
                      <a:tailEnd type="none" w="med" len="med"/>
                    </a:lnR>
                    <a:lnB w="6350">
                      <a:solidFill>
                        <a:srgbClr val="FFFFFF"/>
                      </a:solidFill>
                      <a:prstDash val="solid"/>
                    </a:lnB>
                    <a:solidFill>
                      <a:srgbClr val="F1F1F1"/>
                    </a:solidFill>
                  </a:tcPr>
                </a:tc>
                <a:tc>
                  <a:txBody>
                    <a:bodyPr/>
                    <a:lstStyle/>
                    <a:p>
                      <a:pPr marR="46990" algn="r">
                        <a:lnSpc>
                          <a:spcPct val="100000"/>
                        </a:lnSpc>
                        <a:spcBef>
                          <a:spcPts val="75"/>
                        </a:spcBef>
                      </a:pPr>
                      <a:r>
                        <a:rPr lang="pt-BR" sz="1200" b="1" spc="-10" dirty="0">
                          <a:solidFill>
                            <a:srgbClr val="8C4F04"/>
                          </a:solidFill>
                          <a:latin typeface="Arial"/>
                          <a:cs typeface="Arial"/>
                        </a:rPr>
                        <a:t>4.805,00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lnB w="6350">
                      <a:solidFill>
                        <a:srgbClr val="FFFFFF"/>
                      </a:solidFill>
                      <a:prstDash val="solid"/>
                    </a:lnB>
                    <a:solidFill>
                      <a:srgbClr val="F1F1F1"/>
                    </a:solidFill>
                  </a:tcPr>
                </a:tc>
                <a:tc>
                  <a:txBody>
                    <a:bodyPr/>
                    <a:lstStyle/>
                    <a:p>
                      <a:pPr marR="46990" algn="r">
                        <a:lnSpc>
                          <a:spcPct val="100000"/>
                        </a:lnSpc>
                        <a:spcBef>
                          <a:spcPts val="75"/>
                        </a:spcBef>
                      </a:pPr>
                      <a:r>
                        <a:rPr sz="1200" b="1" spc="-10" dirty="0">
                          <a:solidFill>
                            <a:srgbClr val="8C4F04"/>
                          </a:solidFill>
                          <a:latin typeface="Arial"/>
                          <a:cs typeface="Arial"/>
                        </a:rPr>
                        <a:t>2.517.925,00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lnR w="6350" cap="flat" cmpd="sng" algn="ctr">
                      <a:solidFill>
                        <a:srgbClr val="8C4F04"/>
                      </a:solidFill>
                      <a:prstDash val="solid"/>
                      <a:round/>
                      <a:headEnd type="none" w="med" len="med"/>
                      <a:tailEnd type="none" w="med" len="med"/>
                    </a:lnR>
                    <a:lnB w="6350">
                      <a:solidFill>
                        <a:srgbClr val="FFFFFF"/>
                      </a:solidFill>
                      <a:prstDash val="solid"/>
                    </a:lnB>
                    <a:solidFill>
                      <a:srgbClr val="F1F1F1"/>
                    </a:solidFill>
                  </a:tcPr>
                </a:tc>
                <a:tc>
                  <a:txBody>
                    <a:bodyPr/>
                    <a:lstStyle/>
                    <a:p>
                      <a:pPr marR="46990" algn="r">
                        <a:lnSpc>
                          <a:spcPct val="100000"/>
                        </a:lnSpc>
                        <a:spcBef>
                          <a:spcPts val="75"/>
                        </a:spcBef>
                      </a:pPr>
                      <a:r>
                        <a:rPr lang="pt-BR" sz="1200" b="1" spc="-10" dirty="0">
                          <a:solidFill>
                            <a:srgbClr val="8C4F04"/>
                          </a:solidFill>
                          <a:latin typeface="Arial"/>
                          <a:cs typeface="Arial"/>
                        </a:rPr>
                        <a:t>4.805,00</a:t>
                      </a:r>
                      <a:endParaRPr sz="1200" dirty="0">
                        <a:latin typeface="Arial"/>
                        <a:cs typeface="Arial"/>
                      </a:endParaRPr>
                    </a:p>
                  </a:txBody>
                  <a:tcPr marL="0" marR="0" marT="9525" marB="0">
                    <a:lnL w="6350" cap="flat" cmpd="sng" algn="ctr">
                      <a:solidFill>
                        <a:srgbClr val="8C4F04"/>
                      </a:solidFill>
                      <a:prstDash val="solid"/>
                      <a:round/>
                      <a:headEnd type="none" w="med" len="med"/>
                      <a:tailEnd type="none" w="med" len="med"/>
                    </a:lnL>
                    <a:lnR w="6350" cap="flat" cmpd="sng" algn="ctr">
                      <a:solidFill>
                        <a:srgbClr val="C6A782"/>
                      </a:solidFill>
                      <a:prstDash val="solid"/>
                      <a:round/>
                      <a:headEnd type="none" w="med" len="med"/>
                      <a:tailEnd type="none" w="med" len="med"/>
                    </a:lnR>
                    <a:lnB w="6350">
                      <a:solidFill>
                        <a:srgbClr val="FFFFFF"/>
                      </a:solidFill>
                      <a:prstDash val="solid"/>
                    </a:lnB>
                    <a:solidFill>
                      <a:srgbClr val="F1F1F1"/>
                    </a:solidFill>
                  </a:tcPr>
                </a:tc>
                <a:tc>
                  <a:txBody>
                    <a:bodyPr/>
                    <a:lstStyle/>
                    <a:p>
                      <a:pPr marR="46355" algn="r">
                        <a:lnSpc>
                          <a:spcPct val="100000"/>
                        </a:lnSpc>
                        <a:spcBef>
                          <a:spcPts val="75"/>
                        </a:spcBef>
                      </a:pPr>
                      <a:r>
                        <a:rPr sz="1200" b="1" spc="-10" dirty="0">
                          <a:solidFill>
                            <a:srgbClr val="8C4F04"/>
                          </a:solidFill>
                          <a:latin typeface="Arial"/>
                          <a:cs typeface="Arial"/>
                        </a:rPr>
                        <a:t>2.517.925,00</a:t>
                      </a:r>
                      <a:endParaRPr sz="1200" dirty="0">
                        <a:latin typeface="Arial"/>
                        <a:cs typeface="Arial"/>
                      </a:endParaRPr>
                    </a:p>
                  </a:txBody>
                  <a:tcPr marL="0" marR="0" marT="9525" marB="0">
                    <a:lnL w="6350" cap="flat" cmpd="sng" algn="ctr">
                      <a:solidFill>
                        <a:srgbClr val="C6A782"/>
                      </a:solidFill>
                      <a:prstDash val="solid"/>
                      <a:round/>
                      <a:headEnd type="none" w="med" len="med"/>
                      <a:tailEnd type="none" w="med" len="med"/>
                    </a:lnL>
                    <a:solidFill>
                      <a:srgbClr val="F1F1F1"/>
                    </a:solidFill>
                  </a:tcPr>
                </a:tc>
                <a:extLst>
                  <a:ext uri="{0D108BD9-81ED-4DB2-BD59-A6C34878D82A}">
                    <a16:rowId xmlns:a16="http://schemas.microsoft.com/office/drawing/2014/main" val="10028"/>
                  </a:ext>
                </a:extLst>
              </a:tr>
              <a:tr h="212090">
                <a:tc>
                  <a:txBody>
                    <a:bodyPr/>
                    <a:lstStyle/>
                    <a:p>
                      <a:pPr marL="51435">
                        <a:lnSpc>
                          <a:spcPct val="100000"/>
                        </a:lnSpc>
                        <a:spcBef>
                          <a:spcPts val="75"/>
                        </a:spcBef>
                      </a:pPr>
                      <a:r>
                        <a:rPr sz="1200" b="1" spc="-25" dirty="0">
                          <a:solidFill>
                            <a:srgbClr val="FFFFFF"/>
                          </a:solidFill>
                          <a:latin typeface="Arial"/>
                          <a:cs typeface="Arial"/>
                        </a:rPr>
                        <a:t>TOTAL</a:t>
                      </a:r>
                      <a:r>
                        <a:rPr sz="1200" b="1" spc="-60" dirty="0">
                          <a:solidFill>
                            <a:srgbClr val="FFFFFF"/>
                          </a:solidFill>
                          <a:latin typeface="Arial"/>
                          <a:cs typeface="Arial"/>
                        </a:rPr>
                        <a:t> </a:t>
                      </a:r>
                      <a:r>
                        <a:rPr sz="1200" b="1" spc="-10" dirty="0">
                          <a:solidFill>
                            <a:srgbClr val="FFFFFF"/>
                          </a:solidFill>
                          <a:latin typeface="Arial"/>
                          <a:cs typeface="Arial"/>
                        </a:rPr>
                        <a:t>GERAL</a:t>
                      </a:r>
                      <a:endParaRPr sz="1200">
                        <a:latin typeface="Arial"/>
                        <a:cs typeface="Arial"/>
                      </a:endParaRPr>
                    </a:p>
                  </a:txBody>
                  <a:tcPr marL="0" marR="0" marT="9525" marB="0">
                    <a:lnR w="6350">
                      <a:solidFill>
                        <a:srgbClr val="000000"/>
                      </a:solidFill>
                      <a:prstDash val="solid"/>
                    </a:lnR>
                    <a:solidFill>
                      <a:srgbClr val="8C4F04"/>
                    </a:solidFill>
                  </a:tcPr>
                </a:tc>
                <a:tc>
                  <a:txBody>
                    <a:bodyPr/>
                    <a:lstStyle/>
                    <a:p>
                      <a:pPr marL="0" marR="46990" lvl="0" indent="0" algn="r" defTabSz="914400" eaLnBrk="1" fontAlgn="auto" latinLnBrk="0" hangingPunct="1">
                        <a:lnSpc>
                          <a:spcPct val="100000"/>
                        </a:lnSpc>
                        <a:spcBef>
                          <a:spcPts val="75"/>
                        </a:spcBef>
                        <a:spcAft>
                          <a:spcPts val="0"/>
                        </a:spcAft>
                        <a:buClrTx/>
                        <a:buSzTx/>
                        <a:buFontTx/>
                        <a:buNone/>
                        <a:tabLst/>
                        <a:defRPr/>
                      </a:pPr>
                      <a:r>
                        <a:rPr lang="pt-BR" sz="1200" b="1" spc="-10" dirty="0">
                          <a:solidFill>
                            <a:srgbClr val="FFFFFF"/>
                          </a:solidFill>
                          <a:latin typeface="Arial"/>
                          <a:cs typeface="Arial"/>
                        </a:rPr>
                        <a:t>1.880.507,05</a:t>
                      </a:r>
                      <a:endParaRPr lang="pt-BR" sz="1200" dirty="0">
                        <a:latin typeface="Arial"/>
                        <a:cs typeface="Arial"/>
                      </a:endParaRPr>
                    </a:p>
                    <a:p>
                      <a:pPr marR="46990" algn="r">
                        <a:lnSpc>
                          <a:spcPct val="100000"/>
                        </a:lnSpc>
                        <a:spcBef>
                          <a:spcPts val="75"/>
                        </a:spcBef>
                      </a:pPr>
                      <a:endParaRPr sz="1200" dirty="0">
                        <a:latin typeface="Arial"/>
                        <a:cs typeface="Arial"/>
                      </a:endParaRPr>
                    </a:p>
                  </a:txBody>
                  <a:tcPr marL="0" marR="0" marT="95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solidFill>
                      <a:srgbClr val="8C4F04"/>
                    </a:solidFill>
                  </a:tcPr>
                </a:tc>
                <a:tc>
                  <a:txBody>
                    <a:bodyPr/>
                    <a:lstStyle/>
                    <a:p>
                      <a:pPr marR="46990" algn="r">
                        <a:lnSpc>
                          <a:spcPct val="100000"/>
                        </a:lnSpc>
                        <a:spcBef>
                          <a:spcPts val="75"/>
                        </a:spcBef>
                      </a:pPr>
                      <a:r>
                        <a:rPr sz="1200" b="1" spc="-10" dirty="0">
                          <a:solidFill>
                            <a:srgbClr val="FFFFFF"/>
                          </a:solidFill>
                          <a:latin typeface="Arial"/>
                          <a:cs typeface="Arial"/>
                        </a:rPr>
                        <a:t>4.070.006,35</a:t>
                      </a:r>
                      <a:endParaRPr sz="1200" dirty="0">
                        <a:latin typeface="Arial"/>
                        <a:cs typeface="Arial"/>
                      </a:endParaRPr>
                    </a:p>
                  </a:txBody>
                  <a:tcPr marL="0" marR="0" marT="9525" marB="0">
                    <a:lnL w="6350">
                      <a:solidFill>
                        <a:srgbClr val="000000"/>
                      </a:solidFill>
                      <a:prstDash val="solid"/>
                    </a:lnL>
                    <a:lnR w="6350">
                      <a:solidFill>
                        <a:srgbClr val="FFFFFF"/>
                      </a:solidFill>
                      <a:prstDash val="solid"/>
                    </a:lnR>
                    <a:lnT w="6350" cap="flat" cmpd="sng" algn="ctr">
                      <a:solidFill>
                        <a:srgbClr val="FFFFFF"/>
                      </a:solidFill>
                      <a:prstDash val="solid"/>
                      <a:round/>
                      <a:headEnd type="none" w="med" len="med"/>
                      <a:tailEnd type="none" w="med" len="med"/>
                    </a:lnT>
                    <a:lnB w="6350">
                      <a:solidFill>
                        <a:srgbClr val="FFFFFF"/>
                      </a:solidFill>
                      <a:prstDash val="solid"/>
                    </a:lnB>
                    <a:solidFill>
                      <a:srgbClr val="8C4F04"/>
                    </a:solidFill>
                  </a:tcPr>
                </a:tc>
                <a:tc>
                  <a:txBody>
                    <a:bodyPr/>
                    <a:lstStyle/>
                    <a:p>
                      <a:pPr marL="0" marR="46355" lvl="0" indent="0" algn="r" defTabSz="914400" eaLnBrk="1" fontAlgn="auto" latinLnBrk="0" hangingPunct="1">
                        <a:lnSpc>
                          <a:spcPct val="100000"/>
                        </a:lnSpc>
                        <a:spcBef>
                          <a:spcPts val="75"/>
                        </a:spcBef>
                        <a:spcAft>
                          <a:spcPts val="0"/>
                        </a:spcAft>
                        <a:buClrTx/>
                        <a:buSzTx/>
                        <a:buFontTx/>
                        <a:buNone/>
                        <a:tabLst/>
                        <a:defRPr/>
                      </a:pPr>
                      <a:r>
                        <a:rPr lang="pt-BR" sz="1200" b="1" spc="-10" dirty="0">
                          <a:solidFill>
                            <a:srgbClr val="FFFFFF"/>
                          </a:solidFill>
                          <a:latin typeface="Arial"/>
                          <a:cs typeface="Arial"/>
                        </a:rPr>
                        <a:t>1.880.507,05</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a:solidFill>
                        <a:srgbClr val="FFFFFF"/>
                      </a:solidFill>
                      <a:prstDash val="solid"/>
                    </a:lnB>
                    <a:solidFill>
                      <a:srgbClr val="8C4F04"/>
                    </a:solidFill>
                  </a:tcPr>
                </a:tc>
                <a:tc>
                  <a:txBody>
                    <a:bodyPr/>
                    <a:lstStyle/>
                    <a:p>
                      <a:pPr marR="46355" algn="r">
                        <a:lnSpc>
                          <a:spcPct val="100000"/>
                        </a:lnSpc>
                        <a:spcBef>
                          <a:spcPts val="75"/>
                        </a:spcBef>
                      </a:pPr>
                      <a:r>
                        <a:rPr sz="1200" b="1" spc="-10" dirty="0">
                          <a:solidFill>
                            <a:srgbClr val="FFFFFF"/>
                          </a:solidFill>
                          <a:latin typeface="Arial"/>
                          <a:cs typeface="Arial"/>
                        </a:rPr>
                        <a:t>4.070.006,35</a:t>
                      </a:r>
                      <a:endParaRPr sz="1200" dirty="0">
                        <a:latin typeface="Arial"/>
                        <a:cs typeface="Arial"/>
                      </a:endParaRPr>
                    </a:p>
                  </a:txBody>
                  <a:tcPr marL="0" marR="0" marT="952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8C4F04"/>
                    </a:solidFill>
                  </a:tcPr>
                </a:tc>
                <a:tc>
                  <a:txBody>
                    <a:bodyPr/>
                    <a:lstStyle/>
                    <a:p>
                      <a:pPr marR="46355" algn="r">
                        <a:lnSpc>
                          <a:spcPct val="100000"/>
                        </a:lnSpc>
                        <a:spcBef>
                          <a:spcPts val="75"/>
                        </a:spcBef>
                      </a:pPr>
                      <a:r>
                        <a:rPr lang="pt-BR" sz="1200" b="1" spc="-10" dirty="0">
                          <a:solidFill>
                            <a:srgbClr val="FFFFFF"/>
                          </a:solidFill>
                          <a:latin typeface="Arial"/>
                          <a:cs typeface="Arial"/>
                        </a:rPr>
                        <a:t>1.880.507,05</a:t>
                      </a:r>
                      <a:endParaRPr sz="1200" dirty="0">
                        <a:latin typeface="Arial"/>
                        <a:cs typeface="Arial"/>
                      </a:endParaRPr>
                    </a:p>
                  </a:txBody>
                  <a:tcPr marL="0" marR="0"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a:solidFill>
                        <a:srgbClr val="FFFFFF"/>
                      </a:solidFill>
                      <a:prstDash val="solid"/>
                    </a:lnB>
                    <a:solidFill>
                      <a:srgbClr val="8C4F04"/>
                    </a:solidFill>
                  </a:tcPr>
                </a:tc>
                <a:tc>
                  <a:txBody>
                    <a:bodyPr/>
                    <a:lstStyle/>
                    <a:p>
                      <a:pPr marL="0" marR="635" lvl="0" indent="0" algn="ctr" defTabSz="914400" eaLnBrk="1" fontAlgn="auto" latinLnBrk="0" hangingPunct="1">
                        <a:lnSpc>
                          <a:spcPct val="100000"/>
                        </a:lnSpc>
                        <a:spcBef>
                          <a:spcPts val="75"/>
                        </a:spcBef>
                        <a:spcAft>
                          <a:spcPts val="0"/>
                        </a:spcAft>
                        <a:buClrTx/>
                        <a:buSzTx/>
                        <a:buFontTx/>
                        <a:buNone/>
                        <a:tabLst/>
                        <a:defRPr/>
                      </a:pPr>
                      <a:r>
                        <a:rPr sz="1200" b="1" spc="-20" dirty="0">
                          <a:solidFill>
                            <a:srgbClr val="8C4F04"/>
                          </a:solidFill>
                          <a:latin typeface="Arial"/>
                          <a:cs typeface="Arial"/>
                        </a:rPr>
                        <a:t>2022</a:t>
                      </a:r>
                      <a:r>
                        <a:rPr lang="pt-BR" sz="1200" b="1" spc="-10" dirty="0">
                          <a:solidFill>
                            <a:srgbClr val="FFFFFF"/>
                          </a:solidFill>
                          <a:latin typeface="Arial"/>
                          <a:cs typeface="Arial"/>
                        </a:rPr>
                        <a:t>4.070.006,35</a:t>
                      </a:r>
                      <a:endParaRPr lang="pt-BR" sz="1200" dirty="0">
                        <a:latin typeface="Arial"/>
                        <a:cs typeface="Arial"/>
                      </a:endParaRPr>
                    </a:p>
                    <a:p>
                      <a:pPr marR="635" algn="ctr">
                        <a:lnSpc>
                          <a:spcPct val="100000"/>
                        </a:lnSpc>
                        <a:spcBef>
                          <a:spcPts val="75"/>
                        </a:spcBef>
                      </a:pPr>
                      <a:endParaRPr sz="1200" dirty="0">
                        <a:latin typeface="Arial"/>
                        <a:cs typeface="Arial"/>
                      </a:endParaRPr>
                    </a:p>
                  </a:txBody>
                  <a:tcPr marL="0" marR="0" marT="9525" marB="0">
                    <a:lnL w="6350">
                      <a:solidFill>
                        <a:srgbClr val="FFFFFF"/>
                      </a:solidFill>
                      <a:prstDash val="solid"/>
                    </a:lnL>
                    <a:solidFill>
                      <a:srgbClr val="8C4F04"/>
                    </a:solidFill>
                  </a:tcPr>
                </a:tc>
                <a:extLst>
                  <a:ext uri="{0D108BD9-81ED-4DB2-BD59-A6C34878D82A}">
                    <a16:rowId xmlns:a16="http://schemas.microsoft.com/office/drawing/2014/main" val="10029"/>
                  </a:ext>
                </a:extLst>
              </a:tr>
            </a:tbl>
          </a:graphicData>
        </a:graphic>
      </p:graphicFrame>
      <p:sp>
        <p:nvSpPr>
          <p:cNvPr id="6" name="object 6"/>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8871" y="356081"/>
            <a:ext cx="6717030" cy="482600"/>
          </a:xfrm>
          <a:prstGeom prst="rect">
            <a:avLst/>
          </a:prstGeom>
        </p:spPr>
        <p:txBody>
          <a:bodyPr vert="horz" wrap="square" lIns="0" tIns="12700" rIns="0" bIns="0" rtlCol="0">
            <a:spAutoFit/>
          </a:bodyPr>
          <a:lstStyle/>
          <a:p>
            <a:pPr marL="12700">
              <a:lnSpc>
                <a:spcPct val="100000"/>
              </a:lnSpc>
              <a:spcBef>
                <a:spcPts val="100"/>
              </a:spcBef>
              <a:tabLst>
                <a:tab pos="835025" algn="l"/>
              </a:tabLst>
            </a:pPr>
            <a:r>
              <a:rPr sz="4500" spc="-30" baseline="2777" dirty="0">
                <a:solidFill>
                  <a:srgbClr val="8C4F04"/>
                </a:solidFill>
              </a:rPr>
              <a:t>4.1.</a:t>
            </a:r>
            <a:r>
              <a:rPr sz="4500" baseline="2777" dirty="0">
                <a:solidFill>
                  <a:srgbClr val="8C4F04"/>
                </a:solidFill>
              </a:rPr>
              <a:t>	</a:t>
            </a:r>
            <a:r>
              <a:rPr sz="2600" dirty="0">
                <a:solidFill>
                  <a:srgbClr val="8C4F04"/>
                </a:solidFill>
              </a:rPr>
              <a:t>Gestão</a:t>
            </a:r>
            <a:r>
              <a:rPr sz="2600" spc="-55" dirty="0">
                <a:solidFill>
                  <a:srgbClr val="8C4F04"/>
                </a:solidFill>
              </a:rPr>
              <a:t> </a:t>
            </a:r>
            <a:r>
              <a:rPr sz="2600" spc="65" dirty="0">
                <a:solidFill>
                  <a:srgbClr val="8C4F04"/>
                </a:solidFill>
              </a:rPr>
              <a:t>Orçamentária</a:t>
            </a:r>
            <a:r>
              <a:rPr sz="2600" spc="-45" dirty="0">
                <a:solidFill>
                  <a:srgbClr val="8C4F04"/>
                </a:solidFill>
              </a:rPr>
              <a:t> </a:t>
            </a:r>
            <a:r>
              <a:rPr sz="2600" spc="-225" dirty="0">
                <a:solidFill>
                  <a:srgbClr val="8C4F04"/>
                </a:solidFill>
              </a:rPr>
              <a:t>e</a:t>
            </a:r>
            <a:r>
              <a:rPr sz="2600" spc="-40" dirty="0">
                <a:solidFill>
                  <a:srgbClr val="8C4F04"/>
                </a:solidFill>
              </a:rPr>
              <a:t> </a:t>
            </a:r>
            <a:r>
              <a:rPr sz="2600" spc="105" dirty="0">
                <a:solidFill>
                  <a:srgbClr val="8C4F04"/>
                </a:solidFill>
              </a:rPr>
              <a:t>Financeira</a:t>
            </a:r>
            <a:endParaRPr sz="2600"/>
          </a:p>
        </p:txBody>
      </p:sp>
      <p:sp>
        <p:nvSpPr>
          <p:cNvPr id="3" name="object 3"/>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pic>
        <p:nvPicPr>
          <p:cNvPr id="4" name="object 4"/>
          <p:cNvPicPr/>
          <p:nvPr/>
        </p:nvPicPr>
        <p:blipFill>
          <a:blip r:embed="rId2" cstate="print"/>
          <a:stretch>
            <a:fillRect/>
          </a:stretch>
        </p:blipFill>
        <p:spPr>
          <a:xfrm>
            <a:off x="368935" y="5137442"/>
            <a:ext cx="4270652" cy="4548939"/>
          </a:xfrm>
          <a:prstGeom prst="rect">
            <a:avLst/>
          </a:prstGeom>
        </p:spPr>
      </p:pic>
      <p:sp>
        <p:nvSpPr>
          <p:cNvPr id="5" name="object 5"/>
          <p:cNvSpPr/>
          <p:nvPr/>
        </p:nvSpPr>
        <p:spPr>
          <a:xfrm>
            <a:off x="3977995" y="5607697"/>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B48D5C"/>
          </a:solidFill>
        </p:spPr>
        <p:txBody>
          <a:bodyPr wrap="square" lIns="0" tIns="0" rIns="0" bIns="0" rtlCol="0"/>
          <a:lstStyle/>
          <a:p>
            <a:endParaRPr/>
          </a:p>
        </p:txBody>
      </p:sp>
      <p:sp>
        <p:nvSpPr>
          <p:cNvPr id="6" name="object 6"/>
          <p:cNvSpPr/>
          <p:nvPr/>
        </p:nvSpPr>
        <p:spPr>
          <a:xfrm>
            <a:off x="4788001" y="7221092"/>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8C4F04"/>
          </a:solidFill>
        </p:spPr>
        <p:txBody>
          <a:bodyPr wrap="square" lIns="0" tIns="0" rIns="0" bIns="0" rtlCol="0"/>
          <a:lstStyle/>
          <a:p>
            <a:endParaRPr/>
          </a:p>
        </p:txBody>
      </p:sp>
      <p:sp>
        <p:nvSpPr>
          <p:cNvPr id="7" name="object 7"/>
          <p:cNvSpPr/>
          <p:nvPr/>
        </p:nvSpPr>
        <p:spPr>
          <a:xfrm>
            <a:off x="4454994" y="6416535"/>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E8DCCD"/>
          </a:solidFill>
        </p:spPr>
        <p:txBody>
          <a:bodyPr wrap="square" lIns="0" tIns="0" rIns="0" bIns="0" rtlCol="0"/>
          <a:lstStyle/>
          <a:p>
            <a:endParaRPr/>
          </a:p>
        </p:txBody>
      </p:sp>
      <p:sp>
        <p:nvSpPr>
          <p:cNvPr id="8" name="object 8"/>
          <p:cNvSpPr/>
          <p:nvPr/>
        </p:nvSpPr>
        <p:spPr>
          <a:xfrm>
            <a:off x="4454994" y="8029930"/>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D7C1A7"/>
          </a:solidFill>
        </p:spPr>
        <p:txBody>
          <a:bodyPr wrap="square" lIns="0" tIns="0" rIns="0" bIns="0" rtlCol="0"/>
          <a:lstStyle/>
          <a:p>
            <a:endParaRPr/>
          </a:p>
        </p:txBody>
      </p:sp>
      <p:sp>
        <p:nvSpPr>
          <p:cNvPr id="9" name="object 9"/>
          <p:cNvSpPr/>
          <p:nvPr/>
        </p:nvSpPr>
        <p:spPr>
          <a:xfrm>
            <a:off x="3977995" y="8838755"/>
            <a:ext cx="252729" cy="252729"/>
          </a:xfrm>
          <a:custGeom>
            <a:avLst/>
            <a:gdLst/>
            <a:ahLst/>
            <a:cxnLst/>
            <a:rect l="l" t="t" r="r" b="b"/>
            <a:pathLst>
              <a:path w="252729" h="252729">
                <a:moveTo>
                  <a:pt x="252679" y="0"/>
                </a:moveTo>
                <a:lnTo>
                  <a:pt x="0" y="0"/>
                </a:lnTo>
                <a:lnTo>
                  <a:pt x="0" y="252679"/>
                </a:lnTo>
                <a:lnTo>
                  <a:pt x="252679" y="252679"/>
                </a:lnTo>
                <a:lnTo>
                  <a:pt x="252679" y="0"/>
                </a:lnTo>
                <a:close/>
              </a:path>
            </a:pathLst>
          </a:custGeom>
          <a:solidFill>
            <a:srgbClr val="C6A782"/>
          </a:solidFill>
        </p:spPr>
        <p:txBody>
          <a:bodyPr wrap="square" lIns="0" tIns="0" rIns="0" bIns="0" rtlCol="0"/>
          <a:lstStyle/>
          <a:p>
            <a:endParaRPr/>
          </a:p>
        </p:txBody>
      </p:sp>
      <p:sp>
        <p:nvSpPr>
          <p:cNvPr id="10" name="object 10"/>
          <p:cNvSpPr txBox="1"/>
          <p:nvPr/>
        </p:nvSpPr>
        <p:spPr>
          <a:xfrm>
            <a:off x="419299" y="2447609"/>
            <a:ext cx="11766550" cy="7612340"/>
          </a:xfrm>
          <a:prstGeom prst="rect">
            <a:avLst/>
          </a:prstGeom>
        </p:spPr>
        <p:txBody>
          <a:bodyPr vert="horz" wrap="square" lIns="0" tIns="12700" rIns="0" bIns="0" rtlCol="0">
            <a:spAutoFit/>
          </a:bodyPr>
          <a:lstStyle/>
          <a:p>
            <a:pPr marL="12700">
              <a:lnSpc>
                <a:spcPct val="100000"/>
              </a:lnSpc>
              <a:spcBef>
                <a:spcPts val="100"/>
              </a:spcBef>
            </a:pPr>
            <a:r>
              <a:rPr sz="1400" spc="175" dirty="0">
                <a:solidFill>
                  <a:srgbClr val="8C4F04"/>
                </a:solidFill>
                <a:latin typeface="Century Gothic"/>
                <a:cs typeface="Century Gothic"/>
              </a:rPr>
              <a:t>Em</a:t>
            </a:r>
            <a:r>
              <a:rPr sz="1400" spc="105" dirty="0">
                <a:solidFill>
                  <a:srgbClr val="8C4F04"/>
                </a:solidFill>
                <a:latin typeface="Century Gothic"/>
                <a:cs typeface="Century Gothic"/>
              </a:rPr>
              <a:t> </a:t>
            </a:r>
            <a:r>
              <a:rPr sz="1400" dirty="0">
                <a:solidFill>
                  <a:srgbClr val="8C4F04"/>
                </a:solidFill>
                <a:latin typeface="Century Gothic"/>
                <a:cs typeface="Century Gothic"/>
              </a:rPr>
              <a:t>202</a:t>
            </a:r>
            <a:r>
              <a:rPr lang="pt-BR" sz="1400" dirty="0">
                <a:solidFill>
                  <a:srgbClr val="8C4F04"/>
                </a:solidFill>
                <a:latin typeface="Century Gothic"/>
                <a:cs typeface="Century Gothic"/>
              </a:rPr>
              <a:t>3</a:t>
            </a:r>
            <a:r>
              <a:rPr sz="1400" dirty="0">
                <a:solidFill>
                  <a:srgbClr val="8C4F04"/>
                </a:solidFill>
                <a:latin typeface="Century Gothic"/>
                <a:cs typeface="Century Gothic"/>
              </a:rPr>
              <a:t>,</a:t>
            </a:r>
            <a:r>
              <a:rPr sz="1400" spc="105" dirty="0">
                <a:solidFill>
                  <a:srgbClr val="8C4F04"/>
                </a:solidFill>
                <a:latin typeface="Century Gothic"/>
                <a:cs typeface="Century Gothic"/>
              </a:rPr>
              <a:t> </a:t>
            </a:r>
            <a:r>
              <a:rPr sz="1400" dirty="0">
                <a:solidFill>
                  <a:srgbClr val="8C4F04"/>
                </a:solidFill>
                <a:latin typeface="Century Gothic"/>
                <a:cs typeface="Century Gothic"/>
              </a:rPr>
              <a:t>as</a:t>
            </a:r>
            <a:r>
              <a:rPr sz="1400" spc="110" dirty="0">
                <a:solidFill>
                  <a:srgbClr val="8C4F04"/>
                </a:solidFill>
                <a:latin typeface="Century Gothic"/>
                <a:cs typeface="Century Gothic"/>
              </a:rPr>
              <a:t> </a:t>
            </a:r>
            <a:r>
              <a:rPr sz="1400" dirty="0">
                <a:solidFill>
                  <a:srgbClr val="8C4F04"/>
                </a:solidFill>
                <a:latin typeface="Century Gothic"/>
                <a:cs typeface="Century Gothic"/>
              </a:rPr>
              <a:t>despesas</a:t>
            </a:r>
            <a:r>
              <a:rPr sz="1400" spc="105" dirty="0">
                <a:solidFill>
                  <a:srgbClr val="8C4F04"/>
                </a:solidFill>
                <a:latin typeface="Century Gothic"/>
                <a:cs typeface="Century Gothic"/>
              </a:rPr>
              <a:t> </a:t>
            </a:r>
            <a:r>
              <a:rPr sz="1400" spc="-25" dirty="0">
                <a:solidFill>
                  <a:srgbClr val="8C4F04"/>
                </a:solidFill>
                <a:latin typeface="Century Gothic"/>
                <a:cs typeface="Century Gothic"/>
              </a:rPr>
              <a:t>executadas</a:t>
            </a:r>
            <a:r>
              <a:rPr sz="1400" spc="105" dirty="0">
                <a:solidFill>
                  <a:srgbClr val="8C4F04"/>
                </a:solidFill>
                <a:latin typeface="Century Gothic"/>
                <a:cs typeface="Century Gothic"/>
              </a:rPr>
              <a:t> </a:t>
            </a:r>
            <a:r>
              <a:rPr sz="1400" dirty="0" err="1">
                <a:solidFill>
                  <a:srgbClr val="8C4F04"/>
                </a:solidFill>
                <a:latin typeface="Century Gothic"/>
                <a:cs typeface="Century Gothic"/>
              </a:rPr>
              <a:t>atingiram</a:t>
            </a:r>
            <a:r>
              <a:rPr sz="1400" spc="110" dirty="0">
                <a:solidFill>
                  <a:srgbClr val="8C4F04"/>
                </a:solidFill>
                <a:latin typeface="Century Gothic"/>
                <a:cs typeface="Century Gothic"/>
              </a:rPr>
              <a:t> </a:t>
            </a:r>
            <a:r>
              <a:rPr lang="pt-BR" sz="1400" spc="110" dirty="0">
                <a:solidFill>
                  <a:srgbClr val="8C4F04"/>
                </a:solidFill>
                <a:latin typeface="Century Gothic"/>
                <a:cs typeface="Century Gothic"/>
              </a:rPr>
              <a:t>85,59</a:t>
            </a:r>
            <a:r>
              <a:rPr sz="1400" dirty="0">
                <a:solidFill>
                  <a:srgbClr val="8C4F04"/>
                </a:solidFill>
                <a:latin typeface="Century Gothic"/>
                <a:cs typeface="Century Gothic"/>
              </a:rPr>
              <a:t>%</a:t>
            </a:r>
            <a:r>
              <a:rPr sz="1400" spc="105" dirty="0">
                <a:solidFill>
                  <a:srgbClr val="8C4F04"/>
                </a:solidFill>
                <a:latin typeface="Century Gothic"/>
                <a:cs typeface="Century Gothic"/>
              </a:rPr>
              <a:t> </a:t>
            </a:r>
            <a:r>
              <a:rPr sz="1400" dirty="0">
                <a:solidFill>
                  <a:srgbClr val="8C4F04"/>
                </a:solidFill>
                <a:latin typeface="Century Gothic"/>
                <a:cs typeface="Century Gothic"/>
              </a:rPr>
              <a:t>montante</a:t>
            </a:r>
            <a:r>
              <a:rPr sz="1400" spc="110" dirty="0">
                <a:solidFill>
                  <a:srgbClr val="8C4F04"/>
                </a:solidFill>
                <a:latin typeface="Century Gothic"/>
                <a:cs typeface="Century Gothic"/>
              </a:rPr>
              <a:t> </a:t>
            </a:r>
            <a:r>
              <a:rPr sz="1400" spc="-10" dirty="0">
                <a:solidFill>
                  <a:srgbClr val="8C4F04"/>
                </a:solidFill>
                <a:latin typeface="Century Gothic"/>
                <a:cs typeface="Century Gothic"/>
              </a:rPr>
              <a:t>arrecadado.</a:t>
            </a:r>
            <a:endParaRPr sz="1400" dirty="0">
              <a:latin typeface="Century Gothic"/>
              <a:cs typeface="Century Gothic"/>
            </a:endParaRPr>
          </a:p>
          <a:p>
            <a:pPr marL="13970" marR="10795" indent="-1905">
              <a:lnSpc>
                <a:spcPct val="100000"/>
              </a:lnSpc>
              <a:spcBef>
                <a:spcPts val="1680"/>
              </a:spcBef>
            </a:pPr>
            <a:r>
              <a:rPr sz="1400" dirty="0">
                <a:solidFill>
                  <a:srgbClr val="8C4F04"/>
                </a:solidFill>
                <a:latin typeface="Century Gothic"/>
                <a:cs typeface="Century Gothic"/>
              </a:rPr>
              <a:t>As</a:t>
            </a:r>
            <a:r>
              <a:rPr sz="1400" spc="20" dirty="0">
                <a:solidFill>
                  <a:srgbClr val="8C4F04"/>
                </a:solidFill>
                <a:latin typeface="Century Gothic"/>
                <a:cs typeface="Century Gothic"/>
              </a:rPr>
              <a:t> </a:t>
            </a:r>
            <a:r>
              <a:rPr sz="1400" dirty="0">
                <a:solidFill>
                  <a:srgbClr val="8C4F04"/>
                </a:solidFill>
                <a:latin typeface="Century Gothic"/>
                <a:cs typeface="Century Gothic"/>
              </a:rPr>
              <a:t>despesas</a:t>
            </a:r>
            <a:r>
              <a:rPr sz="1400" spc="35" dirty="0">
                <a:solidFill>
                  <a:srgbClr val="8C4F04"/>
                </a:solidFill>
                <a:latin typeface="Century Gothic"/>
                <a:cs typeface="Century Gothic"/>
              </a:rPr>
              <a:t> </a:t>
            </a:r>
            <a:r>
              <a:rPr sz="1400" dirty="0">
                <a:solidFill>
                  <a:srgbClr val="8C4F04"/>
                </a:solidFill>
                <a:latin typeface="Century Gothic"/>
                <a:cs typeface="Century Gothic"/>
              </a:rPr>
              <a:t>correntes</a:t>
            </a:r>
            <a:r>
              <a:rPr sz="1400" spc="30" dirty="0">
                <a:solidFill>
                  <a:srgbClr val="8C4F04"/>
                </a:solidFill>
                <a:latin typeface="Century Gothic"/>
                <a:cs typeface="Century Gothic"/>
              </a:rPr>
              <a:t> </a:t>
            </a:r>
            <a:r>
              <a:rPr sz="1400" dirty="0">
                <a:solidFill>
                  <a:srgbClr val="8C4F04"/>
                </a:solidFill>
                <a:latin typeface="Century Gothic"/>
                <a:cs typeface="Century Gothic"/>
              </a:rPr>
              <a:t>representaram</a:t>
            </a:r>
            <a:r>
              <a:rPr sz="1400" spc="35" dirty="0">
                <a:solidFill>
                  <a:srgbClr val="8C4F04"/>
                </a:solidFill>
                <a:latin typeface="Century Gothic"/>
                <a:cs typeface="Century Gothic"/>
              </a:rPr>
              <a:t> </a:t>
            </a:r>
            <a:r>
              <a:rPr sz="1400" spc="-75" dirty="0">
                <a:solidFill>
                  <a:srgbClr val="8C4F04"/>
                </a:solidFill>
                <a:latin typeface="Century Gothic"/>
                <a:cs typeface="Century Gothic"/>
              </a:rPr>
              <a:t>cerca</a:t>
            </a:r>
            <a:r>
              <a:rPr sz="1400" spc="3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30" dirty="0">
                <a:solidFill>
                  <a:srgbClr val="8C4F04"/>
                </a:solidFill>
                <a:latin typeface="Century Gothic"/>
                <a:cs typeface="Century Gothic"/>
              </a:rPr>
              <a:t> </a:t>
            </a:r>
            <a:r>
              <a:rPr lang="pt-BR" sz="1400" spc="-30" dirty="0">
                <a:solidFill>
                  <a:srgbClr val="8C4F04"/>
                </a:solidFill>
                <a:latin typeface="Century Gothic"/>
                <a:cs typeface="Century Gothic"/>
              </a:rPr>
              <a:t>99,74</a:t>
            </a:r>
            <a:r>
              <a:rPr sz="1400" spc="-30" dirty="0">
                <a:solidFill>
                  <a:srgbClr val="8C4F04"/>
                </a:solidFill>
                <a:latin typeface="Century Gothic"/>
                <a:cs typeface="Century Gothic"/>
              </a:rPr>
              <a:t>%</a:t>
            </a:r>
            <a:r>
              <a:rPr sz="1400" spc="35" dirty="0">
                <a:solidFill>
                  <a:srgbClr val="8C4F04"/>
                </a:solidFill>
                <a:latin typeface="Century Gothic"/>
                <a:cs typeface="Century Gothic"/>
              </a:rPr>
              <a:t> </a:t>
            </a:r>
            <a:r>
              <a:rPr sz="1400" spc="-85" dirty="0">
                <a:solidFill>
                  <a:srgbClr val="8C4F04"/>
                </a:solidFill>
                <a:latin typeface="Century Gothic"/>
                <a:cs typeface="Century Gothic"/>
              </a:rPr>
              <a:t>da</a:t>
            </a:r>
            <a:r>
              <a:rPr sz="1400" spc="30" dirty="0">
                <a:solidFill>
                  <a:srgbClr val="8C4F04"/>
                </a:solidFill>
                <a:latin typeface="Century Gothic"/>
                <a:cs typeface="Century Gothic"/>
              </a:rPr>
              <a:t> </a:t>
            </a:r>
            <a:r>
              <a:rPr sz="1400" dirty="0">
                <a:solidFill>
                  <a:srgbClr val="8C4F04"/>
                </a:solidFill>
                <a:latin typeface="Century Gothic"/>
                <a:cs typeface="Century Gothic"/>
              </a:rPr>
              <a:t>despesa</a:t>
            </a:r>
            <a:r>
              <a:rPr sz="1400" spc="35" dirty="0">
                <a:solidFill>
                  <a:srgbClr val="8C4F04"/>
                </a:solidFill>
                <a:latin typeface="Century Gothic"/>
                <a:cs typeface="Century Gothic"/>
              </a:rPr>
              <a:t> </a:t>
            </a:r>
            <a:r>
              <a:rPr sz="1400" dirty="0">
                <a:solidFill>
                  <a:srgbClr val="8C4F04"/>
                </a:solidFill>
                <a:latin typeface="Century Gothic"/>
                <a:cs typeface="Century Gothic"/>
              </a:rPr>
              <a:t>total</a:t>
            </a:r>
            <a:r>
              <a:rPr sz="1400" spc="35" dirty="0">
                <a:solidFill>
                  <a:srgbClr val="8C4F04"/>
                </a:solidFill>
                <a:latin typeface="Century Gothic"/>
                <a:cs typeface="Century Gothic"/>
              </a:rPr>
              <a:t> </a:t>
            </a:r>
            <a:r>
              <a:rPr sz="1400" spc="-80" dirty="0">
                <a:solidFill>
                  <a:srgbClr val="8C4F04"/>
                </a:solidFill>
                <a:latin typeface="Century Gothic"/>
                <a:cs typeface="Century Gothic"/>
              </a:rPr>
              <a:t>e</a:t>
            </a:r>
            <a:r>
              <a:rPr sz="1400" spc="30" dirty="0">
                <a:solidFill>
                  <a:srgbClr val="8C4F04"/>
                </a:solidFill>
                <a:latin typeface="Century Gothic"/>
                <a:cs typeface="Century Gothic"/>
              </a:rPr>
              <a:t> </a:t>
            </a:r>
            <a:r>
              <a:rPr sz="1400" dirty="0">
                <a:solidFill>
                  <a:srgbClr val="8C4F04"/>
                </a:solidFill>
                <a:latin typeface="Century Gothic"/>
                <a:cs typeface="Century Gothic"/>
              </a:rPr>
              <a:t>apresentaram</a:t>
            </a:r>
            <a:r>
              <a:rPr sz="1400" spc="35" dirty="0">
                <a:solidFill>
                  <a:srgbClr val="8C4F04"/>
                </a:solidFill>
                <a:latin typeface="Century Gothic"/>
                <a:cs typeface="Century Gothic"/>
              </a:rPr>
              <a:t> </a:t>
            </a:r>
            <a:r>
              <a:rPr sz="1400" dirty="0">
                <a:solidFill>
                  <a:srgbClr val="8C4F04"/>
                </a:solidFill>
                <a:latin typeface="Century Gothic"/>
                <a:cs typeface="Century Gothic"/>
              </a:rPr>
              <a:t>uma</a:t>
            </a:r>
            <a:r>
              <a:rPr sz="1400" spc="30" dirty="0">
                <a:solidFill>
                  <a:srgbClr val="8C4F04"/>
                </a:solidFill>
                <a:latin typeface="Century Gothic"/>
                <a:cs typeface="Century Gothic"/>
              </a:rPr>
              <a:t> </a:t>
            </a:r>
            <a:r>
              <a:rPr sz="1400" dirty="0">
                <a:solidFill>
                  <a:srgbClr val="8C4F04"/>
                </a:solidFill>
                <a:latin typeface="Century Gothic"/>
                <a:cs typeface="Century Gothic"/>
              </a:rPr>
              <a:t>média</a:t>
            </a:r>
            <a:r>
              <a:rPr sz="1400" spc="3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35" dirty="0">
                <a:solidFill>
                  <a:srgbClr val="8C4F04"/>
                </a:solidFill>
                <a:latin typeface="Century Gothic"/>
                <a:cs typeface="Century Gothic"/>
              </a:rPr>
              <a:t> </a:t>
            </a:r>
            <a:r>
              <a:rPr sz="1400" dirty="0">
                <a:solidFill>
                  <a:srgbClr val="8C4F04"/>
                </a:solidFill>
                <a:latin typeface="Century Gothic"/>
                <a:cs typeface="Century Gothic"/>
              </a:rPr>
              <a:t>gasto</a:t>
            </a:r>
            <a:r>
              <a:rPr sz="1400" spc="30" dirty="0">
                <a:solidFill>
                  <a:srgbClr val="8C4F04"/>
                </a:solidFill>
                <a:latin typeface="Century Gothic"/>
                <a:cs typeface="Century Gothic"/>
              </a:rPr>
              <a:t> </a:t>
            </a:r>
            <a:r>
              <a:rPr sz="1400" dirty="0">
                <a:solidFill>
                  <a:srgbClr val="8C4F04"/>
                </a:solidFill>
                <a:latin typeface="Century Gothic"/>
                <a:cs typeface="Century Gothic"/>
              </a:rPr>
              <a:t>mensal</a:t>
            </a:r>
            <a:r>
              <a:rPr sz="1400" spc="35" dirty="0">
                <a:solidFill>
                  <a:srgbClr val="8C4F04"/>
                </a:solidFill>
                <a:latin typeface="Century Gothic"/>
                <a:cs typeface="Century Gothic"/>
              </a:rPr>
              <a:t> </a:t>
            </a:r>
            <a:r>
              <a:rPr sz="1400" spc="-65" dirty="0">
                <a:solidFill>
                  <a:srgbClr val="8C4F04"/>
                </a:solidFill>
                <a:latin typeface="Century Gothic"/>
                <a:cs typeface="Century Gothic"/>
              </a:rPr>
              <a:t>de,</a:t>
            </a:r>
            <a:r>
              <a:rPr sz="1400" spc="35" dirty="0">
                <a:solidFill>
                  <a:srgbClr val="8C4F04"/>
                </a:solidFill>
                <a:latin typeface="Century Gothic"/>
                <a:cs typeface="Century Gothic"/>
              </a:rPr>
              <a:t> </a:t>
            </a:r>
            <a:r>
              <a:rPr sz="1400" spc="-10" dirty="0">
                <a:solidFill>
                  <a:srgbClr val="8C4F04"/>
                </a:solidFill>
                <a:latin typeface="Century Gothic"/>
                <a:cs typeface="Century Gothic"/>
              </a:rPr>
              <a:t>aproximada- </a:t>
            </a:r>
            <a:r>
              <a:rPr sz="1400" dirty="0">
                <a:solidFill>
                  <a:srgbClr val="8C4F04"/>
                </a:solidFill>
                <a:latin typeface="Century Gothic"/>
                <a:cs typeface="Century Gothic"/>
              </a:rPr>
              <a:t>mente,</a:t>
            </a:r>
            <a:r>
              <a:rPr sz="1400" spc="35" dirty="0">
                <a:solidFill>
                  <a:srgbClr val="8C4F04"/>
                </a:solidFill>
                <a:latin typeface="Century Gothic"/>
                <a:cs typeface="Century Gothic"/>
              </a:rPr>
              <a:t> </a:t>
            </a:r>
            <a:r>
              <a:rPr sz="1400" spc="120" dirty="0">
                <a:solidFill>
                  <a:srgbClr val="8C4F04"/>
                </a:solidFill>
                <a:latin typeface="Century Gothic"/>
                <a:cs typeface="Century Gothic"/>
              </a:rPr>
              <a:t>R$</a:t>
            </a:r>
            <a:r>
              <a:rPr sz="1400" spc="35" dirty="0">
                <a:solidFill>
                  <a:srgbClr val="8C4F04"/>
                </a:solidFill>
                <a:latin typeface="Century Gothic"/>
                <a:cs typeface="Century Gothic"/>
              </a:rPr>
              <a:t> </a:t>
            </a:r>
            <a:r>
              <a:rPr lang="pt-BR" sz="1400" spc="-75" dirty="0">
                <a:solidFill>
                  <a:srgbClr val="8C4F04"/>
                </a:solidFill>
                <a:latin typeface="Century Gothic"/>
                <a:cs typeface="Century Gothic"/>
              </a:rPr>
              <a:t>154.913,05</a:t>
            </a:r>
            <a:r>
              <a:rPr sz="1400" spc="35" dirty="0">
                <a:solidFill>
                  <a:srgbClr val="8C4F04"/>
                </a:solidFill>
                <a:latin typeface="Century Gothic"/>
                <a:cs typeface="Century Gothic"/>
              </a:rPr>
              <a:t> </a:t>
            </a:r>
            <a:r>
              <a:rPr sz="1400" spc="-20" dirty="0">
                <a:solidFill>
                  <a:srgbClr val="8C4F04"/>
                </a:solidFill>
                <a:latin typeface="Century Gothic"/>
                <a:cs typeface="Century Gothic"/>
              </a:rPr>
              <a:t>(cento</a:t>
            </a:r>
            <a:r>
              <a:rPr sz="1400" spc="40" dirty="0">
                <a:solidFill>
                  <a:srgbClr val="8C4F04"/>
                </a:solidFill>
                <a:latin typeface="Century Gothic"/>
                <a:cs typeface="Century Gothic"/>
              </a:rPr>
              <a:t> </a:t>
            </a:r>
            <a:r>
              <a:rPr sz="1400" spc="-80" dirty="0">
                <a:solidFill>
                  <a:srgbClr val="8C4F04"/>
                </a:solidFill>
                <a:latin typeface="Century Gothic"/>
                <a:cs typeface="Century Gothic"/>
              </a:rPr>
              <a:t>e</a:t>
            </a:r>
            <a:r>
              <a:rPr sz="1400" spc="35" dirty="0">
                <a:solidFill>
                  <a:srgbClr val="8C4F04"/>
                </a:solidFill>
                <a:latin typeface="Century Gothic"/>
                <a:cs typeface="Century Gothic"/>
              </a:rPr>
              <a:t> </a:t>
            </a:r>
            <a:r>
              <a:rPr lang="pt-BR" sz="1400" spc="35" dirty="0">
                <a:solidFill>
                  <a:srgbClr val="8C4F04"/>
                </a:solidFill>
                <a:latin typeface="Century Gothic"/>
                <a:cs typeface="Century Gothic"/>
              </a:rPr>
              <a:t>cinquenta e quatro mil novecentos e treze reais e cinco centavos</a:t>
            </a:r>
            <a:r>
              <a:rPr sz="1400" spc="-10" dirty="0">
                <a:solidFill>
                  <a:srgbClr val="8C4F04"/>
                </a:solidFill>
                <a:latin typeface="Century Gothic"/>
                <a:cs typeface="Century Gothic"/>
              </a:rPr>
              <a:t>).</a:t>
            </a:r>
            <a:endParaRPr sz="1400" dirty="0">
              <a:latin typeface="Century Gothic"/>
              <a:cs typeface="Century Gothic"/>
            </a:endParaRPr>
          </a:p>
          <a:p>
            <a:pPr marL="13970">
              <a:lnSpc>
                <a:spcPct val="100000"/>
              </a:lnSpc>
              <a:spcBef>
                <a:spcPts val="1680"/>
              </a:spcBef>
            </a:pPr>
            <a:r>
              <a:rPr sz="1400" spc="50" dirty="0">
                <a:solidFill>
                  <a:srgbClr val="8C4F04"/>
                </a:solidFill>
                <a:latin typeface="Century Gothic"/>
                <a:cs typeface="Century Gothic"/>
              </a:rPr>
              <a:t>Pessoal,</a:t>
            </a:r>
            <a:r>
              <a:rPr sz="1400" spc="-10" dirty="0">
                <a:solidFill>
                  <a:srgbClr val="8C4F04"/>
                </a:solidFill>
                <a:latin typeface="Century Gothic"/>
                <a:cs typeface="Century Gothic"/>
              </a:rPr>
              <a:t> </a:t>
            </a:r>
            <a:r>
              <a:rPr sz="1400" spc="50" dirty="0">
                <a:solidFill>
                  <a:srgbClr val="8C4F04"/>
                </a:solidFill>
                <a:latin typeface="Century Gothic"/>
                <a:cs typeface="Century Gothic"/>
              </a:rPr>
              <a:t>Encargos</a:t>
            </a:r>
            <a:r>
              <a:rPr sz="1400" spc="-10" dirty="0">
                <a:solidFill>
                  <a:srgbClr val="8C4F04"/>
                </a:solidFill>
                <a:latin typeface="Century Gothic"/>
                <a:cs typeface="Century Gothic"/>
              </a:rPr>
              <a:t> </a:t>
            </a:r>
            <a:r>
              <a:rPr sz="1400" dirty="0">
                <a:solidFill>
                  <a:srgbClr val="8C4F04"/>
                </a:solidFill>
                <a:latin typeface="Century Gothic"/>
                <a:cs typeface="Century Gothic"/>
              </a:rPr>
              <a:t>e</a:t>
            </a:r>
            <a:r>
              <a:rPr sz="1400" spc="-10" dirty="0">
                <a:solidFill>
                  <a:srgbClr val="8C4F04"/>
                </a:solidFill>
                <a:latin typeface="Century Gothic"/>
                <a:cs typeface="Century Gothic"/>
              </a:rPr>
              <a:t> </a:t>
            </a:r>
            <a:r>
              <a:rPr sz="1400" spc="55" dirty="0">
                <a:solidFill>
                  <a:srgbClr val="8C4F04"/>
                </a:solidFill>
                <a:latin typeface="Century Gothic"/>
                <a:cs typeface="Century Gothic"/>
              </a:rPr>
              <a:t>Benefícios</a:t>
            </a:r>
            <a:endParaRPr sz="1400" dirty="0">
              <a:latin typeface="Century Gothic"/>
              <a:cs typeface="Century Gothic"/>
            </a:endParaRPr>
          </a:p>
          <a:p>
            <a:pPr marL="242570" indent="-228600">
              <a:lnSpc>
                <a:spcPct val="100000"/>
              </a:lnSpc>
              <a:buChar char="•"/>
              <a:tabLst>
                <a:tab pos="242570" algn="l"/>
              </a:tabLst>
            </a:pPr>
            <a:r>
              <a:rPr sz="1400" dirty="0">
                <a:solidFill>
                  <a:srgbClr val="8C4F04"/>
                </a:solidFill>
                <a:latin typeface="Century Gothic"/>
                <a:cs typeface="Century Gothic"/>
              </a:rPr>
              <a:t>Remuneração</a:t>
            </a:r>
            <a:r>
              <a:rPr sz="1400" spc="-40" dirty="0">
                <a:solidFill>
                  <a:srgbClr val="8C4F04"/>
                </a:solidFill>
                <a:latin typeface="Century Gothic"/>
                <a:cs typeface="Century Gothic"/>
              </a:rPr>
              <a:t> </a:t>
            </a:r>
            <a:r>
              <a:rPr sz="1400" spc="-30" dirty="0">
                <a:solidFill>
                  <a:srgbClr val="8C4F04"/>
                </a:solidFill>
                <a:latin typeface="Century Gothic"/>
                <a:cs typeface="Century Gothic"/>
              </a:rPr>
              <a:t>de</a:t>
            </a:r>
            <a:r>
              <a:rPr sz="1400" spc="-40" dirty="0">
                <a:solidFill>
                  <a:srgbClr val="8C4F04"/>
                </a:solidFill>
                <a:latin typeface="Century Gothic"/>
                <a:cs typeface="Century Gothic"/>
              </a:rPr>
              <a:t> </a:t>
            </a:r>
            <a:r>
              <a:rPr sz="1400" dirty="0">
                <a:solidFill>
                  <a:srgbClr val="8C4F04"/>
                </a:solidFill>
                <a:latin typeface="Century Gothic"/>
                <a:cs typeface="Century Gothic"/>
              </a:rPr>
              <a:t>pessoal:</a:t>
            </a:r>
            <a:r>
              <a:rPr sz="1400" spc="-40" dirty="0">
                <a:solidFill>
                  <a:srgbClr val="8C4F04"/>
                </a:solidFill>
                <a:latin typeface="Century Gothic"/>
                <a:cs typeface="Century Gothic"/>
              </a:rPr>
              <a:t> </a:t>
            </a:r>
            <a:r>
              <a:rPr lang="pt-BR" sz="1400" spc="-10" dirty="0">
                <a:solidFill>
                  <a:srgbClr val="8C4F04"/>
                </a:solidFill>
                <a:latin typeface="Century Gothic"/>
                <a:cs typeface="Century Gothic"/>
              </a:rPr>
              <a:t>71.16</a:t>
            </a:r>
            <a:r>
              <a:rPr sz="1400" spc="-10" dirty="0">
                <a:solidFill>
                  <a:srgbClr val="8C4F04"/>
                </a:solidFill>
                <a:latin typeface="Century Gothic"/>
                <a:cs typeface="Century Gothic"/>
              </a:rPr>
              <a:t>%</a:t>
            </a:r>
            <a:endParaRPr sz="1400" dirty="0">
              <a:latin typeface="Century Gothic"/>
              <a:cs typeface="Century Gothic"/>
            </a:endParaRPr>
          </a:p>
          <a:p>
            <a:pPr marL="242570" indent="-228600">
              <a:lnSpc>
                <a:spcPct val="100000"/>
              </a:lnSpc>
              <a:buChar char="•"/>
              <a:tabLst>
                <a:tab pos="242570" algn="l"/>
              </a:tabLst>
            </a:pPr>
            <a:r>
              <a:rPr sz="1400" dirty="0">
                <a:solidFill>
                  <a:srgbClr val="8C4F04"/>
                </a:solidFill>
                <a:latin typeface="Century Gothic"/>
                <a:cs typeface="Century Gothic"/>
              </a:rPr>
              <a:t>Encargos</a:t>
            </a:r>
            <a:r>
              <a:rPr sz="1400" spc="170" dirty="0">
                <a:solidFill>
                  <a:srgbClr val="8C4F04"/>
                </a:solidFill>
                <a:latin typeface="Century Gothic"/>
                <a:cs typeface="Century Gothic"/>
              </a:rPr>
              <a:t> </a:t>
            </a:r>
            <a:r>
              <a:rPr sz="1400" dirty="0">
                <a:solidFill>
                  <a:srgbClr val="8C4F04"/>
                </a:solidFill>
                <a:latin typeface="Century Gothic"/>
                <a:cs typeface="Century Gothic"/>
              </a:rPr>
              <a:t>patronais:</a:t>
            </a:r>
            <a:r>
              <a:rPr sz="1400" spc="170" dirty="0">
                <a:solidFill>
                  <a:srgbClr val="8C4F04"/>
                </a:solidFill>
                <a:latin typeface="Century Gothic"/>
                <a:cs typeface="Century Gothic"/>
              </a:rPr>
              <a:t> </a:t>
            </a:r>
            <a:r>
              <a:rPr lang="pt-BR" sz="1400" spc="60" dirty="0">
                <a:solidFill>
                  <a:srgbClr val="8C4F04"/>
                </a:solidFill>
                <a:latin typeface="Century Gothic"/>
                <a:cs typeface="Century Gothic"/>
              </a:rPr>
              <a:t>15;67</a:t>
            </a:r>
            <a:r>
              <a:rPr sz="1400" spc="60" dirty="0">
                <a:solidFill>
                  <a:srgbClr val="8C4F04"/>
                </a:solidFill>
                <a:latin typeface="Century Gothic"/>
                <a:cs typeface="Century Gothic"/>
              </a:rPr>
              <a:t>%</a:t>
            </a:r>
            <a:endParaRPr sz="1400" dirty="0">
              <a:latin typeface="Century Gothic"/>
              <a:cs typeface="Century Gothic"/>
            </a:endParaRPr>
          </a:p>
          <a:p>
            <a:pPr marL="242570" indent="-228600">
              <a:lnSpc>
                <a:spcPct val="100000"/>
              </a:lnSpc>
              <a:buChar char="•"/>
              <a:tabLst>
                <a:tab pos="242570" algn="l"/>
              </a:tabLst>
            </a:pPr>
            <a:r>
              <a:rPr sz="1400" dirty="0">
                <a:solidFill>
                  <a:srgbClr val="8C4F04"/>
                </a:solidFill>
                <a:latin typeface="Century Gothic"/>
                <a:cs typeface="Century Gothic"/>
              </a:rPr>
              <a:t>Benefícios:</a:t>
            </a:r>
            <a:r>
              <a:rPr sz="1400" spc="265" dirty="0">
                <a:solidFill>
                  <a:srgbClr val="8C4F04"/>
                </a:solidFill>
                <a:latin typeface="Century Gothic"/>
                <a:cs typeface="Century Gothic"/>
              </a:rPr>
              <a:t> </a:t>
            </a:r>
            <a:r>
              <a:rPr lang="pt-BR" sz="1400" spc="-20" dirty="0">
                <a:solidFill>
                  <a:srgbClr val="8C4F04"/>
                </a:solidFill>
                <a:latin typeface="Century Gothic"/>
                <a:cs typeface="Century Gothic"/>
              </a:rPr>
              <a:t>13;16</a:t>
            </a:r>
            <a:r>
              <a:rPr sz="1400" spc="-20" dirty="0">
                <a:solidFill>
                  <a:srgbClr val="8C4F04"/>
                </a:solidFill>
                <a:latin typeface="Century Gothic"/>
                <a:cs typeface="Century Gothic"/>
              </a:rPr>
              <a:t>%</a:t>
            </a:r>
            <a:endParaRPr sz="1400" dirty="0">
              <a:latin typeface="Century Gothic"/>
              <a:cs typeface="Century Gothic"/>
            </a:endParaRPr>
          </a:p>
          <a:p>
            <a:pPr marL="13970">
              <a:lnSpc>
                <a:spcPct val="100000"/>
              </a:lnSpc>
              <a:spcBef>
                <a:spcPts val="1680"/>
              </a:spcBef>
            </a:pPr>
            <a:r>
              <a:rPr sz="1400" spc="114" dirty="0">
                <a:solidFill>
                  <a:srgbClr val="8C4F04"/>
                </a:solidFill>
                <a:latin typeface="Century Gothic"/>
                <a:cs typeface="Century Gothic"/>
              </a:rPr>
              <a:t>Uso</a:t>
            </a:r>
            <a:r>
              <a:rPr sz="1400" spc="-25" dirty="0">
                <a:solidFill>
                  <a:srgbClr val="8C4F04"/>
                </a:solidFill>
                <a:latin typeface="Century Gothic"/>
                <a:cs typeface="Century Gothic"/>
              </a:rPr>
              <a:t> </a:t>
            </a:r>
            <a:r>
              <a:rPr sz="1400" dirty="0">
                <a:solidFill>
                  <a:srgbClr val="8C4F04"/>
                </a:solidFill>
                <a:latin typeface="Century Gothic"/>
                <a:cs typeface="Century Gothic"/>
              </a:rPr>
              <a:t>de</a:t>
            </a:r>
            <a:r>
              <a:rPr sz="1400" spc="-25" dirty="0">
                <a:solidFill>
                  <a:srgbClr val="8C4F04"/>
                </a:solidFill>
                <a:latin typeface="Century Gothic"/>
                <a:cs typeface="Century Gothic"/>
              </a:rPr>
              <a:t> </a:t>
            </a:r>
            <a:r>
              <a:rPr sz="1400" spc="120" dirty="0">
                <a:solidFill>
                  <a:srgbClr val="8C4F04"/>
                </a:solidFill>
                <a:latin typeface="Century Gothic"/>
                <a:cs typeface="Century Gothic"/>
              </a:rPr>
              <a:t>Bens</a:t>
            </a:r>
            <a:r>
              <a:rPr sz="1400" spc="-25" dirty="0">
                <a:solidFill>
                  <a:srgbClr val="8C4F04"/>
                </a:solidFill>
                <a:latin typeface="Century Gothic"/>
                <a:cs typeface="Century Gothic"/>
              </a:rPr>
              <a:t> </a:t>
            </a:r>
            <a:r>
              <a:rPr sz="1400" dirty="0">
                <a:solidFill>
                  <a:srgbClr val="8C4F04"/>
                </a:solidFill>
                <a:latin typeface="Century Gothic"/>
                <a:cs typeface="Century Gothic"/>
              </a:rPr>
              <a:t>e</a:t>
            </a:r>
            <a:r>
              <a:rPr sz="1400" spc="-25" dirty="0">
                <a:solidFill>
                  <a:srgbClr val="8C4F04"/>
                </a:solidFill>
                <a:latin typeface="Century Gothic"/>
                <a:cs typeface="Century Gothic"/>
              </a:rPr>
              <a:t> </a:t>
            </a:r>
            <a:r>
              <a:rPr sz="1400" spc="55" dirty="0">
                <a:solidFill>
                  <a:srgbClr val="8C4F04"/>
                </a:solidFill>
                <a:latin typeface="Century Gothic"/>
                <a:cs typeface="Century Gothic"/>
              </a:rPr>
              <a:t>Serviços</a:t>
            </a:r>
            <a:endParaRPr sz="1400" dirty="0">
              <a:latin typeface="Century Gothic"/>
              <a:cs typeface="Century Gothic"/>
            </a:endParaRPr>
          </a:p>
          <a:p>
            <a:pPr marL="242570" indent="-228600">
              <a:lnSpc>
                <a:spcPct val="100000"/>
              </a:lnSpc>
              <a:buChar char="•"/>
              <a:tabLst>
                <a:tab pos="242570" algn="l"/>
              </a:tabLst>
            </a:pPr>
            <a:r>
              <a:rPr sz="1400" spc="50" dirty="0">
                <a:solidFill>
                  <a:srgbClr val="8C4F04"/>
                </a:solidFill>
                <a:latin typeface="Century Gothic"/>
                <a:cs typeface="Century Gothic"/>
              </a:rPr>
              <a:t>Os</a:t>
            </a:r>
            <a:r>
              <a:rPr sz="1400" spc="45" dirty="0">
                <a:solidFill>
                  <a:srgbClr val="8C4F04"/>
                </a:solidFill>
                <a:latin typeface="Century Gothic"/>
                <a:cs typeface="Century Gothic"/>
              </a:rPr>
              <a:t> </a:t>
            </a:r>
            <a:r>
              <a:rPr sz="1400" dirty="0">
                <a:solidFill>
                  <a:srgbClr val="8C4F04"/>
                </a:solidFill>
                <a:latin typeface="Century Gothic"/>
                <a:cs typeface="Century Gothic"/>
              </a:rPr>
              <a:t>serviços</a:t>
            </a:r>
            <a:r>
              <a:rPr sz="1400" spc="50" dirty="0">
                <a:solidFill>
                  <a:srgbClr val="8C4F04"/>
                </a:solidFill>
                <a:latin typeface="Century Gothic"/>
                <a:cs typeface="Century Gothic"/>
              </a:rPr>
              <a:t> </a:t>
            </a:r>
            <a:r>
              <a:rPr sz="1400" dirty="0">
                <a:solidFill>
                  <a:srgbClr val="8C4F04"/>
                </a:solidFill>
                <a:latin typeface="Century Gothic"/>
                <a:cs typeface="Century Gothic"/>
              </a:rPr>
              <a:t>se</a:t>
            </a:r>
            <a:r>
              <a:rPr sz="1400" spc="45" dirty="0">
                <a:solidFill>
                  <a:srgbClr val="8C4F04"/>
                </a:solidFill>
                <a:latin typeface="Century Gothic"/>
                <a:cs typeface="Century Gothic"/>
              </a:rPr>
              <a:t> </a:t>
            </a:r>
            <a:r>
              <a:rPr sz="1400" dirty="0">
                <a:solidFill>
                  <a:srgbClr val="8C4F04"/>
                </a:solidFill>
                <a:latin typeface="Century Gothic"/>
                <a:cs typeface="Century Gothic"/>
              </a:rPr>
              <a:t>referem</a:t>
            </a:r>
            <a:r>
              <a:rPr sz="1400" spc="50" dirty="0">
                <a:solidFill>
                  <a:srgbClr val="8C4F04"/>
                </a:solidFill>
                <a:latin typeface="Century Gothic"/>
                <a:cs typeface="Century Gothic"/>
              </a:rPr>
              <a:t> </a:t>
            </a:r>
            <a:r>
              <a:rPr sz="1400" dirty="0">
                <a:solidFill>
                  <a:srgbClr val="8C4F04"/>
                </a:solidFill>
                <a:latin typeface="Century Gothic"/>
                <a:cs typeface="Century Gothic"/>
              </a:rPr>
              <a:t>as</a:t>
            </a:r>
            <a:r>
              <a:rPr sz="1400" spc="50" dirty="0">
                <a:solidFill>
                  <a:srgbClr val="8C4F04"/>
                </a:solidFill>
                <a:latin typeface="Century Gothic"/>
                <a:cs typeface="Century Gothic"/>
              </a:rPr>
              <a:t> </a:t>
            </a:r>
            <a:r>
              <a:rPr sz="1400" dirty="0">
                <a:solidFill>
                  <a:srgbClr val="8C4F04"/>
                </a:solidFill>
                <a:latin typeface="Century Gothic"/>
                <a:cs typeface="Century Gothic"/>
              </a:rPr>
              <a:t>despesas</a:t>
            </a:r>
            <a:r>
              <a:rPr sz="1400" spc="45" dirty="0">
                <a:solidFill>
                  <a:srgbClr val="8C4F04"/>
                </a:solidFill>
                <a:latin typeface="Century Gothic"/>
                <a:cs typeface="Century Gothic"/>
              </a:rPr>
              <a:t> </a:t>
            </a:r>
            <a:r>
              <a:rPr sz="1400" dirty="0">
                <a:solidFill>
                  <a:srgbClr val="8C4F04"/>
                </a:solidFill>
                <a:latin typeface="Century Gothic"/>
                <a:cs typeface="Century Gothic"/>
              </a:rPr>
              <a:t>fixas</a:t>
            </a:r>
            <a:r>
              <a:rPr sz="1400" spc="50" dirty="0">
                <a:solidFill>
                  <a:srgbClr val="8C4F04"/>
                </a:solidFill>
                <a:latin typeface="Century Gothic"/>
                <a:cs typeface="Century Gothic"/>
              </a:rPr>
              <a:t> </a:t>
            </a:r>
            <a:r>
              <a:rPr sz="1400" spc="-80" dirty="0">
                <a:solidFill>
                  <a:srgbClr val="8C4F04"/>
                </a:solidFill>
                <a:latin typeface="Century Gothic"/>
                <a:cs typeface="Century Gothic"/>
              </a:rPr>
              <a:t>e</a:t>
            </a:r>
            <a:r>
              <a:rPr sz="1400" spc="45" dirty="0">
                <a:solidFill>
                  <a:srgbClr val="8C4F04"/>
                </a:solidFill>
                <a:latin typeface="Century Gothic"/>
                <a:cs typeface="Century Gothic"/>
              </a:rPr>
              <a:t> </a:t>
            </a:r>
            <a:r>
              <a:rPr sz="1400" dirty="0">
                <a:solidFill>
                  <a:srgbClr val="8C4F04"/>
                </a:solidFill>
                <a:latin typeface="Century Gothic"/>
                <a:cs typeface="Century Gothic"/>
              </a:rPr>
              <a:t>variáveis</a:t>
            </a:r>
            <a:r>
              <a:rPr sz="1400" spc="50" dirty="0">
                <a:solidFill>
                  <a:srgbClr val="8C4F04"/>
                </a:solidFill>
                <a:latin typeface="Century Gothic"/>
                <a:cs typeface="Century Gothic"/>
              </a:rPr>
              <a:t> </a:t>
            </a:r>
            <a:r>
              <a:rPr sz="1400" spc="-60" dirty="0">
                <a:solidFill>
                  <a:srgbClr val="8C4F04"/>
                </a:solidFill>
                <a:latin typeface="Century Gothic"/>
                <a:cs typeface="Century Gothic"/>
              </a:rPr>
              <a:t>para</a:t>
            </a:r>
            <a:r>
              <a:rPr sz="1400" spc="50" dirty="0">
                <a:solidFill>
                  <a:srgbClr val="8C4F04"/>
                </a:solidFill>
                <a:latin typeface="Century Gothic"/>
                <a:cs typeface="Century Gothic"/>
              </a:rPr>
              <a:t> </a:t>
            </a:r>
            <a:r>
              <a:rPr sz="1400" dirty="0">
                <a:solidFill>
                  <a:srgbClr val="8C4F04"/>
                </a:solidFill>
                <a:latin typeface="Century Gothic"/>
                <a:cs typeface="Century Gothic"/>
              </a:rPr>
              <a:t>manutenção:</a:t>
            </a:r>
            <a:r>
              <a:rPr sz="1400" spc="45" dirty="0">
                <a:solidFill>
                  <a:srgbClr val="8C4F04"/>
                </a:solidFill>
                <a:latin typeface="Century Gothic"/>
                <a:cs typeface="Century Gothic"/>
              </a:rPr>
              <a:t> </a:t>
            </a:r>
            <a:r>
              <a:rPr lang="pt-BR" sz="1400" spc="-10" dirty="0">
                <a:solidFill>
                  <a:srgbClr val="8C4F04"/>
                </a:solidFill>
                <a:latin typeface="Century Gothic"/>
                <a:cs typeface="Century Gothic"/>
              </a:rPr>
              <a:t>92,47</a:t>
            </a:r>
            <a:r>
              <a:rPr sz="1400" spc="-10" dirty="0">
                <a:solidFill>
                  <a:srgbClr val="8C4F04"/>
                </a:solidFill>
                <a:latin typeface="Century Gothic"/>
                <a:cs typeface="Century Gothic"/>
              </a:rPr>
              <a:t>%</a:t>
            </a:r>
            <a:endParaRPr sz="1400" dirty="0">
              <a:latin typeface="Century Gothic"/>
              <a:cs typeface="Century Gothic"/>
            </a:endParaRPr>
          </a:p>
          <a:p>
            <a:pPr marL="242570" indent="-228600">
              <a:lnSpc>
                <a:spcPct val="100000"/>
              </a:lnSpc>
              <a:buChar char="•"/>
              <a:tabLst>
                <a:tab pos="242570" algn="l"/>
              </a:tabLst>
            </a:pPr>
            <a:r>
              <a:rPr sz="1400" dirty="0">
                <a:solidFill>
                  <a:srgbClr val="8C4F04"/>
                </a:solidFill>
                <a:latin typeface="Century Gothic"/>
                <a:cs typeface="Century Gothic"/>
              </a:rPr>
              <a:t>O</a:t>
            </a:r>
            <a:r>
              <a:rPr sz="1400" spc="55" dirty="0">
                <a:solidFill>
                  <a:srgbClr val="8C4F04"/>
                </a:solidFill>
                <a:latin typeface="Century Gothic"/>
                <a:cs typeface="Century Gothic"/>
              </a:rPr>
              <a:t> </a:t>
            </a:r>
            <a:r>
              <a:rPr sz="1400" dirty="0">
                <a:solidFill>
                  <a:srgbClr val="8C4F04"/>
                </a:solidFill>
                <a:latin typeface="Century Gothic"/>
                <a:cs typeface="Century Gothic"/>
              </a:rPr>
              <a:t>material</a:t>
            </a:r>
            <a:r>
              <a:rPr sz="1400" spc="60" dirty="0">
                <a:solidFill>
                  <a:srgbClr val="8C4F04"/>
                </a:solidFill>
                <a:latin typeface="Century Gothic"/>
                <a:cs typeface="Century Gothic"/>
              </a:rPr>
              <a:t> </a:t>
            </a:r>
            <a:r>
              <a:rPr sz="1400" spc="-30" dirty="0">
                <a:solidFill>
                  <a:srgbClr val="8C4F04"/>
                </a:solidFill>
                <a:latin typeface="Century Gothic"/>
                <a:cs typeface="Century Gothic"/>
              </a:rPr>
              <a:t>de</a:t>
            </a:r>
            <a:r>
              <a:rPr sz="1400" spc="55" dirty="0">
                <a:solidFill>
                  <a:srgbClr val="8C4F04"/>
                </a:solidFill>
                <a:latin typeface="Century Gothic"/>
                <a:cs typeface="Century Gothic"/>
              </a:rPr>
              <a:t> </a:t>
            </a:r>
            <a:r>
              <a:rPr sz="1400" dirty="0">
                <a:solidFill>
                  <a:srgbClr val="8C4F04"/>
                </a:solidFill>
                <a:latin typeface="Century Gothic"/>
                <a:cs typeface="Century Gothic"/>
              </a:rPr>
              <a:t>consumo</a:t>
            </a:r>
            <a:r>
              <a:rPr sz="1400" spc="60" dirty="0">
                <a:solidFill>
                  <a:srgbClr val="8C4F04"/>
                </a:solidFill>
                <a:latin typeface="Century Gothic"/>
                <a:cs typeface="Century Gothic"/>
              </a:rPr>
              <a:t> </a:t>
            </a:r>
            <a:r>
              <a:rPr sz="1400" dirty="0">
                <a:solidFill>
                  <a:srgbClr val="8C4F04"/>
                </a:solidFill>
                <a:latin typeface="Century Gothic"/>
                <a:cs typeface="Century Gothic"/>
              </a:rPr>
              <a:t>se</a:t>
            </a:r>
            <a:r>
              <a:rPr sz="1400" spc="60" dirty="0">
                <a:solidFill>
                  <a:srgbClr val="8C4F04"/>
                </a:solidFill>
                <a:latin typeface="Century Gothic"/>
                <a:cs typeface="Century Gothic"/>
              </a:rPr>
              <a:t> </a:t>
            </a:r>
            <a:r>
              <a:rPr sz="1400" dirty="0">
                <a:solidFill>
                  <a:srgbClr val="8C4F04"/>
                </a:solidFill>
                <a:latin typeface="Century Gothic"/>
                <a:cs typeface="Century Gothic"/>
              </a:rPr>
              <a:t>refere</a:t>
            </a:r>
            <a:r>
              <a:rPr sz="1400" spc="55" dirty="0">
                <a:solidFill>
                  <a:srgbClr val="8C4F04"/>
                </a:solidFill>
                <a:latin typeface="Century Gothic"/>
                <a:cs typeface="Century Gothic"/>
              </a:rPr>
              <a:t> </a:t>
            </a:r>
            <a:r>
              <a:rPr sz="1400" dirty="0">
                <a:solidFill>
                  <a:srgbClr val="8C4F04"/>
                </a:solidFill>
                <a:latin typeface="Century Gothic"/>
                <a:cs typeface="Century Gothic"/>
              </a:rPr>
              <a:t>aos</a:t>
            </a:r>
            <a:r>
              <a:rPr sz="1400" spc="60" dirty="0">
                <a:solidFill>
                  <a:srgbClr val="8C4F04"/>
                </a:solidFill>
                <a:latin typeface="Century Gothic"/>
                <a:cs typeface="Century Gothic"/>
              </a:rPr>
              <a:t> </a:t>
            </a:r>
            <a:r>
              <a:rPr sz="1400" dirty="0">
                <a:solidFill>
                  <a:srgbClr val="8C4F04"/>
                </a:solidFill>
                <a:latin typeface="Century Gothic"/>
                <a:cs typeface="Century Gothic"/>
              </a:rPr>
              <a:t>bens</a:t>
            </a:r>
            <a:r>
              <a:rPr sz="1400" spc="55" dirty="0">
                <a:solidFill>
                  <a:srgbClr val="8C4F04"/>
                </a:solidFill>
                <a:latin typeface="Century Gothic"/>
                <a:cs typeface="Century Gothic"/>
              </a:rPr>
              <a:t> </a:t>
            </a:r>
            <a:r>
              <a:rPr sz="1400" dirty="0">
                <a:solidFill>
                  <a:srgbClr val="8C4F04"/>
                </a:solidFill>
                <a:latin typeface="Century Gothic"/>
                <a:cs typeface="Century Gothic"/>
              </a:rPr>
              <a:t>adquiridos</a:t>
            </a:r>
            <a:r>
              <a:rPr sz="1400" spc="60" dirty="0">
                <a:solidFill>
                  <a:srgbClr val="8C4F04"/>
                </a:solidFill>
                <a:latin typeface="Century Gothic"/>
                <a:cs typeface="Century Gothic"/>
              </a:rPr>
              <a:t> </a:t>
            </a:r>
            <a:r>
              <a:rPr sz="1400" dirty="0">
                <a:solidFill>
                  <a:srgbClr val="8C4F04"/>
                </a:solidFill>
                <a:latin typeface="Century Gothic"/>
                <a:cs typeface="Century Gothic"/>
              </a:rPr>
              <a:t>para</a:t>
            </a:r>
            <a:r>
              <a:rPr sz="1400" spc="60" dirty="0">
                <a:solidFill>
                  <a:srgbClr val="8C4F04"/>
                </a:solidFill>
                <a:latin typeface="Century Gothic"/>
                <a:cs typeface="Century Gothic"/>
              </a:rPr>
              <a:t>  </a:t>
            </a:r>
            <a:r>
              <a:rPr sz="1400" dirty="0">
                <a:solidFill>
                  <a:srgbClr val="8C4F04"/>
                </a:solidFill>
                <a:latin typeface="Century Gothic"/>
                <a:cs typeface="Century Gothic"/>
              </a:rPr>
              <a:t>consumo</a:t>
            </a:r>
            <a:r>
              <a:rPr sz="1400" spc="60" dirty="0">
                <a:solidFill>
                  <a:srgbClr val="8C4F04"/>
                </a:solidFill>
                <a:latin typeface="Century Gothic"/>
                <a:cs typeface="Century Gothic"/>
              </a:rPr>
              <a:t> </a:t>
            </a:r>
            <a:r>
              <a:rPr sz="1400" dirty="0">
                <a:solidFill>
                  <a:srgbClr val="8C4F04"/>
                </a:solidFill>
                <a:latin typeface="Century Gothic"/>
                <a:cs typeface="Century Gothic"/>
              </a:rPr>
              <a:t>nas</a:t>
            </a:r>
            <a:r>
              <a:rPr sz="1400" spc="55" dirty="0">
                <a:solidFill>
                  <a:srgbClr val="8C4F04"/>
                </a:solidFill>
                <a:latin typeface="Century Gothic"/>
                <a:cs typeface="Century Gothic"/>
              </a:rPr>
              <a:t> </a:t>
            </a:r>
            <a:r>
              <a:rPr sz="1400" spc="-10" dirty="0">
                <a:solidFill>
                  <a:srgbClr val="8C4F04"/>
                </a:solidFill>
                <a:latin typeface="Century Gothic"/>
                <a:cs typeface="Century Gothic"/>
              </a:rPr>
              <a:t>atividades:</a:t>
            </a:r>
            <a:r>
              <a:rPr sz="1400" spc="60" dirty="0">
                <a:solidFill>
                  <a:srgbClr val="8C4F04"/>
                </a:solidFill>
                <a:latin typeface="Century Gothic"/>
                <a:cs typeface="Century Gothic"/>
              </a:rPr>
              <a:t> </a:t>
            </a:r>
            <a:r>
              <a:rPr lang="pt-BR" sz="1400" spc="-10" dirty="0">
                <a:solidFill>
                  <a:srgbClr val="8C4F04"/>
                </a:solidFill>
                <a:latin typeface="Century Gothic"/>
                <a:cs typeface="Century Gothic"/>
              </a:rPr>
              <a:t>7.56</a:t>
            </a:r>
            <a:r>
              <a:rPr sz="1400" spc="-10" dirty="0">
                <a:solidFill>
                  <a:srgbClr val="8C4F04"/>
                </a:solidFill>
                <a:latin typeface="Century Gothic"/>
                <a:cs typeface="Century Gothic"/>
              </a:rPr>
              <a:t>%</a:t>
            </a:r>
            <a:endParaRPr sz="1400" dirty="0">
              <a:latin typeface="Century Gothic"/>
              <a:cs typeface="Century Gothic"/>
            </a:endParaRPr>
          </a:p>
          <a:p>
            <a:pPr>
              <a:lnSpc>
                <a:spcPct val="100000"/>
              </a:lnSpc>
              <a:spcBef>
                <a:spcPts val="1210"/>
              </a:spcBef>
            </a:pPr>
            <a:endParaRPr sz="1400" dirty="0">
              <a:latin typeface="Century Gothic"/>
              <a:cs typeface="Century Gothic"/>
            </a:endParaRPr>
          </a:p>
          <a:p>
            <a:pPr marL="3863340">
              <a:lnSpc>
                <a:spcPct val="100000"/>
              </a:lnSpc>
            </a:pPr>
            <a:r>
              <a:rPr sz="1100" spc="10" dirty="0">
                <a:solidFill>
                  <a:srgbClr val="8C4F04"/>
                </a:solidFill>
                <a:latin typeface="Century Gothic"/>
                <a:cs typeface="Century Gothic"/>
              </a:rPr>
              <a:t>Despesas</a:t>
            </a:r>
            <a:r>
              <a:rPr sz="1100" spc="70" dirty="0">
                <a:solidFill>
                  <a:srgbClr val="8C4F04"/>
                </a:solidFill>
                <a:latin typeface="Century Gothic"/>
                <a:cs typeface="Century Gothic"/>
              </a:rPr>
              <a:t> </a:t>
            </a:r>
            <a:r>
              <a:rPr sz="1100" spc="10" dirty="0">
                <a:solidFill>
                  <a:srgbClr val="8C4F04"/>
                </a:solidFill>
                <a:latin typeface="Century Gothic"/>
                <a:cs typeface="Century Gothic"/>
              </a:rPr>
              <a:t>de</a:t>
            </a:r>
            <a:r>
              <a:rPr sz="1100" spc="70" dirty="0">
                <a:solidFill>
                  <a:srgbClr val="8C4F04"/>
                </a:solidFill>
                <a:latin typeface="Century Gothic"/>
                <a:cs typeface="Century Gothic"/>
              </a:rPr>
              <a:t> </a:t>
            </a:r>
            <a:r>
              <a:rPr sz="1100" spc="-10" dirty="0">
                <a:solidFill>
                  <a:srgbClr val="8C4F04"/>
                </a:solidFill>
                <a:latin typeface="Century Gothic"/>
                <a:cs typeface="Century Gothic"/>
              </a:rPr>
              <a:t>Pessoal</a:t>
            </a:r>
            <a:endParaRPr sz="1100" dirty="0">
              <a:latin typeface="Century Gothic"/>
              <a:cs typeface="Century Gothic"/>
            </a:endParaRPr>
          </a:p>
          <a:p>
            <a:pPr marL="3863340">
              <a:lnSpc>
                <a:spcPct val="100000"/>
              </a:lnSpc>
              <a:spcBef>
                <a:spcPts val="20"/>
              </a:spcBef>
            </a:pPr>
            <a:r>
              <a:rPr lang="pt-BR" sz="1200" spc="-10" dirty="0">
                <a:solidFill>
                  <a:srgbClr val="8C4F04"/>
                </a:solidFill>
                <a:latin typeface="Century Gothic"/>
                <a:cs typeface="Century Gothic"/>
              </a:rPr>
              <a:t>49,73</a:t>
            </a:r>
            <a:r>
              <a:rPr sz="1200" spc="-10" dirty="0">
                <a:solidFill>
                  <a:srgbClr val="8C4F04"/>
                </a:solidFill>
                <a:latin typeface="Century Gothic"/>
                <a:cs typeface="Century Gothic"/>
              </a:rPr>
              <a:t>%</a:t>
            </a:r>
            <a:endParaRPr sz="1200" dirty="0">
              <a:latin typeface="Century Gothic"/>
              <a:cs typeface="Century Gothic"/>
            </a:endParaRPr>
          </a:p>
          <a:p>
            <a:pPr marL="3863340">
              <a:lnSpc>
                <a:spcPct val="100000"/>
              </a:lnSpc>
            </a:pPr>
            <a:r>
              <a:rPr sz="1200" spc="100" dirty="0">
                <a:solidFill>
                  <a:srgbClr val="8C4F04"/>
                </a:solidFill>
                <a:latin typeface="Century Gothic"/>
                <a:cs typeface="Century Gothic"/>
              </a:rPr>
              <a:t>R$</a:t>
            </a:r>
            <a:r>
              <a:rPr sz="1200" spc="-15" dirty="0">
                <a:solidFill>
                  <a:srgbClr val="8C4F04"/>
                </a:solidFill>
                <a:latin typeface="Century Gothic"/>
                <a:cs typeface="Century Gothic"/>
              </a:rPr>
              <a:t> </a:t>
            </a:r>
            <a:r>
              <a:rPr lang="pt-BR" sz="1200" spc="-10" dirty="0">
                <a:solidFill>
                  <a:srgbClr val="8C4F04"/>
                </a:solidFill>
                <a:latin typeface="Century Gothic"/>
                <a:cs typeface="Century Gothic"/>
              </a:rPr>
              <a:t>924.544,11</a:t>
            </a:r>
            <a:endParaRPr sz="1200" dirty="0">
              <a:latin typeface="Century Gothic"/>
              <a:cs typeface="Century Gothic"/>
            </a:endParaRPr>
          </a:p>
          <a:p>
            <a:pPr>
              <a:lnSpc>
                <a:spcPct val="100000"/>
              </a:lnSpc>
              <a:spcBef>
                <a:spcPts val="675"/>
              </a:spcBef>
            </a:pPr>
            <a:endParaRPr sz="1200" dirty="0">
              <a:latin typeface="Century Gothic"/>
              <a:cs typeface="Century Gothic"/>
            </a:endParaRPr>
          </a:p>
          <a:p>
            <a:pPr marL="4340860">
              <a:lnSpc>
                <a:spcPct val="100000"/>
              </a:lnSpc>
            </a:pPr>
            <a:r>
              <a:rPr sz="1100" spc="80" dirty="0">
                <a:solidFill>
                  <a:srgbClr val="8C4F04"/>
                </a:solidFill>
                <a:latin typeface="Century Gothic"/>
                <a:cs typeface="Century Gothic"/>
              </a:rPr>
              <a:t>Uso</a:t>
            </a:r>
            <a:r>
              <a:rPr sz="1100" spc="-35" dirty="0">
                <a:solidFill>
                  <a:srgbClr val="8C4F04"/>
                </a:solidFill>
                <a:latin typeface="Century Gothic"/>
                <a:cs typeface="Century Gothic"/>
              </a:rPr>
              <a:t> </a:t>
            </a:r>
            <a:r>
              <a:rPr sz="1100" dirty="0">
                <a:solidFill>
                  <a:srgbClr val="8C4F04"/>
                </a:solidFill>
                <a:latin typeface="Century Gothic"/>
                <a:cs typeface="Century Gothic"/>
              </a:rPr>
              <a:t>de</a:t>
            </a:r>
            <a:r>
              <a:rPr sz="1100" spc="-30" dirty="0">
                <a:solidFill>
                  <a:srgbClr val="8C4F04"/>
                </a:solidFill>
                <a:latin typeface="Century Gothic"/>
                <a:cs typeface="Century Gothic"/>
              </a:rPr>
              <a:t> </a:t>
            </a:r>
            <a:r>
              <a:rPr sz="1100" spc="90" dirty="0">
                <a:solidFill>
                  <a:srgbClr val="8C4F04"/>
                </a:solidFill>
                <a:latin typeface="Century Gothic"/>
                <a:cs typeface="Century Gothic"/>
              </a:rPr>
              <a:t>Bens</a:t>
            </a:r>
            <a:r>
              <a:rPr sz="1100" spc="-30" dirty="0">
                <a:solidFill>
                  <a:srgbClr val="8C4F04"/>
                </a:solidFill>
                <a:latin typeface="Century Gothic"/>
                <a:cs typeface="Century Gothic"/>
              </a:rPr>
              <a:t> </a:t>
            </a:r>
            <a:r>
              <a:rPr sz="1100" dirty="0">
                <a:solidFill>
                  <a:srgbClr val="8C4F04"/>
                </a:solidFill>
                <a:latin typeface="Century Gothic"/>
                <a:cs typeface="Century Gothic"/>
              </a:rPr>
              <a:t>e</a:t>
            </a:r>
            <a:r>
              <a:rPr sz="1100" spc="-30" dirty="0">
                <a:solidFill>
                  <a:srgbClr val="8C4F04"/>
                </a:solidFill>
                <a:latin typeface="Century Gothic"/>
                <a:cs typeface="Century Gothic"/>
              </a:rPr>
              <a:t> </a:t>
            </a:r>
            <a:r>
              <a:rPr sz="1100" spc="-10" dirty="0">
                <a:solidFill>
                  <a:srgbClr val="8C4F04"/>
                </a:solidFill>
                <a:latin typeface="Century Gothic"/>
                <a:cs typeface="Century Gothic"/>
              </a:rPr>
              <a:t>Serviços</a:t>
            </a:r>
            <a:endParaRPr sz="1100" dirty="0">
              <a:latin typeface="Century Gothic"/>
              <a:cs typeface="Century Gothic"/>
            </a:endParaRPr>
          </a:p>
          <a:p>
            <a:pPr marL="4340860">
              <a:lnSpc>
                <a:spcPct val="100000"/>
              </a:lnSpc>
              <a:spcBef>
                <a:spcPts val="20"/>
              </a:spcBef>
            </a:pPr>
            <a:r>
              <a:rPr lang="pt-BR" sz="1200" spc="50" dirty="0">
                <a:solidFill>
                  <a:srgbClr val="8C4F04"/>
                </a:solidFill>
                <a:latin typeface="Century Gothic"/>
                <a:cs typeface="Century Gothic"/>
              </a:rPr>
              <a:t>22,64</a:t>
            </a:r>
            <a:r>
              <a:rPr sz="1200" spc="50" dirty="0">
                <a:solidFill>
                  <a:srgbClr val="8C4F04"/>
                </a:solidFill>
                <a:latin typeface="Century Gothic"/>
                <a:cs typeface="Century Gothic"/>
              </a:rPr>
              <a:t>%</a:t>
            </a:r>
            <a:endParaRPr sz="1200" dirty="0">
              <a:latin typeface="Century Gothic"/>
              <a:cs typeface="Century Gothic"/>
            </a:endParaRPr>
          </a:p>
          <a:p>
            <a:pPr marL="4340860">
              <a:lnSpc>
                <a:spcPct val="100000"/>
              </a:lnSpc>
            </a:pPr>
            <a:r>
              <a:rPr sz="1200" spc="100" dirty="0">
                <a:solidFill>
                  <a:srgbClr val="8C4F04"/>
                </a:solidFill>
                <a:latin typeface="Century Gothic"/>
                <a:cs typeface="Century Gothic"/>
              </a:rPr>
              <a:t>R$</a:t>
            </a:r>
            <a:r>
              <a:rPr sz="1200" spc="-15" dirty="0">
                <a:solidFill>
                  <a:srgbClr val="8C4F04"/>
                </a:solidFill>
                <a:latin typeface="Century Gothic"/>
                <a:cs typeface="Century Gothic"/>
              </a:rPr>
              <a:t> </a:t>
            </a:r>
            <a:r>
              <a:rPr lang="pt-BR" sz="1200" spc="-10" dirty="0">
                <a:solidFill>
                  <a:srgbClr val="8C4F04"/>
                </a:solidFill>
                <a:latin typeface="Century Gothic"/>
                <a:cs typeface="Century Gothic"/>
              </a:rPr>
              <a:t>420.907,00</a:t>
            </a:r>
            <a:endParaRPr sz="1200" dirty="0">
              <a:latin typeface="Century Gothic"/>
              <a:cs typeface="Century Gothic"/>
            </a:endParaRPr>
          </a:p>
          <a:p>
            <a:pPr>
              <a:lnSpc>
                <a:spcPct val="100000"/>
              </a:lnSpc>
              <a:spcBef>
                <a:spcPts val="645"/>
              </a:spcBef>
            </a:pPr>
            <a:endParaRPr sz="1200" dirty="0">
              <a:latin typeface="Century Gothic"/>
              <a:cs typeface="Century Gothic"/>
            </a:endParaRPr>
          </a:p>
          <a:p>
            <a:pPr marL="4673600">
              <a:lnSpc>
                <a:spcPct val="100000"/>
              </a:lnSpc>
            </a:pPr>
            <a:r>
              <a:rPr lang="pt-BR" sz="1100" spc="-10" dirty="0" err="1">
                <a:solidFill>
                  <a:srgbClr val="8C4F04"/>
                </a:solidFill>
                <a:latin typeface="Century Gothic"/>
                <a:cs typeface="Century Gothic"/>
              </a:rPr>
              <a:t>Transferencias</a:t>
            </a:r>
            <a:r>
              <a:rPr lang="pt-BR" sz="1100" spc="-10" dirty="0">
                <a:solidFill>
                  <a:srgbClr val="8C4F04"/>
                </a:solidFill>
                <a:latin typeface="Century Gothic"/>
                <a:cs typeface="Century Gothic"/>
              </a:rPr>
              <a:t> Intragovernamentais</a:t>
            </a:r>
            <a:endParaRPr sz="1100" dirty="0">
              <a:latin typeface="Century Gothic"/>
              <a:cs typeface="Century Gothic"/>
            </a:endParaRPr>
          </a:p>
          <a:p>
            <a:pPr marL="4673600">
              <a:lnSpc>
                <a:spcPct val="100000"/>
              </a:lnSpc>
              <a:spcBef>
                <a:spcPts val="20"/>
              </a:spcBef>
            </a:pPr>
            <a:r>
              <a:rPr lang="pt-BR" sz="1200" spc="45" dirty="0">
                <a:solidFill>
                  <a:srgbClr val="8C4F04"/>
                </a:solidFill>
                <a:latin typeface="Century Gothic"/>
                <a:cs typeface="Century Gothic"/>
              </a:rPr>
              <a:t>27,30</a:t>
            </a:r>
            <a:r>
              <a:rPr sz="1200" spc="45" dirty="0">
                <a:solidFill>
                  <a:srgbClr val="8C4F04"/>
                </a:solidFill>
                <a:latin typeface="Century Gothic"/>
                <a:cs typeface="Century Gothic"/>
              </a:rPr>
              <a:t>%</a:t>
            </a:r>
            <a:endParaRPr sz="1200" dirty="0">
              <a:latin typeface="Century Gothic"/>
              <a:cs typeface="Century Gothic"/>
            </a:endParaRPr>
          </a:p>
          <a:p>
            <a:pPr marL="4673600">
              <a:lnSpc>
                <a:spcPct val="100000"/>
              </a:lnSpc>
            </a:pPr>
            <a:r>
              <a:rPr sz="1200" spc="100" dirty="0">
                <a:solidFill>
                  <a:srgbClr val="8C4F04"/>
                </a:solidFill>
                <a:latin typeface="Century Gothic"/>
                <a:cs typeface="Century Gothic"/>
              </a:rPr>
              <a:t>R$</a:t>
            </a:r>
            <a:r>
              <a:rPr sz="1200" spc="-15" dirty="0">
                <a:solidFill>
                  <a:srgbClr val="8C4F04"/>
                </a:solidFill>
                <a:latin typeface="Century Gothic"/>
                <a:cs typeface="Century Gothic"/>
              </a:rPr>
              <a:t> </a:t>
            </a:r>
            <a:r>
              <a:rPr lang="pt-BR" sz="1200" spc="-10" dirty="0">
                <a:solidFill>
                  <a:srgbClr val="8C4F04"/>
                </a:solidFill>
                <a:latin typeface="Century Gothic"/>
                <a:cs typeface="Century Gothic"/>
              </a:rPr>
              <a:t>507.672,93</a:t>
            </a:r>
            <a:endParaRPr sz="1200" dirty="0">
              <a:latin typeface="Century Gothic"/>
              <a:cs typeface="Century Gothic"/>
            </a:endParaRPr>
          </a:p>
          <a:p>
            <a:pPr>
              <a:lnSpc>
                <a:spcPct val="100000"/>
              </a:lnSpc>
              <a:spcBef>
                <a:spcPts val="675"/>
              </a:spcBef>
            </a:pPr>
            <a:endParaRPr sz="1200" dirty="0">
              <a:latin typeface="Century Gothic"/>
              <a:cs typeface="Century Gothic"/>
            </a:endParaRPr>
          </a:p>
          <a:p>
            <a:pPr marL="4340860">
              <a:lnSpc>
                <a:spcPct val="100000"/>
              </a:lnSpc>
              <a:spcBef>
                <a:spcPts val="5"/>
              </a:spcBef>
            </a:pPr>
            <a:r>
              <a:rPr sz="1100" spc="10" dirty="0">
                <a:solidFill>
                  <a:srgbClr val="8C4F04"/>
                </a:solidFill>
                <a:latin typeface="Century Gothic"/>
                <a:cs typeface="Century Gothic"/>
              </a:rPr>
              <a:t>Outras</a:t>
            </a:r>
            <a:r>
              <a:rPr sz="1100" spc="185" dirty="0">
                <a:solidFill>
                  <a:srgbClr val="8C4F04"/>
                </a:solidFill>
                <a:latin typeface="Century Gothic"/>
                <a:cs typeface="Century Gothic"/>
              </a:rPr>
              <a:t> </a:t>
            </a:r>
            <a:r>
              <a:rPr sz="1100" spc="10" dirty="0">
                <a:solidFill>
                  <a:srgbClr val="8C4F04"/>
                </a:solidFill>
                <a:latin typeface="Century Gothic"/>
                <a:cs typeface="Century Gothic"/>
              </a:rPr>
              <a:t>Despesas</a:t>
            </a:r>
            <a:r>
              <a:rPr sz="1100" spc="190" dirty="0">
                <a:solidFill>
                  <a:srgbClr val="8C4F04"/>
                </a:solidFill>
                <a:latin typeface="Century Gothic"/>
                <a:cs typeface="Century Gothic"/>
              </a:rPr>
              <a:t> </a:t>
            </a:r>
            <a:r>
              <a:rPr sz="1100" spc="-10" dirty="0">
                <a:solidFill>
                  <a:srgbClr val="8C4F04"/>
                </a:solidFill>
                <a:latin typeface="Century Gothic"/>
                <a:cs typeface="Century Gothic"/>
              </a:rPr>
              <a:t>Correntes</a:t>
            </a:r>
            <a:endParaRPr sz="1100" dirty="0">
              <a:latin typeface="Century Gothic"/>
              <a:cs typeface="Century Gothic"/>
            </a:endParaRPr>
          </a:p>
          <a:p>
            <a:pPr marL="4340860">
              <a:lnSpc>
                <a:spcPct val="100000"/>
              </a:lnSpc>
              <a:spcBef>
                <a:spcPts val="65"/>
              </a:spcBef>
            </a:pPr>
            <a:r>
              <a:rPr lang="pt-BR" sz="1250" spc="80" dirty="0">
                <a:solidFill>
                  <a:srgbClr val="8C4F04"/>
                </a:solidFill>
                <a:latin typeface="Century Gothic"/>
                <a:cs typeface="Century Gothic"/>
              </a:rPr>
              <a:t>0,30</a:t>
            </a:r>
            <a:r>
              <a:rPr sz="1250" spc="80" dirty="0">
                <a:solidFill>
                  <a:srgbClr val="8C4F04"/>
                </a:solidFill>
                <a:latin typeface="Century Gothic"/>
                <a:cs typeface="Century Gothic"/>
              </a:rPr>
              <a:t>%</a:t>
            </a:r>
            <a:endParaRPr sz="1250" dirty="0">
              <a:latin typeface="Century Gothic"/>
              <a:cs typeface="Century Gothic"/>
            </a:endParaRPr>
          </a:p>
          <a:p>
            <a:pPr marL="4340860">
              <a:lnSpc>
                <a:spcPct val="100000"/>
              </a:lnSpc>
              <a:spcBef>
                <a:spcPts val="35"/>
              </a:spcBef>
            </a:pPr>
            <a:r>
              <a:rPr sz="1250" spc="130" dirty="0">
                <a:solidFill>
                  <a:srgbClr val="8C4F04"/>
                </a:solidFill>
                <a:latin typeface="Century Gothic"/>
                <a:cs typeface="Century Gothic"/>
              </a:rPr>
              <a:t>R$</a:t>
            </a:r>
            <a:r>
              <a:rPr sz="1250" spc="-15" dirty="0">
                <a:solidFill>
                  <a:srgbClr val="8C4F04"/>
                </a:solidFill>
                <a:latin typeface="Century Gothic"/>
                <a:cs typeface="Century Gothic"/>
              </a:rPr>
              <a:t> </a:t>
            </a:r>
            <a:r>
              <a:rPr lang="pt-BR" sz="1250" spc="60" dirty="0">
                <a:solidFill>
                  <a:srgbClr val="8C4F04"/>
                </a:solidFill>
                <a:latin typeface="Century Gothic"/>
                <a:cs typeface="Century Gothic"/>
              </a:rPr>
              <a:t>5.611,56</a:t>
            </a:r>
            <a:endParaRPr sz="1250" dirty="0">
              <a:latin typeface="Century Gothic"/>
              <a:cs typeface="Century Gothic"/>
            </a:endParaRPr>
          </a:p>
          <a:p>
            <a:pPr>
              <a:lnSpc>
                <a:spcPct val="100000"/>
              </a:lnSpc>
              <a:spcBef>
                <a:spcPts val="415"/>
              </a:spcBef>
            </a:pPr>
            <a:endParaRPr sz="1250" dirty="0">
              <a:latin typeface="Century Gothic"/>
              <a:cs typeface="Century Gothic"/>
            </a:endParaRPr>
          </a:p>
          <a:p>
            <a:pPr marL="3863340">
              <a:lnSpc>
                <a:spcPct val="100000"/>
              </a:lnSpc>
            </a:pPr>
            <a:r>
              <a:rPr sz="1100" spc="40" dirty="0">
                <a:solidFill>
                  <a:srgbClr val="8C4F04"/>
                </a:solidFill>
                <a:latin typeface="Century Gothic"/>
                <a:cs typeface="Century Gothic"/>
              </a:rPr>
              <a:t>Investimentos</a:t>
            </a:r>
            <a:endParaRPr sz="1100" dirty="0">
              <a:latin typeface="Century Gothic"/>
              <a:cs typeface="Century Gothic"/>
            </a:endParaRPr>
          </a:p>
          <a:p>
            <a:pPr marL="3863340">
              <a:lnSpc>
                <a:spcPct val="100000"/>
              </a:lnSpc>
              <a:spcBef>
                <a:spcPts val="65"/>
              </a:spcBef>
            </a:pPr>
            <a:r>
              <a:rPr lang="pt-BR" sz="1250" spc="45" dirty="0">
                <a:solidFill>
                  <a:srgbClr val="8C4F04"/>
                </a:solidFill>
                <a:latin typeface="Century Gothic"/>
                <a:cs typeface="Century Gothic"/>
              </a:rPr>
              <a:t>0,25</a:t>
            </a:r>
            <a:r>
              <a:rPr sz="1250" spc="45" dirty="0">
                <a:solidFill>
                  <a:srgbClr val="8C4F04"/>
                </a:solidFill>
                <a:latin typeface="Century Gothic"/>
                <a:cs typeface="Century Gothic"/>
              </a:rPr>
              <a:t>%</a:t>
            </a:r>
            <a:endParaRPr sz="1250" dirty="0">
              <a:latin typeface="Century Gothic"/>
              <a:cs typeface="Century Gothic"/>
            </a:endParaRPr>
          </a:p>
          <a:p>
            <a:pPr marL="3863340">
              <a:lnSpc>
                <a:spcPct val="100000"/>
              </a:lnSpc>
              <a:spcBef>
                <a:spcPts val="35"/>
              </a:spcBef>
            </a:pPr>
            <a:r>
              <a:rPr sz="1250" spc="130" dirty="0">
                <a:solidFill>
                  <a:srgbClr val="8C4F04"/>
                </a:solidFill>
                <a:latin typeface="Century Gothic"/>
                <a:cs typeface="Century Gothic"/>
              </a:rPr>
              <a:t>R$</a:t>
            </a:r>
            <a:r>
              <a:rPr sz="1250" spc="-15" dirty="0">
                <a:solidFill>
                  <a:srgbClr val="8C4F04"/>
                </a:solidFill>
                <a:latin typeface="Century Gothic"/>
                <a:cs typeface="Century Gothic"/>
              </a:rPr>
              <a:t> </a:t>
            </a:r>
            <a:r>
              <a:rPr lang="pt-BR" sz="1250" spc="-10" dirty="0">
                <a:solidFill>
                  <a:srgbClr val="8C4F04"/>
                </a:solidFill>
                <a:latin typeface="Century Gothic"/>
                <a:cs typeface="Century Gothic"/>
              </a:rPr>
              <a:t>4.805,00</a:t>
            </a:r>
            <a:endParaRPr sz="1250" dirty="0">
              <a:latin typeface="Century Gothic"/>
              <a:cs typeface="Century Gothic"/>
            </a:endParaRPr>
          </a:p>
          <a:p>
            <a:pPr>
              <a:lnSpc>
                <a:spcPct val="100000"/>
              </a:lnSpc>
              <a:spcBef>
                <a:spcPts val="229"/>
              </a:spcBef>
            </a:pPr>
            <a:endParaRPr sz="1250" dirty="0">
              <a:latin typeface="Century Gothic"/>
              <a:cs typeface="Century Gothic"/>
            </a:endParaRPr>
          </a:p>
          <a:p>
            <a:pPr marL="6142355">
              <a:lnSpc>
                <a:spcPct val="100000"/>
              </a:lnSpc>
              <a:spcBef>
                <a:spcPts val="5"/>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37</a:t>
            </a:r>
            <a:endParaRPr sz="1200" dirty="0">
              <a:latin typeface="Century Gothic"/>
              <a:cs typeface="Century Gothic"/>
            </a:endParaRPr>
          </a:p>
        </p:txBody>
      </p:sp>
      <p:graphicFrame>
        <p:nvGraphicFramePr>
          <p:cNvPr id="11" name="object 11"/>
          <p:cNvGraphicFramePr>
            <a:graphicFrameLocks noGrp="1"/>
          </p:cNvGraphicFramePr>
          <p:nvPr>
            <p:extLst>
              <p:ext uri="{D42A27DB-BD31-4B8C-83A1-F6EECF244321}">
                <p14:modId xmlns:p14="http://schemas.microsoft.com/office/powerpoint/2010/main" val="1067718965"/>
              </p:ext>
            </p:extLst>
          </p:nvPr>
        </p:nvGraphicFramePr>
        <p:xfrm>
          <a:off x="7806131" y="6806691"/>
          <a:ext cx="3794125" cy="908050"/>
        </p:xfrm>
        <a:graphic>
          <a:graphicData uri="http://schemas.openxmlformats.org/drawingml/2006/table">
            <a:tbl>
              <a:tblPr firstRow="1" bandRow="1">
                <a:tableStyleId>{2D5ABB26-0587-4C30-8999-92F81FD0307C}</a:tableStyleId>
              </a:tblPr>
              <a:tblGrid>
                <a:gridCol w="2661920">
                  <a:extLst>
                    <a:ext uri="{9D8B030D-6E8A-4147-A177-3AD203B41FA5}">
                      <a16:colId xmlns:a16="http://schemas.microsoft.com/office/drawing/2014/main" val="20000"/>
                    </a:ext>
                  </a:extLst>
                </a:gridCol>
                <a:gridCol w="1132205">
                  <a:extLst>
                    <a:ext uri="{9D8B030D-6E8A-4147-A177-3AD203B41FA5}">
                      <a16:colId xmlns:a16="http://schemas.microsoft.com/office/drawing/2014/main" val="20001"/>
                    </a:ext>
                  </a:extLst>
                </a:gridCol>
              </a:tblGrid>
              <a:tr h="221615">
                <a:tc>
                  <a:txBody>
                    <a:bodyPr/>
                    <a:lstStyle/>
                    <a:p>
                      <a:pPr marL="123189">
                        <a:lnSpc>
                          <a:spcPct val="100000"/>
                        </a:lnSpc>
                        <a:spcBef>
                          <a:spcPts val="45"/>
                        </a:spcBef>
                      </a:pPr>
                      <a:r>
                        <a:rPr sz="1300" b="1" spc="-20" dirty="0">
                          <a:solidFill>
                            <a:srgbClr val="FFFFFF"/>
                          </a:solidFill>
                          <a:latin typeface="Arial"/>
                          <a:cs typeface="Arial"/>
                        </a:rPr>
                        <a:t>RESULTADO</a:t>
                      </a:r>
                      <a:r>
                        <a:rPr sz="1300" b="1" spc="-30" dirty="0">
                          <a:solidFill>
                            <a:srgbClr val="FFFFFF"/>
                          </a:solidFill>
                          <a:latin typeface="Arial"/>
                          <a:cs typeface="Arial"/>
                        </a:rPr>
                        <a:t> </a:t>
                      </a:r>
                      <a:r>
                        <a:rPr sz="1300" b="1" spc="-10" dirty="0">
                          <a:solidFill>
                            <a:srgbClr val="FFFFFF"/>
                          </a:solidFill>
                          <a:latin typeface="Arial"/>
                          <a:cs typeface="Arial"/>
                        </a:rPr>
                        <a:t>ORÇAMENTÁRIO</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21615">
                <a:tc>
                  <a:txBody>
                    <a:bodyPr/>
                    <a:lstStyle/>
                    <a:p>
                      <a:pPr marL="50800">
                        <a:lnSpc>
                          <a:spcPct val="100000"/>
                        </a:lnSpc>
                        <a:spcBef>
                          <a:spcPts val="45"/>
                        </a:spcBef>
                      </a:pPr>
                      <a:r>
                        <a:rPr sz="1300" dirty="0">
                          <a:solidFill>
                            <a:srgbClr val="8C4F04"/>
                          </a:solidFill>
                          <a:latin typeface="Arial"/>
                          <a:cs typeface="Arial"/>
                        </a:rPr>
                        <a:t>Receita</a:t>
                      </a:r>
                      <a:r>
                        <a:rPr sz="1300" spc="85" dirty="0">
                          <a:solidFill>
                            <a:srgbClr val="8C4F04"/>
                          </a:solidFill>
                          <a:latin typeface="Arial"/>
                          <a:cs typeface="Arial"/>
                        </a:rPr>
                        <a:t> </a:t>
                      </a:r>
                      <a:r>
                        <a:rPr sz="1300" spc="-10" dirty="0">
                          <a:solidFill>
                            <a:srgbClr val="8C4F04"/>
                          </a:solidFill>
                          <a:latin typeface="Arial"/>
                          <a:cs typeface="Arial"/>
                        </a:rPr>
                        <a:t>Arrecadada</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2.177.614,83</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800">
                        <a:lnSpc>
                          <a:spcPct val="100000"/>
                        </a:lnSpc>
                        <a:spcBef>
                          <a:spcPts val="45"/>
                        </a:spcBef>
                      </a:pPr>
                      <a:r>
                        <a:rPr sz="1300" dirty="0">
                          <a:solidFill>
                            <a:srgbClr val="8C4F04"/>
                          </a:solidFill>
                          <a:latin typeface="Arial"/>
                          <a:cs typeface="Arial"/>
                        </a:rPr>
                        <a:t>Despesa</a:t>
                      </a:r>
                      <a:r>
                        <a:rPr sz="1300" spc="145" dirty="0">
                          <a:solidFill>
                            <a:srgbClr val="8C4F04"/>
                          </a:solidFill>
                          <a:latin typeface="Arial"/>
                          <a:cs typeface="Arial"/>
                        </a:rPr>
                        <a:t> </a:t>
                      </a:r>
                      <a:r>
                        <a:rPr sz="1300" spc="-10" dirty="0">
                          <a:solidFill>
                            <a:srgbClr val="8C4F04"/>
                          </a:solidFill>
                          <a:latin typeface="Arial"/>
                          <a:cs typeface="Arial"/>
                        </a:rPr>
                        <a:t>Realizada</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1.858.956,60</a:t>
                      </a:r>
                      <a:endParaRPr sz="1300" dirty="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800">
                        <a:lnSpc>
                          <a:spcPct val="100000"/>
                        </a:lnSpc>
                        <a:spcBef>
                          <a:spcPts val="45"/>
                        </a:spcBef>
                      </a:pPr>
                      <a:r>
                        <a:rPr sz="1300" b="1" dirty="0">
                          <a:solidFill>
                            <a:srgbClr val="FFFFFF"/>
                          </a:solidFill>
                          <a:latin typeface="Arial"/>
                          <a:cs typeface="Arial"/>
                        </a:rPr>
                        <a:t>Superávit</a:t>
                      </a:r>
                      <a:r>
                        <a:rPr sz="1300" b="1" spc="190" dirty="0">
                          <a:solidFill>
                            <a:srgbClr val="FFFFFF"/>
                          </a:solidFill>
                          <a:latin typeface="Arial"/>
                          <a:cs typeface="Arial"/>
                        </a:rPr>
                        <a:t> </a:t>
                      </a:r>
                      <a:r>
                        <a:rPr sz="1300" b="1" spc="-10" dirty="0">
                          <a:solidFill>
                            <a:srgbClr val="FFFFFF"/>
                          </a:solidFill>
                          <a:latin typeface="Arial"/>
                          <a:cs typeface="Arial"/>
                        </a:rPr>
                        <a:t>Orçamentário</a:t>
                      </a:r>
                      <a:endParaRPr sz="1300" dirty="0">
                        <a:latin typeface="Arial"/>
                        <a:cs typeface="Arial"/>
                      </a:endParaRPr>
                    </a:p>
                  </a:txBody>
                  <a:tcPr marL="0" marR="0" marT="5715" marB="0">
                    <a:lnR w="6350">
                      <a:solidFill>
                        <a:srgbClr val="8C4F04"/>
                      </a:solidFill>
                      <a:prstDash val="solid"/>
                    </a:lnR>
                    <a:solidFill>
                      <a:srgbClr val="AE844F"/>
                    </a:solidFill>
                  </a:tcPr>
                </a:tc>
                <a:tc>
                  <a:txBody>
                    <a:bodyPr/>
                    <a:lstStyle/>
                    <a:p>
                      <a:pPr marR="43180" algn="r">
                        <a:lnSpc>
                          <a:spcPct val="100000"/>
                        </a:lnSpc>
                        <a:spcBef>
                          <a:spcPts val="45"/>
                        </a:spcBef>
                      </a:pPr>
                      <a:r>
                        <a:rPr lang="pt-BR" sz="1300" b="1" spc="-10" dirty="0">
                          <a:solidFill>
                            <a:srgbClr val="FFFFFF"/>
                          </a:solidFill>
                          <a:latin typeface="Arial"/>
                          <a:cs typeface="Arial"/>
                        </a:rPr>
                        <a:t>318.658,23</a:t>
                      </a:r>
                      <a:endParaRPr sz="1300" dirty="0">
                        <a:latin typeface="Arial"/>
                        <a:cs typeface="Arial"/>
                      </a:endParaRPr>
                    </a:p>
                  </a:txBody>
                  <a:tcPr marL="0" marR="0" marT="5715" marB="0">
                    <a:lnL w="6350">
                      <a:solidFill>
                        <a:srgbClr val="8C4F04"/>
                      </a:solidFill>
                      <a:prstDash val="solid"/>
                    </a:lnL>
                    <a:solidFill>
                      <a:srgbClr val="AE844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4735"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646363"/>
                </a:solidFill>
                <a:latin typeface="Century Gothic"/>
                <a:cs typeface="Century Gothic"/>
              </a:rPr>
              <a:t>38</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0"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xfrm>
            <a:off x="489725" y="356081"/>
            <a:ext cx="7258684" cy="482600"/>
          </a:xfrm>
          <a:prstGeom prst="rect">
            <a:avLst/>
          </a:prstGeom>
        </p:spPr>
        <p:txBody>
          <a:bodyPr vert="horz" wrap="square" lIns="0" tIns="12700" rIns="0" bIns="0" rtlCol="0">
            <a:spAutoFit/>
          </a:bodyPr>
          <a:lstStyle/>
          <a:p>
            <a:pPr marL="12700">
              <a:lnSpc>
                <a:spcPct val="100000"/>
              </a:lnSpc>
              <a:spcBef>
                <a:spcPts val="100"/>
              </a:spcBef>
              <a:tabLst>
                <a:tab pos="923925" algn="l"/>
              </a:tabLst>
            </a:pPr>
            <a:r>
              <a:rPr sz="4500" spc="157" baseline="2777" dirty="0">
                <a:solidFill>
                  <a:srgbClr val="8C4F04"/>
                </a:solidFill>
              </a:rPr>
              <a:t>4.2.</a:t>
            </a:r>
            <a:r>
              <a:rPr sz="4500" baseline="2777" dirty="0">
                <a:solidFill>
                  <a:srgbClr val="8C4F04"/>
                </a:solidFill>
              </a:rPr>
              <a:t>	</a:t>
            </a:r>
            <a:r>
              <a:rPr sz="2600" dirty="0">
                <a:solidFill>
                  <a:srgbClr val="8C4F04"/>
                </a:solidFill>
              </a:rPr>
              <a:t>Gestão</a:t>
            </a:r>
            <a:r>
              <a:rPr sz="2600" spc="-40" dirty="0">
                <a:solidFill>
                  <a:srgbClr val="8C4F04"/>
                </a:solidFill>
              </a:rPr>
              <a:t> </a:t>
            </a:r>
            <a:r>
              <a:rPr sz="2600" spc="180" dirty="0">
                <a:solidFill>
                  <a:srgbClr val="8C4F04"/>
                </a:solidFill>
              </a:rPr>
              <a:t>Patrimonial</a:t>
            </a:r>
            <a:r>
              <a:rPr sz="2600" spc="-40" dirty="0">
                <a:solidFill>
                  <a:srgbClr val="8C4F04"/>
                </a:solidFill>
              </a:rPr>
              <a:t> </a:t>
            </a:r>
            <a:r>
              <a:rPr sz="2600" spc="-225" dirty="0">
                <a:solidFill>
                  <a:srgbClr val="8C4F04"/>
                </a:solidFill>
              </a:rPr>
              <a:t>e</a:t>
            </a:r>
            <a:r>
              <a:rPr sz="2600" spc="-40" dirty="0">
                <a:solidFill>
                  <a:srgbClr val="8C4F04"/>
                </a:solidFill>
              </a:rPr>
              <a:t> </a:t>
            </a:r>
            <a:r>
              <a:rPr sz="2600" spc="285" dirty="0">
                <a:solidFill>
                  <a:srgbClr val="8C4F04"/>
                </a:solidFill>
              </a:rPr>
              <a:t>Infraestrutura</a:t>
            </a:r>
            <a:endParaRPr sz="2600"/>
          </a:p>
        </p:txBody>
      </p:sp>
      <p:sp>
        <p:nvSpPr>
          <p:cNvPr id="4" name="object 4"/>
          <p:cNvSpPr txBox="1"/>
          <p:nvPr/>
        </p:nvSpPr>
        <p:spPr>
          <a:xfrm>
            <a:off x="420425" y="2447609"/>
            <a:ext cx="11762740" cy="2159000"/>
          </a:xfrm>
          <a:prstGeom prst="rect">
            <a:avLst/>
          </a:prstGeom>
        </p:spPr>
        <p:txBody>
          <a:bodyPr vert="horz" wrap="square" lIns="0" tIns="12700" rIns="0" bIns="0" rtlCol="0">
            <a:spAutoFit/>
          </a:bodyPr>
          <a:lstStyle/>
          <a:p>
            <a:pPr marL="13335" marR="5080" indent="-1270">
              <a:lnSpc>
                <a:spcPct val="100000"/>
              </a:lnSpc>
              <a:spcBef>
                <a:spcPts val="100"/>
              </a:spcBef>
            </a:pPr>
            <a:r>
              <a:rPr sz="1400" dirty="0">
                <a:solidFill>
                  <a:srgbClr val="8C4F04"/>
                </a:solidFill>
                <a:latin typeface="Century Gothic"/>
                <a:cs typeface="Century Gothic"/>
              </a:rPr>
              <a:t>O</a:t>
            </a:r>
            <a:r>
              <a:rPr sz="1400" spc="35" dirty="0">
                <a:solidFill>
                  <a:srgbClr val="8C4F04"/>
                </a:solidFill>
                <a:latin typeface="Century Gothic"/>
                <a:cs typeface="Century Gothic"/>
              </a:rPr>
              <a:t> </a:t>
            </a:r>
            <a:r>
              <a:rPr sz="1400" dirty="0">
                <a:solidFill>
                  <a:srgbClr val="8C4F04"/>
                </a:solidFill>
                <a:latin typeface="Century Gothic"/>
                <a:cs typeface="Century Gothic"/>
              </a:rPr>
              <a:t>Conselho</a:t>
            </a:r>
            <a:r>
              <a:rPr sz="1400" spc="40" dirty="0">
                <a:solidFill>
                  <a:srgbClr val="8C4F04"/>
                </a:solidFill>
                <a:latin typeface="Century Gothic"/>
                <a:cs typeface="Century Gothic"/>
              </a:rPr>
              <a:t> </a:t>
            </a:r>
            <a:r>
              <a:rPr sz="1400" dirty="0">
                <a:solidFill>
                  <a:srgbClr val="8C4F04"/>
                </a:solidFill>
                <a:latin typeface="Century Gothic"/>
                <a:cs typeface="Century Gothic"/>
              </a:rPr>
              <a:t>Regional</a:t>
            </a:r>
            <a:r>
              <a:rPr sz="1400" spc="3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40" dirty="0">
                <a:solidFill>
                  <a:srgbClr val="8C4F04"/>
                </a:solidFill>
                <a:latin typeface="Century Gothic"/>
                <a:cs typeface="Century Gothic"/>
              </a:rPr>
              <a:t> </a:t>
            </a:r>
            <a:r>
              <a:rPr sz="1400" dirty="0">
                <a:solidFill>
                  <a:srgbClr val="8C4F04"/>
                </a:solidFill>
                <a:latin typeface="Century Gothic"/>
                <a:cs typeface="Century Gothic"/>
              </a:rPr>
              <a:t>Medicina</a:t>
            </a:r>
            <a:r>
              <a:rPr sz="1400" spc="40" dirty="0">
                <a:solidFill>
                  <a:srgbClr val="8C4F04"/>
                </a:solidFill>
                <a:latin typeface="Century Gothic"/>
                <a:cs typeface="Century Gothic"/>
              </a:rPr>
              <a:t> </a:t>
            </a:r>
            <a:r>
              <a:rPr sz="1400" dirty="0">
                <a:solidFill>
                  <a:srgbClr val="8C4F04"/>
                </a:solidFill>
                <a:latin typeface="Century Gothic"/>
                <a:cs typeface="Century Gothic"/>
              </a:rPr>
              <a:t>Veterinária</a:t>
            </a:r>
            <a:r>
              <a:rPr sz="1400" spc="35" dirty="0">
                <a:solidFill>
                  <a:srgbClr val="8C4F04"/>
                </a:solidFill>
                <a:latin typeface="Century Gothic"/>
                <a:cs typeface="Century Gothic"/>
              </a:rPr>
              <a:t> </a:t>
            </a:r>
            <a:r>
              <a:rPr sz="1400" spc="-10" dirty="0">
                <a:solidFill>
                  <a:srgbClr val="8C4F04"/>
                </a:solidFill>
                <a:latin typeface="Century Gothic"/>
                <a:cs typeface="Century Gothic"/>
              </a:rPr>
              <a:t>do</a:t>
            </a:r>
            <a:r>
              <a:rPr sz="1400" spc="40" dirty="0">
                <a:solidFill>
                  <a:srgbClr val="8C4F04"/>
                </a:solidFill>
                <a:latin typeface="Century Gothic"/>
                <a:cs typeface="Century Gothic"/>
              </a:rPr>
              <a:t> </a:t>
            </a:r>
            <a:r>
              <a:rPr sz="1400" dirty="0">
                <a:solidFill>
                  <a:srgbClr val="8C4F04"/>
                </a:solidFill>
                <a:latin typeface="Century Gothic"/>
                <a:cs typeface="Century Gothic"/>
              </a:rPr>
              <a:t>Amazonas</a:t>
            </a:r>
            <a:r>
              <a:rPr sz="1400" spc="40" dirty="0">
                <a:solidFill>
                  <a:srgbClr val="8C4F04"/>
                </a:solidFill>
                <a:latin typeface="Century Gothic"/>
                <a:cs typeface="Century Gothic"/>
              </a:rPr>
              <a:t> </a:t>
            </a:r>
            <a:r>
              <a:rPr sz="1400" dirty="0">
                <a:solidFill>
                  <a:srgbClr val="8C4F04"/>
                </a:solidFill>
                <a:latin typeface="Century Gothic"/>
                <a:cs typeface="Century Gothic"/>
              </a:rPr>
              <a:t>está</a:t>
            </a:r>
            <a:r>
              <a:rPr sz="1400" spc="35" dirty="0">
                <a:solidFill>
                  <a:srgbClr val="8C4F04"/>
                </a:solidFill>
                <a:latin typeface="Century Gothic"/>
                <a:cs typeface="Century Gothic"/>
              </a:rPr>
              <a:t> </a:t>
            </a:r>
            <a:r>
              <a:rPr sz="1400" spc="-10" dirty="0">
                <a:solidFill>
                  <a:srgbClr val="8C4F04"/>
                </a:solidFill>
                <a:latin typeface="Century Gothic"/>
                <a:cs typeface="Century Gothic"/>
              </a:rPr>
              <a:t>alinhado,</a:t>
            </a:r>
            <a:r>
              <a:rPr sz="1400" spc="40" dirty="0">
                <a:solidFill>
                  <a:srgbClr val="8C4F04"/>
                </a:solidFill>
                <a:latin typeface="Century Gothic"/>
                <a:cs typeface="Century Gothic"/>
              </a:rPr>
              <a:t> </a:t>
            </a:r>
            <a:r>
              <a:rPr sz="1400" dirty="0">
                <a:solidFill>
                  <a:srgbClr val="8C4F04"/>
                </a:solidFill>
                <a:latin typeface="Century Gothic"/>
                <a:cs typeface="Century Gothic"/>
              </a:rPr>
              <a:t>dentre</a:t>
            </a:r>
            <a:r>
              <a:rPr sz="1400" spc="35" dirty="0">
                <a:solidFill>
                  <a:srgbClr val="8C4F04"/>
                </a:solidFill>
                <a:latin typeface="Century Gothic"/>
                <a:cs typeface="Century Gothic"/>
              </a:rPr>
              <a:t> </a:t>
            </a:r>
            <a:r>
              <a:rPr sz="1400" dirty="0">
                <a:solidFill>
                  <a:srgbClr val="8C4F04"/>
                </a:solidFill>
                <a:latin typeface="Century Gothic"/>
                <a:cs typeface="Century Gothic"/>
              </a:rPr>
              <a:t>outros,</a:t>
            </a:r>
            <a:r>
              <a:rPr sz="1400" spc="40" dirty="0">
                <a:solidFill>
                  <a:srgbClr val="8C4F04"/>
                </a:solidFill>
                <a:latin typeface="Century Gothic"/>
                <a:cs typeface="Century Gothic"/>
              </a:rPr>
              <a:t> </a:t>
            </a:r>
            <a:r>
              <a:rPr sz="1400" dirty="0">
                <a:solidFill>
                  <a:srgbClr val="8C4F04"/>
                </a:solidFill>
                <a:latin typeface="Century Gothic"/>
                <a:cs typeface="Century Gothic"/>
              </a:rPr>
              <a:t>aos</a:t>
            </a:r>
            <a:r>
              <a:rPr sz="1400" spc="40" dirty="0">
                <a:solidFill>
                  <a:srgbClr val="8C4F04"/>
                </a:solidFill>
                <a:latin typeface="Century Gothic"/>
                <a:cs typeface="Century Gothic"/>
              </a:rPr>
              <a:t> </a:t>
            </a:r>
            <a:r>
              <a:rPr sz="1400" spc="50" dirty="0">
                <a:solidFill>
                  <a:srgbClr val="8C4F04"/>
                </a:solidFill>
                <a:latin typeface="Century Gothic"/>
                <a:cs typeface="Century Gothic"/>
              </a:rPr>
              <a:t>seguintes</a:t>
            </a:r>
            <a:r>
              <a:rPr sz="1400" spc="35" dirty="0">
                <a:solidFill>
                  <a:srgbClr val="8C4F04"/>
                </a:solidFill>
                <a:latin typeface="Century Gothic"/>
                <a:cs typeface="Century Gothic"/>
              </a:rPr>
              <a:t> </a:t>
            </a:r>
            <a:r>
              <a:rPr sz="1400" dirty="0">
                <a:solidFill>
                  <a:srgbClr val="8C4F04"/>
                </a:solidFill>
                <a:latin typeface="Century Gothic"/>
                <a:cs typeface="Century Gothic"/>
              </a:rPr>
              <a:t>normativos</a:t>
            </a:r>
            <a:r>
              <a:rPr sz="1400" spc="40" dirty="0">
                <a:solidFill>
                  <a:srgbClr val="8C4F04"/>
                </a:solidFill>
                <a:latin typeface="Century Gothic"/>
                <a:cs typeface="Century Gothic"/>
              </a:rPr>
              <a:t> </a:t>
            </a:r>
            <a:r>
              <a:rPr sz="1400" dirty="0">
                <a:solidFill>
                  <a:srgbClr val="8C4F04"/>
                </a:solidFill>
                <a:latin typeface="Century Gothic"/>
                <a:cs typeface="Century Gothic"/>
              </a:rPr>
              <a:t>quanto</a:t>
            </a:r>
            <a:r>
              <a:rPr sz="1400" spc="40" dirty="0">
                <a:solidFill>
                  <a:srgbClr val="8C4F04"/>
                </a:solidFill>
                <a:latin typeface="Century Gothic"/>
                <a:cs typeface="Century Gothic"/>
              </a:rPr>
              <a:t> </a:t>
            </a:r>
            <a:r>
              <a:rPr sz="1400" spc="-150" dirty="0">
                <a:solidFill>
                  <a:srgbClr val="8C4F04"/>
                </a:solidFill>
                <a:latin typeface="Century Gothic"/>
                <a:cs typeface="Century Gothic"/>
              </a:rPr>
              <a:t>à</a:t>
            </a:r>
            <a:r>
              <a:rPr sz="1400" spc="35" dirty="0">
                <a:solidFill>
                  <a:srgbClr val="8C4F04"/>
                </a:solidFill>
                <a:latin typeface="Century Gothic"/>
                <a:cs typeface="Century Gothic"/>
              </a:rPr>
              <a:t> </a:t>
            </a:r>
            <a:r>
              <a:rPr sz="1400" dirty="0">
                <a:solidFill>
                  <a:srgbClr val="8C4F04"/>
                </a:solidFill>
                <a:latin typeface="Century Gothic"/>
                <a:cs typeface="Century Gothic"/>
              </a:rPr>
              <a:t>sua</a:t>
            </a:r>
            <a:r>
              <a:rPr sz="1400" spc="40" dirty="0">
                <a:solidFill>
                  <a:srgbClr val="8C4F04"/>
                </a:solidFill>
                <a:latin typeface="Century Gothic"/>
                <a:cs typeface="Century Gothic"/>
              </a:rPr>
              <a:t> </a:t>
            </a:r>
            <a:r>
              <a:rPr sz="1400" spc="-20" dirty="0">
                <a:solidFill>
                  <a:srgbClr val="8C4F04"/>
                </a:solidFill>
                <a:latin typeface="Century Gothic"/>
                <a:cs typeface="Century Gothic"/>
              </a:rPr>
              <a:t>ges- tão</a:t>
            </a:r>
            <a:r>
              <a:rPr sz="1400" spc="-60" dirty="0">
                <a:solidFill>
                  <a:srgbClr val="8C4F04"/>
                </a:solidFill>
                <a:latin typeface="Century Gothic"/>
                <a:cs typeface="Century Gothic"/>
              </a:rPr>
              <a:t> </a:t>
            </a:r>
            <a:r>
              <a:rPr sz="1400" spc="-10" dirty="0">
                <a:solidFill>
                  <a:srgbClr val="8C4F04"/>
                </a:solidFill>
                <a:latin typeface="Century Gothic"/>
                <a:cs typeface="Century Gothic"/>
              </a:rPr>
              <a:t>patrimonial:</a:t>
            </a:r>
            <a:endParaRPr sz="1400">
              <a:latin typeface="Century Gothic"/>
              <a:cs typeface="Century Gothic"/>
            </a:endParaRPr>
          </a:p>
          <a:p>
            <a:pPr marL="241935" indent="-228600">
              <a:lnSpc>
                <a:spcPct val="100000"/>
              </a:lnSpc>
              <a:spcBef>
                <a:spcPts val="1680"/>
              </a:spcBef>
              <a:buChar char="•"/>
              <a:tabLst>
                <a:tab pos="241935" algn="l"/>
              </a:tabLst>
            </a:pPr>
            <a:r>
              <a:rPr sz="1400" spc="60" dirty="0">
                <a:solidFill>
                  <a:srgbClr val="8C4F04"/>
                </a:solidFill>
                <a:latin typeface="Century Gothic"/>
                <a:cs typeface="Century Gothic"/>
              </a:rPr>
              <a:t>Artigos</a:t>
            </a:r>
            <a:r>
              <a:rPr sz="1400" spc="10" dirty="0">
                <a:solidFill>
                  <a:srgbClr val="8C4F04"/>
                </a:solidFill>
                <a:latin typeface="Century Gothic"/>
                <a:cs typeface="Century Gothic"/>
              </a:rPr>
              <a:t> </a:t>
            </a:r>
            <a:r>
              <a:rPr sz="1400" spc="-40" dirty="0">
                <a:solidFill>
                  <a:srgbClr val="8C4F04"/>
                </a:solidFill>
                <a:latin typeface="Century Gothic"/>
                <a:cs typeface="Century Gothic"/>
              </a:rPr>
              <a:t>37,</a:t>
            </a:r>
            <a:r>
              <a:rPr sz="1400" spc="10" dirty="0">
                <a:solidFill>
                  <a:srgbClr val="8C4F04"/>
                </a:solidFill>
                <a:latin typeface="Century Gothic"/>
                <a:cs typeface="Century Gothic"/>
              </a:rPr>
              <a:t> </a:t>
            </a:r>
            <a:r>
              <a:rPr sz="1400" spc="80" dirty="0">
                <a:solidFill>
                  <a:srgbClr val="8C4F04"/>
                </a:solidFill>
                <a:latin typeface="Century Gothic"/>
                <a:cs typeface="Century Gothic"/>
              </a:rPr>
              <a:t>70</a:t>
            </a:r>
            <a:r>
              <a:rPr sz="1400" spc="10" dirty="0">
                <a:solidFill>
                  <a:srgbClr val="8C4F04"/>
                </a:solidFill>
                <a:latin typeface="Century Gothic"/>
                <a:cs typeface="Century Gothic"/>
              </a:rPr>
              <a:t> </a:t>
            </a:r>
            <a:r>
              <a:rPr sz="1400" spc="-80" dirty="0">
                <a:solidFill>
                  <a:srgbClr val="8C4F04"/>
                </a:solidFill>
                <a:latin typeface="Century Gothic"/>
                <a:cs typeface="Century Gothic"/>
              </a:rPr>
              <a:t>e</a:t>
            </a:r>
            <a:r>
              <a:rPr sz="1400" spc="10" dirty="0">
                <a:solidFill>
                  <a:srgbClr val="8C4F04"/>
                </a:solidFill>
                <a:latin typeface="Century Gothic"/>
                <a:cs typeface="Century Gothic"/>
              </a:rPr>
              <a:t> </a:t>
            </a:r>
            <a:r>
              <a:rPr sz="1400" dirty="0">
                <a:solidFill>
                  <a:srgbClr val="8C4F04"/>
                </a:solidFill>
                <a:latin typeface="Century Gothic"/>
                <a:cs typeface="Century Gothic"/>
              </a:rPr>
              <a:t>75</a:t>
            </a:r>
            <a:r>
              <a:rPr sz="1400" spc="10" dirty="0">
                <a:solidFill>
                  <a:srgbClr val="8C4F04"/>
                </a:solidFill>
                <a:latin typeface="Century Gothic"/>
                <a:cs typeface="Century Gothic"/>
              </a:rPr>
              <a:t> </a:t>
            </a:r>
            <a:r>
              <a:rPr sz="1400" spc="-80" dirty="0">
                <a:solidFill>
                  <a:srgbClr val="8C4F04"/>
                </a:solidFill>
                <a:latin typeface="Century Gothic"/>
                <a:cs typeface="Century Gothic"/>
              </a:rPr>
              <a:t>da</a:t>
            </a:r>
            <a:r>
              <a:rPr sz="1400" spc="15" dirty="0">
                <a:solidFill>
                  <a:srgbClr val="8C4F04"/>
                </a:solidFill>
                <a:latin typeface="Century Gothic"/>
                <a:cs typeface="Century Gothic"/>
              </a:rPr>
              <a:t> </a:t>
            </a:r>
            <a:r>
              <a:rPr sz="1400" dirty="0">
                <a:solidFill>
                  <a:srgbClr val="8C4F04"/>
                </a:solidFill>
                <a:latin typeface="Century Gothic"/>
                <a:cs typeface="Century Gothic"/>
              </a:rPr>
              <a:t>Constituição</a:t>
            </a:r>
            <a:r>
              <a:rPr sz="1400" spc="10" dirty="0">
                <a:solidFill>
                  <a:srgbClr val="8C4F04"/>
                </a:solidFill>
                <a:latin typeface="Century Gothic"/>
                <a:cs typeface="Century Gothic"/>
              </a:rPr>
              <a:t> </a:t>
            </a:r>
            <a:r>
              <a:rPr sz="1400" spc="-10" dirty="0">
                <a:solidFill>
                  <a:srgbClr val="8C4F04"/>
                </a:solidFill>
                <a:latin typeface="Century Gothic"/>
                <a:cs typeface="Century Gothic"/>
              </a:rPr>
              <a:t>Federal;</a:t>
            </a:r>
            <a:endParaRPr sz="1400">
              <a:latin typeface="Century Gothic"/>
              <a:cs typeface="Century Gothic"/>
            </a:endParaRPr>
          </a:p>
          <a:p>
            <a:pPr marL="241935" indent="-228600">
              <a:lnSpc>
                <a:spcPct val="100000"/>
              </a:lnSpc>
              <a:buChar char="•"/>
              <a:tabLst>
                <a:tab pos="241935" algn="l"/>
              </a:tabLst>
            </a:pPr>
            <a:r>
              <a:rPr sz="1400" spc="55" dirty="0">
                <a:solidFill>
                  <a:srgbClr val="8C4F04"/>
                </a:solidFill>
                <a:latin typeface="Century Gothic"/>
                <a:cs typeface="Century Gothic"/>
              </a:rPr>
              <a:t>Lei</a:t>
            </a:r>
            <a:r>
              <a:rPr sz="1400" spc="-10" dirty="0">
                <a:solidFill>
                  <a:srgbClr val="8C4F04"/>
                </a:solidFill>
                <a:latin typeface="Century Gothic"/>
                <a:cs typeface="Century Gothic"/>
              </a:rPr>
              <a:t> </a:t>
            </a:r>
            <a:r>
              <a:rPr sz="1400" dirty="0">
                <a:solidFill>
                  <a:srgbClr val="8C4F04"/>
                </a:solidFill>
                <a:latin typeface="Century Gothic"/>
                <a:cs typeface="Century Gothic"/>
              </a:rPr>
              <a:t>n.º</a:t>
            </a:r>
            <a:r>
              <a:rPr sz="1400" spc="-10" dirty="0">
                <a:solidFill>
                  <a:srgbClr val="8C4F04"/>
                </a:solidFill>
                <a:latin typeface="Century Gothic"/>
                <a:cs typeface="Century Gothic"/>
              </a:rPr>
              <a:t> 4.320/1964;</a:t>
            </a:r>
            <a:endParaRPr sz="1400">
              <a:latin typeface="Century Gothic"/>
              <a:cs typeface="Century Gothic"/>
            </a:endParaRPr>
          </a:p>
          <a:p>
            <a:pPr marL="241935" indent="-228600">
              <a:lnSpc>
                <a:spcPct val="100000"/>
              </a:lnSpc>
              <a:buChar char="•"/>
              <a:tabLst>
                <a:tab pos="241935" algn="l"/>
              </a:tabLst>
            </a:pPr>
            <a:r>
              <a:rPr sz="1400" dirty="0">
                <a:solidFill>
                  <a:srgbClr val="8C4F04"/>
                </a:solidFill>
                <a:latin typeface="Century Gothic"/>
                <a:cs typeface="Century Gothic"/>
              </a:rPr>
              <a:t>Decreto-lei</a:t>
            </a:r>
            <a:r>
              <a:rPr sz="1400" spc="80" dirty="0">
                <a:solidFill>
                  <a:srgbClr val="8C4F04"/>
                </a:solidFill>
                <a:latin typeface="Century Gothic"/>
                <a:cs typeface="Century Gothic"/>
              </a:rPr>
              <a:t> </a:t>
            </a:r>
            <a:r>
              <a:rPr sz="1400" dirty="0">
                <a:solidFill>
                  <a:srgbClr val="8C4F04"/>
                </a:solidFill>
                <a:latin typeface="Century Gothic"/>
                <a:cs typeface="Century Gothic"/>
              </a:rPr>
              <a:t>n.º</a:t>
            </a:r>
            <a:r>
              <a:rPr sz="1400" spc="85" dirty="0">
                <a:solidFill>
                  <a:srgbClr val="8C4F04"/>
                </a:solidFill>
                <a:latin typeface="Century Gothic"/>
                <a:cs typeface="Century Gothic"/>
              </a:rPr>
              <a:t> </a:t>
            </a:r>
            <a:r>
              <a:rPr sz="1400" spc="-10" dirty="0">
                <a:solidFill>
                  <a:srgbClr val="8C4F04"/>
                </a:solidFill>
                <a:latin typeface="Century Gothic"/>
                <a:cs typeface="Century Gothic"/>
              </a:rPr>
              <a:t>200/1967;</a:t>
            </a:r>
            <a:endParaRPr sz="1400">
              <a:latin typeface="Century Gothic"/>
              <a:cs typeface="Century Gothic"/>
            </a:endParaRPr>
          </a:p>
          <a:p>
            <a:pPr marL="241935" indent="-228600">
              <a:lnSpc>
                <a:spcPct val="100000"/>
              </a:lnSpc>
              <a:buChar char="•"/>
              <a:tabLst>
                <a:tab pos="241935" algn="l"/>
              </a:tabLst>
            </a:pPr>
            <a:r>
              <a:rPr sz="1400" spc="10" dirty="0">
                <a:solidFill>
                  <a:srgbClr val="8C4F04"/>
                </a:solidFill>
                <a:latin typeface="Century Gothic"/>
                <a:cs typeface="Century Gothic"/>
              </a:rPr>
              <a:t>Instrução</a:t>
            </a:r>
            <a:r>
              <a:rPr sz="1400" spc="100" dirty="0">
                <a:solidFill>
                  <a:srgbClr val="8C4F04"/>
                </a:solidFill>
                <a:latin typeface="Century Gothic"/>
                <a:cs typeface="Century Gothic"/>
              </a:rPr>
              <a:t> </a:t>
            </a:r>
            <a:r>
              <a:rPr sz="1400" spc="10" dirty="0">
                <a:solidFill>
                  <a:srgbClr val="8C4F04"/>
                </a:solidFill>
                <a:latin typeface="Century Gothic"/>
                <a:cs typeface="Century Gothic"/>
              </a:rPr>
              <a:t>Normativa</a:t>
            </a:r>
            <a:r>
              <a:rPr sz="1400" spc="100" dirty="0">
                <a:solidFill>
                  <a:srgbClr val="8C4F04"/>
                </a:solidFill>
                <a:latin typeface="Century Gothic"/>
                <a:cs typeface="Century Gothic"/>
              </a:rPr>
              <a:t> </a:t>
            </a:r>
            <a:r>
              <a:rPr sz="1400" spc="10" dirty="0">
                <a:solidFill>
                  <a:srgbClr val="8C4F04"/>
                </a:solidFill>
                <a:latin typeface="Century Gothic"/>
                <a:cs typeface="Century Gothic"/>
              </a:rPr>
              <a:t>n.º</a:t>
            </a:r>
            <a:r>
              <a:rPr sz="1400" spc="105" dirty="0">
                <a:solidFill>
                  <a:srgbClr val="8C4F04"/>
                </a:solidFill>
                <a:latin typeface="Century Gothic"/>
                <a:cs typeface="Century Gothic"/>
              </a:rPr>
              <a:t> </a:t>
            </a:r>
            <a:r>
              <a:rPr sz="1400" spc="-10" dirty="0">
                <a:solidFill>
                  <a:srgbClr val="8C4F04"/>
                </a:solidFill>
                <a:latin typeface="Century Gothic"/>
                <a:cs typeface="Century Gothic"/>
              </a:rPr>
              <a:t>205/1988;</a:t>
            </a:r>
            <a:endParaRPr sz="1400">
              <a:latin typeface="Century Gothic"/>
              <a:cs typeface="Century Gothic"/>
            </a:endParaRPr>
          </a:p>
          <a:p>
            <a:pPr marL="241935" indent="-228600">
              <a:lnSpc>
                <a:spcPct val="100000"/>
              </a:lnSpc>
              <a:buChar char="•"/>
              <a:tabLst>
                <a:tab pos="241935" algn="l"/>
              </a:tabLst>
            </a:pPr>
            <a:r>
              <a:rPr sz="1400" spc="55" dirty="0">
                <a:solidFill>
                  <a:srgbClr val="8C4F04"/>
                </a:solidFill>
                <a:latin typeface="Century Gothic"/>
                <a:cs typeface="Century Gothic"/>
              </a:rPr>
              <a:t>Lei</a:t>
            </a:r>
            <a:r>
              <a:rPr sz="1400" spc="80" dirty="0">
                <a:solidFill>
                  <a:srgbClr val="8C4F04"/>
                </a:solidFill>
                <a:latin typeface="Century Gothic"/>
                <a:cs typeface="Century Gothic"/>
              </a:rPr>
              <a:t> </a:t>
            </a:r>
            <a:r>
              <a:rPr sz="1400" dirty="0">
                <a:solidFill>
                  <a:srgbClr val="8C4F04"/>
                </a:solidFill>
                <a:latin typeface="Century Gothic"/>
                <a:cs typeface="Century Gothic"/>
              </a:rPr>
              <a:t>Complementar</a:t>
            </a:r>
            <a:r>
              <a:rPr sz="1400" spc="85" dirty="0">
                <a:solidFill>
                  <a:srgbClr val="8C4F04"/>
                </a:solidFill>
                <a:latin typeface="Century Gothic"/>
                <a:cs typeface="Century Gothic"/>
              </a:rPr>
              <a:t> </a:t>
            </a:r>
            <a:r>
              <a:rPr sz="1400" dirty="0">
                <a:solidFill>
                  <a:srgbClr val="8C4F04"/>
                </a:solidFill>
                <a:latin typeface="Century Gothic"/>
                <a:cs typeface="Century Gothic"/>
              </a:rPr>
              <a:t>n.º</a:t>
            </a:r>
            <a:r>
              <a:rPr sz="1400" spc="85" dirty="0">
                <a:solidFill>
                  <a:srgbClr val="8C4F04"/>
                </a:solidFill>
                <a:latin typeface="Century Gothic"/>
                <a:cs typeface="Century Gothic"/>
              </a:rPr>
              <a:t> </a:t>
            </a:r>
            <a:r>
              <a:rPr sz="1400" spc="-10" dirty="0">
                <a:solidFill>
                  <a:srgbClr val="8C4F04"/>
                </a:solidFill>
                <a:latin typeface="Century Gothic"/>
                <a:cs typeface="Century Gothic"/>
              </a:rPr>
              <a:t>101/2000;</a:t>
            </a:r>
            <a:endParaRPr sz="1400">
              <a:latin typeface="Century Gothic"/>
              <a:cs typeface="Century Gothic"/>
            </a:endParaRPr>
          </a:p>
          <a:p>
            <a:pPr marL="241935" indent="-228600">
              <a:lnSpc>
                <a:spcPct val="100000"/>
              </a:lnSpc>
              <a:buChar char="•"/>
              <a:tabLst>
                <a:tab pos="241935" algn="l"/>
              </a:tabLst>
            </a:pPr>
            <a:r>
              <a:rPr sz="1400" spc="55" dirty="0">
                <a:solidFill>
                  <a:srgbClr val="8C4F04"/>
                </a:solidFill>
                <a:latin typeface="Century Gothic"/>
                <a:cs typeface="Century Gothic"/>
              </a:rPr>
              <a:t>Lei</a:t>
            </a:r>
            <a:r>
              <a:rPr sz="1400" spc="-10" dirty="0">
                <a:solidFill>
                  <a:srgbClr val="8C4F04"/>
                </a:solidFill>
                <a:latin typeface="Century Gothic"/>
                <a:cs typeface="Century Gothic"/>
              </a:rPr>
              <a:t> </a:t>
            </a:r>
            <a:r>
              <a:rPr sz="1400" dirty="0">
                <a:solidFill>
                  <a:srgbClr val="8C4F04"/>
                </a:solidFill>
                <a:latin typeface="Century Gothic"/>
                <a:cs typeface="Century Gothic"/>
              </a:rPr>
              <a:t>n.º</a:t>
            </a:r>
            <a:r>
              <a:rPr sz="1400" spc="-10" dirty="0">
                <a:solidFill>
                  <a:srgbClr val="8C4F04"/>
                </a:solidFill>
                <a:latin typeface="Century Gothic"/>
                <a:cs typeface="Century Gothic"/>
              </a:rPr>
              <a:t> 8.429/1992;</a:t>
            </a:r>
            <a:endParaRPr sz="1400">
              <a:latin typeface="Century Gothic"/>
              <a:cs typeface="Century Gothic"/>
            </a:endParaRPr>
          </a:p>
          <a:p>
            <a:pPr marL="241935" indent="-228600">
              <a:lnSpc>
                <a:spcPct val="100000"/>
              </a:lnSpc>
              <a:buChar char="•"/>
              <a:tabLst>
                <a:tab pos="241935" algn="l"/>
              </a:tabLst>
            </a:pPr>
            <a:r>
              <a:rPr sz="1400" dirty="0">
                <a:solidFill>
                  <a:srgbClr val="8C4F04"/>
                </a:solidFill>
                <a:latin typeface="Century Gothic"/>
                <a:cs typeface="Century Gothic"/>
              </a:rPr>
              <a:t>Decreto</a:t>
            </a:r>
            <a:r>
              <a:rPr sz="1400" spc="55" dirty="0">
                <a:solidFill>
                  <a:srgbClr val="8C4F04"/>
                </a:solidFill>
                <a:latin typeface="Century Gothic"/>
                <a:cs typeface="Century Gothic"/>
              </a:rPr>
              <a:t> </a:t>
            </a:r>
            <a:r>
              <a:rPr sz="1400" dirty="0">
                <a:solidFill>
                  <a:srgbClr val="8C4F04"/>
                </a:solidFill>
                <a:latin typeface="Century Gothic"/>
                <a:cs typeface="Century Gothic"/>
              </a:rPr>
              <a:t>n.º</a:t>
            </a:r>
            <a:r>
              <a:rPr sz="1400" spc="60" dirty="0">
                <a:solidFill>
                  <a:srgbClr val="8C4F04"/>
                </a:solidFill>
                <a:latin typeface="Century Gothic"/>
                <a:cs typeface="Century Gothic"/>
              </a:rPr>
              <a:t> </a:t>
            </a:r>
            <a:r>
              <a:rPr sz="1400" spc="-10" dirty="0">
                <a:solidFill>
                  <a:srgbClr val="8C4F04"/>
                </a:solidFill>
                <a:latin typeface="Century Gothic"/>
                <a:cs typeface="Century Gothic"/>
              </a:rPr>
              <a:t>9.373/2018</a:t>
            </a:r>
            <a:r>
              <a:rPr sz="1400" spc="55" dirty="0">
                <a:solidFill>
                  <a:srgbClr val="8C4F04"/>
                </a:solidFill>
                <a:latin typeface="Century Gothic"/>
                <a:cs typeface="Century Gothic"/>
              </a:rPr>
              <a:t> </a:t>
            </a:r>
            <a:r>
              <a:rPr sz="1400" spc="-80" dirty="0">
                <a:solidFill>
                  <a:srgbClr val="8C4F04"/>
                </a:solidFill>
                <a:latin typeface="Century Gothic"/>
                <a:cs typeface="Century Gothic"/>
              </a:rPr>
              <a:t>e</a:t>
            </a:r>
            <a:r>
              <a:rPr sz="1400" spc="60" dirty="0">
                <a:solidFill>
                  <a:srgbClr val="8C4F04"/>
                </a:solidFill>
                <a:latin typeface="Century Gothic"/>
                <a:cs typeface="Century Gothic"/>
              </a:rPr>
              <a:t> </a:t>
            </a:r>
            <a:r>
              <a:rPr sz="1400" dirty="0">
                <a:solidFill>
                  <a:srgbClr val="8C4F04"/>
                </a:solidFill>
                <a:latin typeface="Century Gothic"/>
                <a:cs typeface="Century Gothic"/>
              </a:rPr>
              <a:t>demais</a:t>
            </a:r>
            <a:r>
              <a:rPr sz="1400" spc="55" dirty="0">
                <a:solidFill>
                  <a:srgbClr val="8C4F04"/>
                </a:solidFill>
                <a:latin typeface="Century Gothic"/>
                <a:cs typeface="Century Gothic"/>
              </a:rPr>
              <a:t> </a:t>
            </a:r>
            <a:r>
              <a:rPr sz="1400" spc="80" dirty="0">
                <a:solidFill>
                  <a:srgbClr val="8C4F04"/>
                </a:solidFill>
                <a:latin typeface="Century Gothic"/>
                <a:cs typeface="Century Gothic"/>
              </a:rPr>
              <a:t>instrumentos</a:t>
            </a:r>
            <a:r>
              <a:rPr sz="1400" spc="60" dirty="0">
                <a:solidFill>
                  <a:srgbClr val="8C4F04"/>
                </a:solidFill>
                <a:latin typeface="Century Gothic"/>
                <a:cs typeface="Century Gothic"/>
              </a:rPr>
              <a:t> </a:t>
            </a:r>
            <a:r>
              <a:rPr sz="1400" dirty="0">
                <a:solidFill>
                  <a:srgbClr val="8C4F04"/>
                </a:solidFill>
                <a:latin typeface="Century Gothic"/>
                <a:cs typeface="Century Gothic"/>
              </a:rPr>
              <a:t>legais</a:t>
            </a:r>
            <a:r>
              <a:rPr sz="1400" spc="60" dirty="0">
                <a:solidFill>
                  <a:srgbClr val="8C4F04"/>
                </a:solidFill>
                <a:latin typeface="Century Gothic"/>
                <a:cs typeface="Century Gothic"/>
              </a:rPr>
              <a:t> </a:t>
            </a:r>
            <a:r>
              <a:rPr sz="1400" dirty="0">
                <a:solidFill>
                  <a:srgbClr val="8C4F04"/>
                </a:solidFill>
                <a:latin typeface="Century Gothic"/>
                <a:cs typeface="Century Gothic"/>
              </a:rPr>
              <a:t>que</a:t>
            </a:r>
            <a:r>
              <a:rPr sz="1400" spc="55" dirty="0">
                <a:solidFill>
                  <a:srgbClr val="8C4F04"/>
                </a:solidFill>
                <a:latin typeface="Century Gothic"/>
                <a:cs typeface="Century Gothic"/>
              </a:rPr>
              <a:t> </a:t>
            </a:r>
            <a:r>
              <a:rPr sz="1400" dirty="0">
                <a:solidFill>
                  <a:srgbClr val="8C4F04"/>
                </a:solidFill>
                <a:latin typeface="Century Gothic"/>
                <a:cs typeface="Century Gothic"/>
              </a:rPr>
              <a:t>regem</a:t>
            </a:r>
            <a:r>
              <a:rPr sz="1400" spc="60" dirty="0">
                <a:solidFill>
                  <a:srgbClr val="8C4F04"/>
                </a:solidFill>
                <a:latin typeface="Century Gothic"/>
                <a:cs typeface="Century Gothic"/>
              </a:rPr>
              <a:t> </a:t>
            </a:r>
            <a:r>
              <a:rPr sz="1400" spc="-150" dirty="0">
                <a:solidFill>
                  <a:srgbClr val="8C4F04"/>
                </a:solidFill>
                <a:latin typeface="Century Gothic"/>
                <a:cs typeface="Century Gothic"/>
              </a:rPr>
              <a:t>a</a:t>
            </a:r>
            <a:r>
              <a:rPr sz="1400" spc="55" dirty="0">
                <a:solidFill>
                  <a:srgbClr val="8C4F04"/>
                </a:solidFill>
                <a:latin typeface="Century Gothic"/>
                <a:cs typeface="Century Gothic"/>
              </a:rPr>
              <a:t> </a:t>
            </a:r>
            <a:r>
              <a:rPr sz="1400" dirty="0">
                <a:solidFill>
                  <a:srgbClr val="8C4F04"/>
                </a:solidFill>
                <a:latin typeface="Century Gothic"/>
                <a:cs typeface="Century Gothic"/>
              </a:rPr>
              <a:t>gestão</a:t>
            </a:r>
            <a:r>
              <a:rPr sz="1400" spc="60" dirty="0">
                <a:solidFill>
                  <a:srgbClr val="8C4F04"/>
                </a:solidFill>
                <a:latin typeface="Century Gothic"/>
                <a:cs typeface="Century Gothic"/>
              </a:rPr>
              <a:t> </a:t>
            </a:r>
            <a:r>
              <a:rPr sz="1400" dirty="0">
                <a:solidFill>
                  <a:srgbClr val="8C4F04"/>
                </a:solidFill>
                <a:latin typeface="Century Gothic"/>
                <a:cs typeface="Century Gothic"/>
              </a:rPr>
              <a:t>patrimonial</a:t>
            </a:r>
            <a:r>
              <a:rPr sz="1400" spc="55" dirty="0">
                <a:solidFill>
                  <a:srgbClr val="8C4F04"/>
                </a:solidFill>
                <a:latin typeface="Century Gothic"/>
                <a:cs typeface="Century Gothic"/>
              </a:rPr>
              <a:t> </a:t>
            </a:r>
            <a:r>
              <a:rPr sz="1400" dirty="0">
                <a:solidFill>
                  <a:srgbClr val="8C4F04"/>
                </a:solidFill>
                <a:latin typeface="Century Gothic"/>
                <a:cs typeface="Century Gothic"/>
              </a:rPr>
              <a:t>na</a:t>
            </a:r>
            <a:r>
              <a:rPr sz="1400" spc="60" dirty="0">
                <a:solidFill>
                  <a:srgbClr val="8C4F04"/>
                </a:solidFill>
                <a:latin typeface="Century Gothic"/>
                <a:cs typeface="Century Gothic"/>
              </a:rPr>
              <a:t> </a:t>
            </a:r>
            <a:r>
              <a:rPr sz="1400" dirty="0">
                <a:solidFill>
                  <a:srgbClr val="8C4F04"/>
                </a:solidFill>
                <a:latin typeface="Century Gothic"/>
                <a:cs typeface="Century Gothic"/>
              </a:rPr>
              <a:t>Administração</a:t>
            </a:r>
            <a:r>
              <a:rPr sz="1400" spc="60" dirty="0">
                <a:solidFill>
                  <a:srgbClr val="8C4F04"/>
                </a:solidFill>
                <a:latin typeface="Century Gothic"/>
                <a:cs typeface="Century Gothic"/>
              </a:rPr>
              <a:t> </a:t>
            </a:r>
            <a:r>
              <a:rPr sz="1400" spc="-10" dirty="0">
                <a:solidFill>
                  <a:srgbClr val="8C4F04"/>
                </a:solidFill>
                <a:latin typeface="Century Gothic"/>
                <a:cs typeface="Century Gothic"/>
              </a:rPr>
              <a:t>Pública.</a:t>
            </a:r>
            <a:endParaRPr sz="1400">
              <a:latin typeface="Century Gothic"/>
              <a:cs typeface="Century Gothic"/>
            </a:endParaRPr>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
        <p:nvSpPr>
          <p:cNvPr id="6" name="object 6"/>
          <p:cNvSpPr txBox="1"/>
          <p:nvPr/>
        </p:nvSpPr>
        <p:spPr>
          <a:xfrm>
            <a:off x="419299" y="5000358"/>
            <a:ext cx="4882515" cy="695960"/>
          </a:xfrm>
          <a:prstGeom prst="rect">
            <a:avLst/>
          </a:prstGeom>
        </p:spPr>
        <p:txBody>
          <a:bodyPr vert="horz" wrap="square" lIns="0" tIns="12700" rIns="0" bIns="0" rtlCol="0">
            <a:spAutoFit/>
          </a:bodyPr>
          <a:lstStyle/>
          <a:p>
            <a:pPr marL="12700" marR="5080">
              <a:lnSpc>
                <a:spcPct val="100000"/>
              </a:lnSpc>
              <a:spcBef>
                <a:spcPts val="100"/>
              </a:spcBef>
            </a:pPr>
            <a:r>
              <a:rPr sz="2200" spc="75" dirty="0">
                <a:solidFill>
                  <a:srgbClr val="8C4F04"/>
                </a:solidFill>
                <a:latin typeface="Century Gothic"/>
                <a:cs typeface="Century Gothic"/>
              </a:rPr>
              <a:t>Principais</a:t>
            </a:r>
            <a:r>
              <a:rPr sz="2200" spc="-55" dirty="0">
                <a:solidFill>
                  <a:srgbClr val="8C4F04"/>
                </a:solidFill>
                <a:latin typeface="Century Gothic"/>
                <a:cs typeface="Century Gothic"/>
              </a:rPr>
              <a:t> </a:t>
            </a:r>
            <a:r>
              <a:rPr sz="2200" spc="85" dirty="0">
                <a:solidFill>
                  <a:srgbClr val="8C4F04"/>
                </a:solidFill>
                <a:latin typeface="Century Gothic"/>
                <a:cs typeface="Century Gothic"/>
              </a:rPr>
              <a:t>investimentos</a:t>
            </a:r>
            <a:r>
              <a:rPr sz="2200" spc="-55" dirty="0">
                <a:solidFill>
                  <a:srgbClr val="8C4F04"/>
                </a:solidFill>
                <a:latin typeface="Century Gothic"/>
                <a:cs typeface="Century Gothic"/>
              </a:rPr>
              <a:t> </a:t>
            </a:r>
            <a:r>
              <a:rPr sz="2200" dirty="0">
                <a:solidFill>
                  <a:srgbClr val="8C4F04"/>
                </a:solidFill>
                <a:latin typeface="Century Gothic"/>
                <a:cs typeface="Century Gothic"/>
              </a:rPr>
              <a:t>de</a:t>
            </a:r>
            <a:r>
              <a:rPr sz="2200" spc="-50" dirty="0">
                <a:solidFill>
                  <a:srgbClr val="8C4F04"/>
                </a:solidFill>
                <a:latin typeface="Century Gothic"/>
                <a:cs typeface="Century Gothic"/>
              </a:rPr>
              <a:t> </a:t>
            </a:r>
            <a:r>
              <a:rPr sz="2200" spc="-10" dirty="0">
                <a:solidFill>
                  <a:srgbClr val="8C4F04"/>
                </a:solidFill>
                <a:latin typeface="Century Gothic"/>
                <a:cs typeface="Century Gothic"/>
              </a:rPr>
              <a:t>capital </a:t>
            </a:r>
            <a:r>
              <a:rPr sz="2200" spc="60" dirty="0">
                <a:solidFill>
                  <a:srgbClr val="8C4F04"/>
                </a:solidFill>
                <a:latin typeface="Century Gothic"/>
                <a:cs typeface="Century Gothic"/>
              </a:rPr>
              <a:t>(infraestrutura</a:t>
            </a:r>
            <a:r>
              <a:rPr sz="2200" spc="-55" dirty="0">
                <a:solidFill>
                  <a:srgbClr val="8C4F04"/>
                </a:solidFill>
                <a:latin typeface="Century Gothic"/>
                <a:cs typeface="Century Gothic"/>
              </a:rPr>
              <a:t> </a:t>
            </a:r>
            <a:r>
              <a:rPr sz="2200" dirty="0">
                <a:solidFill>
                  <a:srgbClr val="8C4F04"/>
                </a:solidFill>
                <a:latin typeface="Century Gothic"/>
                <a:cs typeface="Century Gothic"/>
              </a:rPr>
              <a:t>e</a:t>
            </a:r>
            <a:r>
              <a:rPr sz="2200" spc="-50" dirty="0">
                <a:solidFill>
                  <a:srgbClr val="8C4F04"/>
                </a:solidFill>
                <a:latin typeface="Century Gothic"/>
                <a:cs typeface="Century Gothic"/>
              </a:rPr>
              <a:t> </a:t>
            </a:r>
            <a:r>
              <a:rPr sz="2200" spc="-10" dirty="0">
                <a:solidFill>
                  <a:srgbClr val="8C4F04"/>
                </a:solidFill>
                <a:latin typeface="Century Gothic"/>
                <a:cs typeface="Century Gothic"/>
              </a:rPr>
              <a:t>equipamentos)</a:t>
            </a:r>
            <a:endParaRPr sz="2200">
              <a:latin typeface="Century Gothic"/>
              <a:cs typeface="Century Gothic"/>
            </a:endParaRPr>
          </a:p>
        </p:txBody>
      </p:sp>
      <p:sp>
        <p:nvSpPr>
          <p:cNvPr id="8" name="object 8"/>
          <p:cNvSpPr txBox="1"/>
          <p:nvPr/>
        </p:nvSpPr>
        <p:spPr>
          <a:xfrm>
            <a:off x="432003" y="6156032"/>
            <a:ext cx="2761615" cy="1313886"/>
          </a:xfrm>
          <a:prstGeom prst="rect">
            <a:avLst/>
          </a:prstGeom>
          <a:solidFill>
            <a:srgbClr val="8C4F04"/>
          </a:solidFill>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990"/>
              </a:spcBef>
            </a:pPr>
            <a:endParaRPr sz="1600" dirty="0">
              <a:latin typeface="Times New Roman"/>
              <a:cs typeface="Times New Roman"/>
            </a:endParaRPr>
          </a:p>
          <a:p>
            <a:pPr marL="746125">
              <a:lnSpc>
                <a:spcPts val="1900"/>
              </a:lnSpc>
            </a:pPr>
            <a:r>
              <a:rPr sz="1600" spc="145" dirty="0">
                <a:solidFill>
                  <a:srgbClr val="FFFFFF"/>
                </a:solidFill>
                <a:latin typeface="Century Gothic"/>
                <a:cs typeface="Century Gothic"/>
              </a:rPr>
              <a:t>R$</a:t>
            </a:r>
            <a:r>
              <a:rPr sz="1600" dirty="0">
                <a:solidFill>
                  <a:srgbClr val="FFFFFF"/>
                </a:solidFill>
                <a:latin typeface="Century Gothic"/>
                <a:cs typeface="Century Gothic"/>
              </a:rPr>
              <a:t> </a:t>
            </a:r>
            <a:r>
              <a:rPr lang="pt-BR" sz="1600" spc="-10" dirty="0">
                <a:solidFill>
                  <a:srgbClr val="FFFFFF"/>
                </a:solidFill>
                <a:latin typeface="Century Gothic"/>
                <a:cs typeface="Century Gothic"/>
              </a:rPr>
              <a:t>4.805,00</a:t>
            </a:r>
            <a:endParaRPr sz="1600" dirty="0">
              <a:latin typeface="Century Gothic"/>
              <a:cs typeface="Century Gothic"/>
            </a:endParaRPr>
          </a:p>
          <a:p>
            <a:pPr marL="739775">
              <a:lnSpc>
                <a:spcPts val="1660"/>
              </a:lnSpc>
            </a:pPr>
            <a:r>
              <a:rPr sz="1400" dirty="0">
                <a:solidFill>
                  <a:srgbClr val="FFFFFF"/>
                </a:solidFill>
                <a:latin typeface="Century Gothic"/>
                <a:cs typeface="Century Gothic"/>
              </a:rPr>
              <a:t>Total</a:t>
            </a:r>
            <a:r>
              <a:rPr sz="1400" spc="90" dirty="0">
                <a:solidFill>
                  <a:srgbClr val="FFFFFF"/>
                </a:solidFill>
                <a:latin typeface="Century Gothic"/>
                <a:cs typeface="Century Gothic"/>
              </a:rPr>
              <a:t> </a:t>
            </a:r>
            <a:r>
              <a:rPr sz="1400" spc="-10" dirty="0">
                <a:solidFill>
                  <a:srgbClr val="FFFFFF"/>
                </a:solidFill>
                <a:latin typeface="Century Gothic"/>
                <a:cs typeface="Century Gothic"/>
              </a:rPr>
              <a:t>investido</a:t>
            </a:r>
            <a:endParaRPr sz="1400" dirty="0">
              <a:latin typeface="Century Gothic"/>
              <a:cs typeface="Century Gothic"/>
            </a:endParaRPr>
          </a:p>
        </p:txBody>
      </p:sp>
      <p:sp>
        <p:nvSpPr>
          <p:cNvPr id="12" name="object 12"/>
          <p:cNvSpPr txBox="1"/>
          <p:nvPr/>
        </p:nvSpPr>
        <p:spPr>
          <a:xfrm>
            <a:off x="6386298" y="5000358"/>
            <a:ext cx="4143375" cy="695960"/>
          </a:xfrm>
          <a:prstGeom prst="rect">
            <a:avLst/>
          </a:prstGeom>
        </p:spPr>
        <p:txBody>
          <a:bodyPr vert="horz" wrap="square" lIns="0" tIns="12700" rIns="0" bIns="0" rtlCol="0">
            <a:spAutoFit/>
          </a:bodyPr>
          <a:lstStyle/>
          <a:p>
            <a:pPr marL="12700">
              <a:lnSpc>
                <a:spcPct val="100000"/>
              </a:lnSpc>
              <a:spcBef>
                <a:spcPts val="100"/>
              </a:spcBef>
            </a:pPr>
            <a:r>
              <a:rPr sz="2200" spc="50" dirty="0">
                <a:solidFill>
                  <a:srgbClr val="8C4F04"/>
                </a:solidFill>
                <a:latin typeface="Century Gothic"/>
                <a:cs typeface="Century Gothic"/>
              </a:rPr>
              <a:t>Despesas</a:t>
            </a:r>
            <a:r>
              <a:rPr sz="2200" spc="-70" dirty="0">
                <a:solidFill>
                  <a:srgbClr val="8C4F04"/>
                </a:solidFill>
                <a:latin typeface="Century Gothic"/>
                <a:cs typeface="Century Gothic"/>
              </a:rPr>
              <a:t> </a:t>
            </a:r>
            <a:r>
              <a:rPr sz="2200" dirty="0">
                <a:solidFill>
                  <a:srgbClr val="8C4F04"/>
                </a:solidFill>
                <a:latin typeface="Century Gothic"/>
                <a:cs typeface="Century Gothic"/>
              </a:rPr>
              <a:t>com</a:t>
            </a:r>
            <a:r>
              <a:rPr sz="2200" spc="-70" dirty="0">
                <a:solidFill>
                  <a:srgbClr val="8C4F04"/>
                </a:solidFill>
                <a:latin typeface="Century Gothic"/>
                <a:cs typeface="Century Gothic"/>
              </a:rPr>
              <a:t> </a:t>
            </a:r>
            <a:r>
              <a:rPr sz="2200" spc="-10" dirty="0">
                <a:solidFill>
                  <a:srgbClr val="8C4F04"/>
                </a:solidFill>
                <a:latin typeface="Century Gothic"/>
                <a:cs typeface="Century Gothic"/>
              </a:rPr>
              <a:t>Manutenção</a:t>
            </a:r>
            <a:r>
              <a:rPr sz="2200" spc="-70" dirty="0">
                <a:solidFill>
                  <a:srgbClr val="8C4F04"/>
                </a:solidFill>
                <a:latin typeface="Century Gothic"/>
                <a:cs typeface="Century Gothic"/>
              </a:rPr>
              <a:t> </a:t>
            </a:r>
            <a:r>
              <a:rPr sz="2200" spc="-50" dirty="0">
                <a:solidFill>
                  <a:srgbClr val="8C4F04"/>
                </a:solidFill>
                <a:latin typeface="Century Gothic"/>
                <a:cs typeface="Century Gothic"/>
              </a:rPr>
              <a:t>e</a:t>
            </a:r>
            <a:endParaRPr sz="2200">
              <a:latin typeface="Century Gothic"/>
              <a:cs typeface="Century Gothic"/>
            </a:endParaRPr>
          </a:p>
          <a:p>
            <a:pPr marL="12700">
              <a:lnSpc>
                <a:spcPct val="100000"/>
              </a:lnSpc>
            </a:pPr>
            <a:r>
              <a:rPr sz="2200" spc="65" dirty="0">
                <a:solidFill>
                  <a:srgbClr val="8C4F04"/>
                </a:solidFill>
                <a:latin typeface="Century Gothic"/>
                <a:cs typeface="Century Gothic"/>
              </a:rPr>
              <a:t>Infraestrutura</a:t>
            </a:r>
            <a:endParaRPr sz="2200">
              <a:latin typeface="Century Gothic"/>
              <a:cs typeface="Century Gothic"/>
            </a:endParaRPr>
          </a:p>
        </p:txBody>
      </p:sp>
      <p:graphicFrame>
        <p:nvGraphicFramePr>
          <p:cNvPr id="13" name="object 13"/>
          <p:cNvGraphicFramePr>
            <a:graphicFrameLocks noGrp="1"/>
          </p:cNvGraphicFramePr>
          <p:nvPr>
            <p:extLst>
              <p:ext uri="{D42A27DB-BD31-4B8C-83A1-F6EECF244321}">
                <p14:modId xmlns:p14="http://schemas.microsoft.com/office/powerpoint/2010/main" val="119878933"/>
              </p:ext>
            </p:extLst>
          </p:nvPr>
        </p:nvGraphicFramePr>
        <p:xfrm>
          <a:off x="7285697" y="5813272"/>
          <a:ext cx="4020185" cy="908050"/>
        </p:xfrm>
        <a:graphic>
          <a:graphicData uri="http://schemas.openxmlformats.org/drawingml/2006/table">
            <a:tbl>
              <a:tblPr firstRow="1" bandRow="1">
                <a:tableStyleId>{2D5ABB26-0587-4C30-8999-92F81FD0307C}</a:tableStyleId>
              </a:tblPr>
              <a:tblGrid>
                <a:gridCol w="2343150">
                  <a:extLst>
                    <a:ext uri="{9D8B030D-6E8A-4147-A177-3AD203B41FA5}">
                      <a16:colId xmlns:a16="http://schemas.microsoft.com/office/drawing/2014/main" val="20000"/>
                    </a:ext>
                  </a:extLst>
                </a:gridCol>
                <a:gridCol w="1677035">
                  <a:extLst>
                    <a:ext uri="{9D8B030D-6E8A-4147-A177-3AD203B41FA5}">
                      <a16:colId xmlns:a16="http://schemas.microsoft.com/office/drawing/2014/main" val="20001"/>
                    </a:ext>
                  </a:extLst>
                </a:gridCol>
              </a:tblGrid>
              <a:tr h="221615">
                <a:tc>
                  <a:txBody>
                    <a:bodyPr/>
                    <a:lstStyle/>
                    <a:p>
                      <a:pPr marL="689610">
                        <a:lnSpc>
                          <a:spcPct val="100000"/>
                        </a:lnSpc>
                        <a:spcBef>
                          <a:spcPts val="45"/>
                        </a:spcBef>
                      </a:pPr>
                      <a:r>
                        <a:rPr sz="1300" b="1" spc="-10" dirty="0">
                          <a:solidFill>
                            <a:srgbClr val="FFFFFF"/>
                          </a:solidFill>
                          <a:latin typeface="Arial"/>
                          <a:cs typeface="Arial"/>
                        </a:rPr>
                        <a:t>Contratação</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marL="172720">
                        <a:lnSpc>
                          <a:spcPct val="100000"/>
                        </a:lnSpc>
                        <a:spcBef>
                          <a:spcPts val="45"/>
                        </a:spcBef>
                      </a:pPr>
                      <a:r>
                        <a:rPr sz="1300" b="1" spc="-10" dirty="0">
                          <a:solidFill>
                            <a:srgbClr val="FFFFFF"/>
                          </a:solidFill>
                          <a:latin typeface="Arial"/>
                          <a:cs typeface="Arial"/>
                        </a:rPr>
                        <a:t>Valor</a:t>
                      </a:r>
                      <a:r>
                        <a:rPr sz="1300" b="1" spc="-65" dirty="0">
                          <a:solidFill>
                            <a:srgbClr val="FFFFFF"/>
                          </a:solidFill>
                          <a:latin typeface="Arial"/>
                          <a:cs typeface="Arial"/>
                        </a:rPr>
                        <a:t> </a:t>
                      </a:r>
                      <a:r>
                        <a:rPr sz="1300" b="1" spc="-10" dirty="0">
                          <a:solidFill>
                            <a:srgbClr val="FFFFFF"/>
                          </a:solidFill>
                          <a:latin typeface="Arial"/>
                          <a:cs typeface="Arial"/>
                        </a:rPr>
                        <a:t>Contratado</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21615">
                <a:tc>
                  <a:txBody>
                    <a:bodyPr/>
                    <a:lstStyle/>
                    <a:p>
                      <a:pPr marL="50800">
                        <a:lnSpc>
                          <a:spcPct val="100000"/>
                        </a:lnSpc>
                        <a:spcBef>
                          <a:spcPts val="45"/>
                        </a:spcBef>
                      </a:pPr>
                      <a:r>
                        <a:rPr sz="1300" dirty="0">
                          <a:solidFill>
                            <a:srgbClr val="8C4F04"/>
                          </a:solidFill>
                          <a:latin typeface="Arial"/>
                          <a:cs typeface="Arial"/>
                        </a:rPr>
                        <a:t>Conservação</a:t>
                      </a:r>
                      <a:r>
                        <a:rPr sz="1300" spc="140" dirty="0">
                          <a:solidFill>
                            <a:srgbClr val="8C4F04"/>
                          </a:solidFill>
                          <a:latin typeface="Arial"/>
                          <a:cs typeface="Arial"/>
                        </a:rPr>
                        <a:t> </a:t>
                      </a:r>
                      <a:r>
                        <a:rPr sz="1300" dirty="0">
                          <a:solidFill>
                            <a:srgbClr val="8C4F04"/>
                          </a:solidFill>
                          <a:latin typeface="Arial"/>
                          <a:cs typeface="Arial"/>
                        </a:rPr>
                        <a:t>de</a:t>
                      </a:r>
                      <a:r>
                        <a:rPr sz="1300" spc="140" dirty="0">
                          <a:solidFill>
                            <a:srgbClr val="8C4F04"/>
                          </a:solidFill>
                          <a:latin typeface="Arial"/>
                          <a:cs typeface="Arial"/>
                        </a:rPr>
                        <a:t> </a:t>
                      </a:r>
                      <a:r>
                        <a:rPr sz="1300" spc="-20" dirty="0">
                          <a:solidFill>
                            <a:srgbClr val="8C4F04"/>
                          </a:solidFill>
                          <a:latin typeface="Arial"/>
                          <a:cs typeface="Arial"/>
                        </a:rPr>
                        <a:t>Bens</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11.104,00</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800">
                        <a:lnSpc>
                          <a:spcPct val="100000"/>
                        </a:lnSpc>
                        <a:spcBef>
                          <a:spcPts val="45"/>
                        </a:spcBef>
                      </a:pPr>
                      <a:r>
                        <a:rPr sz="1300" dirty="0">
                          <a:solidFill>
                            <a:srgbClr val="8C4F04"/>
                          </a:solidFill>
                          <a:latin typeface="Arial"/>
                          <a:cs typeface="Arial"/>
                        </a:rPr>
                        <a:t>Serviços</a:t>
                      </a:r>
                      <a:r>
                        <a:rPr sz="1300" spc="90" dirty="0">
                          <a:solidFill>
                            <a:srgbClr val="8C4F04"/>
                          </a:solidFill>
                          <a:latin typeface="Arial"/>
                          <a:cs typeface="Arial"/>
                        </a:rPr>
                        <a:t> </a:t>
                      </a:r>
                      <a:r>
                        <a:rPr sz="1300" dirty="0">
                          <a:solidFill>
                            <a:srgbClr val="8C4F04"/>
                          </a:solidFill>
                          <a:latin typeface="Arial"/>
                          <a:cs typeface="Arial"/>
                        </a:rPr>
                        <a:t>de</a:t>
                      </a:r>
                      <a:r>
                        <a:rPr sz="1300" spc="95" dirty="0">
                          <a:solidFill>
                            <a:srgbClr val="8C4F04"/>
                          </a:solidFill>
                          <a:latin typeface="Arial"/>
                          <a:cs typeface="Arial"/>
                        </a:rPr>
                        <a:t> </a:t>
                      </a:r>
                      <a:r>
                        <a:rPr sz="1300" dirty="0">
                          <a:solidFill>
                            <a:srgbClr val="8C4F04"/>
                          </a:solidFill>
                          <a:latin typeface="Arial"/>
                          <a:cs typeface="Arial"/>
                        </a:rPr>
                        <a:t>Água</a:t>
                      </a:r>
                      <a:r>
                        <a:rPr sz="1300" spc="90" dirty="0">
                          <a:solidFill>
                            <a:srgbClr val="8C4F04"/>
                          </a:solidFill>
                          <a:latin typeface="Arial"/>
                          <a:cs typeface="Arial"/>
                        </a:rPr>
                        <a:t> </a:t>
                      </a:r>
                      <a:r>
                        <a:rPr sz="1300" dirty="0">
                          <a:solidFill>
                            <a:srgbClr val="8C4F04"/>
                          </a:solidFill>
                          <a:latin typeface="Arial"/>
                          <a:cs typeface="Arial"/>
                        </a:rPr>
                        <a:t>e</a:t>
                      </a:r>
                      <a:r>
                        <a:rPr sz="1300" spc="95" dirty="0">
                          <a:solidFill>
                            <a:srgbClr val="8C4F04"/>
                          </a:solidFill>
                          <a:latin typeface="Arial"/>
                          <a:cs typeface="Arial"/>
                        </a:rPr>
                        <a:t> </a:t>
                      </a:r>
                      <a:r>
                        <a:rPr sz="1300" spc="-10" dirty="0">
                          <a:solidFill>
                            <a:srgbClr val="8C4F04"/>
                          </a:solidFill>
                          <a:latin typeface="Arial"/>
                          <a:cs typeface="Arial"/>
                        </a:rPr>
                        <a:t>Esgoto</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6.166,29</a:t>
                      </a:r>
                      <a:endParaRPr sz="1300" dirty="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800">
                        <a:lnSpc>
                          <a:spcPct val="100000"/>
                        </a:lnSpc>
                        <a:spcBef>
                          <a:spcPts val="45"/>
                        </a:spcBef>
                      </a:pPr>
                      <a:r>
                        <a:rPr sz="1300" dirty="0">
                          <a:solidFill>
                            <a:srgbClr val="8C4F04"/>
                          </a:solidFill>
                          <a:latin typeface="Arial"/>
                          <a:cs typeface="Arial"/>
                        </a:rPr>
                        <a:t>Serviços</a:t>
                      </a:r>
                      <a:r>
                        <a:rPr sz="1300" spc="130" dirty="0">
                          <a:solidFill>
                            <a:srgbClr val="8C4F04"/>
                          </a:solidFill>
                          <a:latin typeface="Arial"/>
                          <a:cs typeface="Arial"/>
                        </a:rPr>
                        <a:t> </a:t>
                      </a:r>
                      <a:r>
                        <a:rPr sz="1300" dirty="0">
                          <a:solidFill>
                            <a:srgbClr val="8C4F04"/>
                          </a:solidFill>
                          <a:latin typeface="Arial"/>
                          <a:cs typeface="Arial"/>
                        </a:rPr>
                        <a:t>de</a:t>
                      </a:r>
                      <a:r>
                        <a:rPr sz="1300" spc="130" dirty="0">
                          <a:solidFill>
                            <a:srgbClr val="8C4F04"/>
                          </a:solidFill>
                          <a:latin typeface="Arial"/>
                          <a:cs typeface="Arial"/>
                        </a:rPr>
                        <a:t> </a:t>
                      </a:r>
                      <a:r>
                        <a:rPr sz="1300" dirty="0">
                          <a:solidFill>
                            <a:srgbClr val="8C4F04"/>
                          </a:solidFill>
                          <a:latin typeface="Arial"/>
                          <a:cs typeface="Arial"/>
                        </a:rPr>
                        <a:t>Energia</a:t>
                      </a:r>
                      <a:r>
                        <a:rPr sz="1300" spc="130" dirty="0">
                          <a:solidFill>
                            <a:srgbClr val="8C4F04"/>
                          </a:solidFill>
                          <a:latin typeface="Arial"/>
                          <a:cs typeface="Arial"/>
                        </a:rPr>
                        <a:t> </a:t>
                      </a:r>
                      <a:r>
                        <a:rPr sz="1300" spc="-10" dirty="0">
                          <a:solidFill>
                            <a:srgbClr val="8C4F04"/>
                          </a:solidFill>
                          <a:latin typeface="Arial"/>
                          <a:cs typeface="Arial"/>
                        </a:rPr>
                        <a:t>Elétrica</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21.253,20</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bl>
          </a:graphicData>
        </a:graphic>
      </p:graphicFrame>
      <p:sp>
        <p:nvSpPr>
          <p:cNvPr id="14" name="object 14"/>
          <p:cNvSpPr txBox="1"/>
          <p:nvPr/>
        </p:nvSpPr>
        <p:spPr>
          <a:xfrm>
            <a:off x="6377299" y="7487184"/>
            <a:ext cx="4975225" cy="1047115"/>
          </a:xfrm>
          <a:prstGeom prst="rect">
            <a:avLst/>
          </a:prstGeom>
        </p:spPr>
        <p:txBody>
          <a:bodyPr vert="horz" wrap="square" lIns="0" tIns="12700" rIns="0" bIns="0" rtlCol="0">
            <a:spAutoFit/>
          </a:bodyPr>
          <a:lstStyle/>
          <a:p>
            <a:pPr marL="12700">
              <a:lnSpc>
                <a:spcPct val="100000"/>
              </a:lnSpc>
              <a:spcBef>
                <a:spcPts val="100"/>
              </a:spcBef>
            </a:pPr>
            <a:r>
              <a:rPr sz="2200" spc="75" dirty="0">
                <a:solidFill>
                  <a:srgbClr val="8C4F04"/>
                </a:solidFill>
                <a:latin typeface="Century Gothic"/>
                <a:cs typeface="Century Gothic"/>
              </a:rPr>
              <a:t>Principais</a:t>
            </a:r>
            <a:r>
              <a:rPr sz="2200" dirty="0">
                <a:solidFill>
                  <a:srgbClr val="8C4F04"/>
                </a:solidFill>
                <a:latin typeface="Century Gothic"/>
                <a:cs typeface="Century Gothic"/>
              </a:rPr>
              <a:t> desafios</a:t>
            </a:r>
            <a:r>
              <a:rPr sz="2200" spc="5" dirty="0">
                <a:solidFill>
                  <a:srgbClr val="8C4F04"/>
                </a:solidFill>
                <a:latin typeface="Century Gothic"/>
                <a:cs typeface="Century Gothic"/>
              </a:rPr>
              <a:t> </a:t>
            </a:r>
            <a:r>
              <a:rPr sz="2200" dirty="0">
                <a:solidFill>
                  <a:srgbClr val="8C4F04"/>
                </a:solidFill>
                <a:latin typeface="Century Gothic"/>
                <a:cs typeface="Century Gothic"/>
              </a:rPr>
              <a:t>e</a:t>
            </a:r>
            <a:r>
              <a:rPr sz="2200" spc="5" dirty="0">
                <a:solidFill>
                  <a:srgbClr val="8C4F04"/>
                </a:solidFill>
                <a:latin typeface="Century Gothic"/>
                <a:cs typeface="Century Gothic"/>
              </a:rPr>
              <a:t> </a:t>
            </a:r>
            <a:r>
              <a:rPr sz="2200" spc="-70" dirty="0">
                <a:solidFill>
                  <a:srgbClr val="8C4F04"/>
                </a:solidFill>
                <a:latin typeface="Century Gothic"/>
                <a:cs typeface="Century Gothic"/>
              </a:rPr>
              <a:t>ações</a:t>
            </a:r>
            <a:r>
              <a:rPr sz="2200" dirty="0">
                <a:solidFill>
                  <a:srgbClr val="8C4F04"/>
                </a:solidFill>
                <a:latin typeface="Century Gothic"/>
                <a:cs typeface="Century Gothic"/>
              </a:rPr>
              <a:t> </a:t>
            </a:r>
            <a:r>
              <a:rPr sz="2200" spc="70" dirty="0">
                <a:solidFill>
                  <a:srgbClr val="8C4F04"/>
                </a:solidFill>
                <a:latin typeface="Century Gothic"/>
                <a:cs typeface="Century Gothic"/>
              </a:rPr>
              <a:t>futuras</a:t>
            </a:r>
            <a:endParaRPr sz="2200">
              <a:latin typeface="Century Gothic"/>
              <a:cs typeface="Century Gothic"/>
            </a:endParaRPr>
          </a:p>
          <a:p>
            <a:pPr marL="12700">
              <a:lnSpc>
                <a:spcPct val="100000"/>
              </a:lnSpc>
              <a:spcBef>
                <a:spcPts val="2039"/>
              </a:spcBef>
            </a:pPr>
            <a:r>
              <a:rPr sz="1400" dirty="0">
                <a:solidFill>
                  <a:srgbClr val="8C4F04"/>
                </a:solidFill>
                <a:latin typeface="Century Gothic"/>
                <a:cs typeface="Century Gothic"/>
              </a:rPr>
              <a:t>Pode-</a:t>
            </a:r>
            <a:r>
              <a:rPr sz="1400" spc="50" dirty="0">
                <a:solidFill>
                  <a:srgbClr val="8C4F04"/>
                </a:solidFill>
                <a:latin typeface="Century Gothic"/>
                <a:cs typeface="Century Gothic"/>
              </a:rPr>
              <a:t>se</a:t>
            </a:r>
            <a:r>
              <a:rPr sz="1400" spc="35" dirty="0">
                <a:solidFill>
                  <a:srgbClr val="8C4F04"/>
                </a:solidFill>
                <a:latin typeface="Century Gothic"/>
                <a:cs typeface="Century Gothic"/>
              </a:rPr>
              <a:t> </a:t>
            </a:r>
            <a:r>
              <a:rPr sz="1400" spc="-10" dirty="0">
                <a:solidFill>
                  <a:srgbClr val="8C4F04"/>
                </a:solidFill>
                <a:latin typeface="Century Gothic"/>
                <a:cs typeface="Century Gothic"/>
              </a:rPr>
              <a:t>destacar</a:t>
            </a:r>
            <a:r>
              <a:rPr sz="1400" spc="35" dirty="0">
                <a:solidFill>
                  <a:srgbClr val="8C4F04"/>
                </a:solidFill>
                <a:latin typeface="Century Gothic"/>
                <a:cs typeface="Century Gothic"/>
              </a:rPr>
              <a:t> </a:t>
            </a:r>
            <a:r>
              <a:rPr sz="1400" dirty="0">
                <a:solidFill>
                  <a:srgbClr val="8C4F04"/>
                </a:solidFill>
                <a:latin typeface="Century Gothic"/>
                <a:cs typeface="Century Gothic"/>
              </a:rPr>
              <a:t>como</a:t>
            </a:r>
            <a:r>
              <a:rPr sz="1400" spc="40" dirty="0">
                <a:solidFill>
                  <a:srgbClr val="8C4F04"/>
                </a:solidFill>
                <a:latin typeface="Century Gothic"/>
                <a:cs typeface="Century Gothic"/>
              </a:rPr>
              <a:t> </a:t>
            </a:r>
            <a:r>
              <a:rPr sz="1400" dirty="0">
                <a:solidFill>
                  <a:srgbClr val="8C4F04"/>
                </a:solidFill>
                <a:latin typeface="Century Gothic"/>
                <a:cs typeface="Century Gothic"/>
              </a:rPr>
              <a:t>desafio</a:t>
            </a:r>
            <a:r>
              <a:rPr sz="1400" spc="35" dirty="0">
                <a:solidFill>
                  <a:srgbClr val="8C4F04"/>
                </a:solidFill>
                <a:latin typeface="Century Gothic"/>
                <a:cs typeface="Century Gothic"/>
              </a:rPr>
              <a:t> </a:t>
            </a:r>
            <a:r>
              <a:rPr sz="1400" spc="-80" dirty="0">
                <a:solidFill>
                  <a:srgbClr val="8C4F04"/>
                </a:solidFill>
                <a:latin typeface="Century Gothic"/>
                <a:cs typeface="Century Gothic"/>
              </a:rPr>
              <a:t>da</a:t>
            </a:r>
            <a:r>
              <a:rPr sz="1400" spc="40" dirty="0">
                <a:solidFill>
                  <a:srgbClr val="8C4F04"/>
                </a:solidFill>
                <a:latin typeface="Century Gothic"/>
                <a:cs typeface="Century Gothic"/>
              </a:rPr>
              <a:t> </a:t>
            </a:r>
            <a:r>
              <a:rPr sz="1400" dirty="0">
                <a:solidFill>
                  <a:srgbClr val="8C4F04"/>
                </a:solidFill>
                <a:latin typeface="Century Gothic"/>
                <a:cs typeface="Century Gothic"/>
              </a:rPr>
              <a:t>gestão</a:t>
            </a:r>
            <a:r>
              <a:rPr sz="1400" spc="35" dirty="0">
                <a:solidFill>
                  <a:srgbClr val="8C4F04"/>
                </a:solidFill>
                <a:latin typeface="Century Gothic"/>
                <a:cs typeface="Century Gothic"/>
              </a:rPr>
              <a:t> </a:t>
            </a:r>
            <a:r>
              <a:rPr sz="1400" dirty="0">
                <a:solidFill>
                  <a:srgbClr val="8C4F04"/>
                </a:solidFill>
                <a:latin typeface="Century Gothic"/>
                <a:cs typeface="Century Gothic"/>
              </a:rPr>
              <a:t>patrimonial</a:t>
            </a:r>
            <a:r>
              <a:rPr sz="1400" spc="40" dirty="0">
                <a:solidFill>
                  <a:srgbClr val="8C4F04"/>
                </a:solidFill>
                <a:latin typeface="Century Gothic"/>
                <a:cs typeface="Century Gothic"/>
              </a:rPr>
              <a:t> </a:t>
            </a:r>
            <a:r>
              <a:rPr sz="1400" spc="-50" dirty="0">
                <a:solidFill>
                  <a:srgbClr val="8C4F04"/>
                </a:solidFill>
                <a:latin typeface="Century Gothic"/>
                <a:cs typeface="Century Gothic"/>
              </a:rPr>
              <a:t>o</a:t>
            </a:r>
            <a:endParaRPr sz="1400">
              <a:latin typeface="Century Gothic"/>
              <a:cs typeface="Century Gothic"/>
            </a:endParaRPr>
          </a:p>
          <a:p>
            <a:pPr marL="12700">
              <a:lnSpc>
                <a:spcPct val="100000"/>
              </a:lnSpc>
            </a:pPr>
            <a:r>
              <a:rPr sz="1400" spc="-10" dirty="0">
                <a:solidFill>
                  <a:srgbClr val="8C4F04"/>
                </a:solidFill>
                <a:latin typeface="Century Gothic"/>
                <a:cs typeface="Century Gothic"/>
              </a:rPr>
              <a:t>seguinte:</a:t>
            </a:r>
            <a:endParaRPr sz="1400">
              <a:latin typeface="Century Gothic"/>
              <a:cs typeface="Century Gothic"/>
            </a:endParaRPr>
          </a:p>
        </p:txBody>
      </p:sp>
      <p:sp>
        <p:nvSpPr>
          <p:cNvPr id="15" name="object 15"/>
          <p:cNvSpPr txBox="1"/>
          <p:nvPr/>
        </p:nvSpPr>
        <p:spPr>
          <a:xfrm>
            <a:off x="6377299" y="8721690"/>
            <a:ext cx="4976495" cy="665480"/>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Lst>
            </a:pPr>
            <a:r>
              <a:rPr sz="1400" spc="-30" dirty="0">
                <a:solidFill>
                  <a:srgbClr val="8C4F04"/>
                </a:solidFill>
                <a:latin typeface="Century Gothic"/>
                <a:cs typeface="Century Gothic"/>
              </a:rPr>
              <a:t>Elaboração</a:t>
            </a:r>
            <a:r>
              <a:rPr sz="1400" spc="-25" dirty="0">
                <a:solidFill>
                  <a:srgbClr val="8C4F04"/>
                </a:solidFill>
                <a:latin typeface="Century Gothic"/>
                <a:cs typeface="Century Gothic"/>
              </a:rPr>
              <a:t> </a:t>
            </a:r>
            <a:r>
              <a:rPr sz="1400" dirty="0">
                <a:solidFill>
                  <a:srgbClr val="8C4F04"/>
                </a:solidFill>
                <a:latin typeface="Century Gothic"/>
                <a:cs typeface="Century Gothic"/>
              </a:rPr>
              <a:t>do</a:t>
            </a:r>
            <a:r>
              <a:rPr sz="1400" spc="-25" dirty="0">
                <a:solidFill>
                  <a:srgbClr val="8C4F04"/>
                </a:solidFill>
                <a:latin typeface="Century Gothic"/>
                <a:cs typeface="Century Gothic"/>
              </a:rPr>
              <a:t> </a:t>
            </a:r>
            <a:r>
              <a:rPr sz="1400" dirty="0">
                <a:solidFill>
                  <a:srgbClr val="8C4F04"/>
                </a:solidFill>
                <a:latin typeface="Century Gothic"/>
                <a:cs typeface="Century Gothic"/>
              </a:rPr>
              <a:t>Manual</a:t>
            </a:r>
            <a:r>
              <a:rPr sz="1400" spc="-25" dirty="0">
                <a:solidFill>
                  <a:srgbClr val="8C4F04"/>
                </a:solidFill>
                <a:latin typeface="Century Gothic"/>
                <a:cs typeface="Century Gothic"/>
              </a:rPr>
              <a:t> </a:t>
            </a:r>
            <a:r>
              <a:rPr sz="1400" spc="-30" dirty="0">
                <a:solidFill>
                  <a:srgbClr val="8C4F04"/>
                </a:solidFill>
                <a:latin typeface="Century Gothic"/>
                <a:cs typeface="Century Gothic"/>
              </a:rPr>
              <a:t>de</a:t>
            </a:r>
            <a:r>
              <a:rPr sz="1400" spc="-25" dirty="0">
                <a:solidFill>
                  <a:srgbClr val="8C4F04"/>
                </a:solidFill>
                <a:latin typeface="Century Gothic"/>
                <a:cs typeface="Century Gothic"/>
              </a:rPr>
              <a:t> </a:t>
            </a:r>
            <a:r>
              <a:rPr sz="1400" spc="55" dirty="0">
                <a:solidFill>
                  <a:srgbClr val="8C4F04"/>
                </a:solidFill>
                <a:latin typeface="Century Gothic"/>
                <a:cs typeface="Century Gothic"/>
              </a:rPr>
              <a:t>Patrimônio</a:t>
            </a:r>
            <a:r>
              <a:rPr sz="1400" spc="-25" dirty="0">
                <a:solidFill>
                  <a:srgbClr val="8C4F04"/>
                </a:solidFill>
                <a:latin typeface="Century Gothic"/>
                <a:cs typeface="Century Gothic"/>
              </a:rPr>
              <a:t> </a:t>
            </a:r>
            <a:r>
              <a:rPr sz="1400" spc="-80" dirty="0">
                <a:solidFill>
                  <a:srgbClr val="8C4F04"/>
                </a:solidFill>
                <a:latin typeface="Century Gothic"/>
                <a:cs typeface="Century Gothic"/>
              </a:rPr>
              <a:t>e</a:t>
            </a:r>
            <a:r>
              <a:rPr sz="1400" spc="-25" dirty="0">
                <a:solidFill>
                  <a:srgbClr val="8C4F04"/>
                </a:solidFill>
                <a:latin typeface="Century Gothic"/>
                <a:cs typeface="Century Gothic"/>
              </a:rPr>
              <a:t> </a:t>
            </a:r>
            <a:r>
              <a:rPr sz="1400" spc="-10" dirty="0">
                <a:solidFill>
                  <a:srgbClr val="8C4F04"/>
                </a:solidFill>
                <a:latin typeface="Century Gothic"/>
                <a:cs typeface="Century Gothic"/>
              </a:rPr>
              <a:t>Almoxarifado;</a:t>
            </a:r>
            <a:endParaRPr sz="1400" dirty="0">
              <a:latin typeface="Century Gothic"/>
              <a:cs typeface="Century Gothic"/>
            </a:endParaRPr>
          </a:p>
          <a:p>
            <a:pPr marL="240665" indent="-227965">
              <a:lnSpc>
                <a:spcPct val="100000"/>
              </a:lnSpc>
              <a:buChar char="•"/>
              <a:tabLst>
                <a:tab pos="240665" algn="l"/>
              </a:tabLst>
            </a:pPr>
            <a:r>
              <a:rPr sz="1400" spc="-20" dirty="0">
                <a:solidFill>
                  <a:srgbClr val="8C4F04"/>
                </a:solidFill>
                <a:latin typeface="Century Gothic"/>
                <a:cs typeface="Century Gothic"/>
              </a:rPr>
              <a:t>Organização</a:t>
            </a:r>
            <a:r>
              <a:rPr sz="1400" spc="10" dirty="0">
                <a:solidFill>
                  <a:srgbClr val="8C4F04"/>
                </a:solidFill>
                <a:latin typeface="Century Gothic"/>
                <a:cs typeface="Century Gothic"/>
              </a:rPr>
              <a:t> </a:t>
            </a:r>
            <a:r>
              <a:rPr sz="1400" dirty="0">
                <a:solidFill>
                  <a:srgbClr val="8C4F04"/>
                </a:solidFill>
                <a:latin typeface="Century Gothic"/>
                <a:cs typeface="Century Gothic"/>
              </a:rPr>
              <a:t>do</a:t>
            </a:r>
            <a:r>
              <a:rPr sz="1400" spc="10" dirty="0">
                <a:solidFill>
                  <a:srgbClr val="8C4F04"/>
                </a:solidFill>
                <a:latin typeface="Century Gothic"/>
                <a:cs typeface="Century Gothic"/>
              </a:rPr>
              <a:t> </a:t>
            </a:r>
            <a:r>
              <a:rPr sz="1400" dirty="0">
                <a:solidFill>
                  <a:srgbClr val="8C4F04"/>
                </a:solidFill>
                <a:latin typeface="Century Gothic"/>
                <a:cs typeface="Century Gothic"/>
              </a:rPr>
              <a:t>Setor</a:t>
            </a:r>
            <a:r>
              <a:rPr sz="1400" spc="10" dirty="0">
                <a:solidFill>
                  <a:srgbClr val="8C4F04"/>
                </a:solidFill>
                <a:latin typeface="Century Gothic"/>
                <a:cs typeface="Century Gothic"/>
              </a:rPr>
              <a:t> </a:t>
            </a:r>
            <a:r>
              <a:rPr sz="1400" spc="-30" dirty="0">
                <a:solidFill>
                  <a:srgbClr val="8C4F04"/>
                </a:solidFill>
                <a:latin typeface="Century Gothic"/>
                <a:cs typeface="Century Gothic"/>
              </a:rPr>
              <a:t>de</a:t>
            </a:r>
            <a:r>
              <a:rPr sz="1400" spc="10" dirty="0">
                <a:solidFill>
                  <a:srgbClr val="8C4F04"/>
                </a:solidFill>
                <a:latin typeface="Century Gothic"/>
                <a:cs typeface="Century Gothic"/>
              </a:rPr>
              <a:t> </a:t>
            </a:r>
            <a:r>
              <a:rPr sz="1400" spc="-10" dirty="0" err="1">
                <a:solidFill>
                  <a:srgbClr val="8C4F04"/>
                </a:solidFill>
                <a:latin typeface="Century Gothic"/>
                <a:cs typeface="Century Gothic"/>
              </a:rPr>
              <a:t>Patrimônio</a:t>
            </a:r>
            <a:r>
              <a:rPr sz="1400" spc="-10" dirty="0">
                <a:solidFill>
                  <a:srgbClr val="8C4F04"/>
                </a:solidFill>
                <a:latin typeface="Century Gothic"/>
                <a:cs typeface="Century Gothic"/>
              </a:rPr>
              <a:t>;</a:t>
            </a:r>
            <a:endParaRPr lang="pt-BR" sz="1400" dirty="0">
              <a:latin typeface="Century Gothic"/>
              <a:cs typeface="Century Gothic"/>
            </a:endParaRPr>
          </a:p>
          <a:p>
            <a:pPr marL="240665" indent="-227965">
              <a:lnSpc>
                <a:spcPct val="100000"/>
              </a:lnSpc>
              <a:buChar char="•"/>
              <a:tabLst>
                <a:tab pos="240665" algn="l"/>
              </a:tabLst>
            </a:pPr>
            <a:r>
              <a:rPr lang="pt-BR" sz="1400" spc="-55" dirty="0">
                <a:solidFill>
                  <a:srgbClr val="8C4F04"/>
                </a:solidFill>
                <a:latin typeface="Century Gothic"/>
                <a:cs typeface="Century Gothic"/>
              </a:rPr>
              <a:t>Adequação</a:t>
            </a:r>
            <a:r>
              <a:rPr lang="pt-BR" sz="1400" spc="-45" dirty="0">
                <a:solidFill>
                  <a:srgbClr val="8C4F04"/>
                </a:solidFill>
                <a:latin typeface="Century Gothic"/>
                <a:cs typeface="Century Gothic"/>
              </a:rPr>
              <a:t> </a:t>
            </a:r>
            <a:r>
              <a:rPr lang="pt-BR" sz="1400" spc="-80" dirty="0">
                <a:solidFill>
                  <a:srgbClr val="8C4F04"/>
                </a:solidFill>
                <a:latin typeface="Century Gothic"/>
                <a:cs typeface="Century Gothic"/>
              </a:rPr>
              <a:t>da</a:t>
            </a:r>
            <a:r>
              <a:rPr lang="pt-BR" sz="1400" spc="-25" dirty="0">
                <a:solidFill>
                  <a:srgbClr val="8C4F04"/>
                </a:solidFill>
                <a:latin typeface="Century Gothic"/>
                <a:cs typeface="Century Gothic"/>
              </a:rPr>
              <a:t> </a:t>
            </a:r>
            <a:r>
              <a:rPr lang="pt-BR" sz="1400" dirty="0">
                <a:solidFill>
                  <a:srgbClr val="8C4F04"/>
                </a:solidFill>
                <a:latin typeface="Century Gothic"/>
                <a:cs typeface="Century Gothic"/>
              </a:rPr>
              <a:t>sede</a:t>
            </a:r>
            <a:r>
              <a:rPr lang="pt-BR" sz="1400" spc="-40" dirty="0">
                <a:solidFill>
                  <a:srgbClr val="8C4F04"/>
                </a:solidFill>
                <a:latin typeface="Century Gothic"/>
                <a:cs typeface="Century Gothic"/>
              </a:rPr>
              <a:t> </a:t>
            </a:r>
            <a:r>
              <a:rPr lang="pt-BR" sz="1400" dirty="0">
                <a:solidFill>
                  <a:srgbClr val="8C4F04"/>
                </a:solidFill>
                <a:latin typeface="Century Gothic"/>
                <a:cs typeface="Century Gothic"/>
              </a:rPr>
              <a:t>do</a:t>
            </a:r>
            <a:r>
              <a:rPr lang="pt-BR" sz="1400" spc="-35" dirty="0">
                <a:solidFill>
                  <a:srgbClr val="8C4F04"/>
                </a:solidFill>
                <a:latin typeface="Century Gothic"/>
                <a:cs typeface="Century Gothic"/>
              </a:rPr>
              <a:t> </a:t>
            </a:r>
            <a:r>
              <a:rPr lang="pt-BR" sz="1400" dirty="0">
                <a:solidFill>
                  <a:srgbClr val="8C4F04"/>
                </a:solidFill>
                <a:latin typeface="Century Gothic"/>
                <a:cs typeface="Century Gothic"/>
              </a:rPr>
              <a:t>CRMV-</a:t>
            </a:r>
            <a:r>
              <a:rPr lang="pt-BR" sz="1400" spc="-25" dirty="0">
                <a:solidFill>
                  <a:srgbClr val="8C4F04"/>
                </a:solidFill>
                <a:latin typeface="Century Gothic"/>
                <a:cs typeface="Century Gothic"/>
              </a:rPr>
              <a:t>AM.</a:t>
            </a:r>
            <a:endParaRPr lang="pt-BR" sz="1400" dirty="0">
              <a:latin typeface="Century Gothic"/>
              <a:cs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44226" y="9609766"/>
            <a:ext cx="56413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39</a:t>
            </a:r>
            <a:endParaRPr sz="1200">
              <a:latin typeface="Century Gothic"/>
              <a:cs typeface="Century Gothic"/>
            </a:endParaRPr>
          </a:p>
        </p:txBody>
      </p:sp>
      <p:sp>
        <p:nvSpPr>
          <p:cNvPr id="3" name="object 3"/>
          <p:cNvSpPr txBox="1">
            <a:spLocks noGrp="1"/>
          </p:cNvSpPr>
          <p:nvPr>
            <p:ph type="title"/>
          </p:nvPr>
        </p:nvSpPr>
        <p:spPr>
          <a:xfrm>
            <a:off x="492771" y="356081"/>
            <a:ext cx="3892550" cy="482600"/>
          </a:xfrm>
          <a:prstGeom prst="rect">
            <a:avLst/>
          </a:prstGeom>
        </p:spPr>
        <p:txBody>
          <a:bodyPr vert="horz" wrap="square" lIns="0" tIns="12700" rIns="0" bIns="0" rtlCol="0">
            <a:spAutoFit/>
          </a:bodyPr>
          <a:lstStyle/>
          <a:p>
            <a:pPr marL="12700">
              <a:lnSpc>
                <a:spcPct val="100000"/>
              </a:lnSpc>
              <a:spcBef>
                <a:spcPts val="100"/>
              </a:spcBef>
              <a:tabLst>
                <a:tab pos="920750" algn="l"/>
              </a:tabLst>
            </a:pPr>
            <a:r>
              <a:rPr sz="4500" spc="150" baseline="2777" dirty="0">
                <a:solidFill>
                  <a:srgbClr val="8C4F04"/>
                </a:solidFill>
              </a:rPr>
              <a:t>4.3.</a:t>
            </a:r>
            <a:r>
              <a:rPr sz="4500" baseline="2777" dirty="0">
                <a:solidFill>
                  <a:srgbClr val="8C4F04"/>
                </a:solidFill>
              </a:rPr>
              <a:t>	</a:t>
            </a:r>
            <a:r>
              <a:rPr sz="2600" dirty="0">
                <a:solidFill>
                  <a:srgbClr val="8C4F04"/>
                </a:solidFill>
              </a:rPr>
              <a:t>Gestão</a:t>
            </a:r>
            <a:r>
              <a:rPr sz="2600" spc="-95" dirty="0">
                <a:solidFill>
                  <a:srgbClr val="8C4F04"/>
                </a:solidFill>
              </a:rPr>
              <a:t> </a:t>
            </a:r>
            <a:r>
              <a:rPr sz="2600" spc="-75" dirty="0">
                <a:solidFill>
                  <a:srgbClr val="8C4F04"/>
                </a:solidFill>
              </a:rPr>
              <a:t>de</a:t>
            </a:r>
            <a:r>
              <a:rPr sz="2600" spc="-95" dirty="0">
                <a:solidFill>
                  <a:srgbClr val="8C4F04"/>
                </a:solidFill>
              </a:rPr>
              <a:t> </a:t>
            </a:r>
            <a:r>
              <a:rPr sz="2600" spc="150" dirty="0">
                <a:solidFill>
                  <a:srgbClr val="8C4F04"/>
                </a:solidFill>
              </a:rPr>
              <a:t>Custos</a:t>
            </a:r>
            <a:endParaRPr sz="2600"/>
          </a:p>
        </p:txBody>
      </p:sp>
      <p:graphicFrame>
        <p:nvGraphicFramePr>
          <p:cNvPr id="4" name="object 4"/>
          <p:cNvGraphicFramePr>
            <a:graphicFrameLocks noGrp="1"/>
          </p:cNvGraphicFramePr>
          <p:nvPr>
            <p:extLst>
              <p:ext uri="{D42A27DB-BD31-4B8C-83A1-F6EECF244321}">
                <p14:modId xmlns:p14="http://schemas.microsoft.com/office/powerpoint/2010/main" val="586689827"/>
              </p:ext>
            </p:extLst>
          </p:nvPr>
        </p:nvGraphicFramePr>
        <p:xfrm>
          <a:off x="4008196" y="3986999"/>
          <a:ext cx="8164193" cy="4811376"/>
        </p:xfrm>
        <a:graphic>
          <a:graphicData uri="http://schemas.openxmlformats.org/drawingml/2006/table">
            <a:tbl>
              <a:tblPr firstRow="1" bandRow="1">
                <a:tableStyleId>{2D5ABB26-0587-4C30-8999-92F81FD0307C}</a:tableStyleId>
              </a:tblPr>
              <a:tblGrid>
                <a:gridCol w="4309745">
                  <a:extLst>
                    <a:ext uri="{9D8B030D-6E8A-4147-A177-3AD203B41FA5}">
                      <a16:colId xmlns:a16="http://schemas.microsoft.com/office/drawing/2014/main" val="20000"/>
                    </a:ext>
                  </a:extLst>
                </a:gridCol>
                <a:gridCol w="1087120">
                  <a:extLst>
                    <a:ext uri="{9D8B030D-6E8A-4147-A177-3AD203B41FA5}">
                      <a16:colId xmlns:a16="http://schemas.microsoft.com/office/drawing/2014/main" val="20001"/>
                    </a:ext>
                  </a:extLst>
                </a:gridCol>
                <a:gridCol w="694689">
                  <a:extLst>
                    <a:ext uri="{9D8B030D-6E8A-4147-A177-3AD203B41FA5}">
                      <a16:colId xmlns:a16="http://schemas.microsoft.com/office/drawing/2014/main" val="20002"/>
                    </a:ext>
                  </a:extLst>
                </a:gridCol>
                <a:gridCol w="1245235">
                  <a:extLst>
                    <a:ext uri="{9D8B030D-6E8A-4147-A177-3AD203B41FA5}">
                      <a16:colId xmlns:a16="http://schemas.microsoft.com/office/drawing/2014/main" val="20003"/>
                    </a:ext>
                  </a:extLst>
                </a:gridCol>
                <a:gridCol w="827404">
                  <a:extLst>
                    <a:ext uri="{9D8B030D-6E8A-4147-A177-3AD203B41FA5}">
                      <a16:colId xmlns:a16="http://schemas.microsoft.com/office/drawing/2014/main" val="20004"/>
                    </a:ext>
                  </a:extLst>
                </a:gridCol>
              </a:tblGrid>
              <a:tr h="431800">
                <a:tc>
                  <a:txBody>
                    <a:bodyPr/>
                    <a:lstStyle/>
                    <a:p>
                      <a:pPr marL="50165">
                        <a:lnSpc>
                          <a:spcPct val="100000"/>
                        </a:lnSpc>
                        <a:spcBef>
                          <a:spcPts val="810"/>
                        </a:spcBef>
                      </a:pPr>
                      <a:r>
                        <a:rPr sz="1400" b="1" dirty="0">
                          <a:solidFill>
                            <a:srgbClr val="FFFFFF"/>
                          </a:solidFill>
                          <a:latin typeface="Arial"/>
                          <a:cs typeface="Arial"/>
                        </a:rPr>
                        <a:t>Centro</a:t>
                      </a:r>
                      <a:r>
                        <a:rPr sz="1400" b="1" spc="-5" dirty="0">
                          <a:solidFill>
                            <a:srgbClr val="FFFFFF"/>
                          </a:solidFill>
                          <a:latin typeface="Arial"/>
                          <a:cs typeface="Arial"/>
                        </a:rPr>
                        <a:t> </a:t>
                      </a:r>
                      <a:r>
                        <a:rPr sz="1400" b="1" dirty="0">
                          <a:solidFill>
                            <a:srgbClr val="FFFFFF"/>
                          </a:solidFill>
                          <a:latin typeface="Arial"/>
                          <a:cs typeface="Arial"/>
                        </a:rPr>
                        <a:t>de </a:t>
                      </a:r>
                      <a:r>
                        <a:rPr sz="1400" b="1" spc="-10" dirty="0">
                          <a:solidFill>
                            <a:srgbClr val="FFFFFF"/>
                          </a:solidFill>
                          <a:latin typeface="Arial"/>
                          <a:cs typeface="Arial"/>
                        </a:rPr>
                        <a:t>Custo</a:t>
                      </a:r>
                      <a:endParaRPr sz="1400">
                        <a:latin typeface="Arial"/>
                        <a:cs typeface="Arial"/>
                      </a:endParaRPr>
                    </a:p>
                  </a:txBody>
                  <a:tcPr marL="0" marR="0" marT="102870" marB="0">
                    <a:lnR w="12700">
                      <a:solidFill>
                        <a:srgbClr val="FFFFFF"/>
                      </a:solidFill>
                      <a:prstDash val="solid"/>
                    </a:lnR>
                    <a:solidFill>
                      <a:srgbClr val="8C4F04"/>
                    </a:solidFill>
                  </a:tcPr>
                </a:tc>
                <a:tc>
                  <a:txBody>
                    <a:bodyPr/>
                    <a:lstStyle/>
                    <a:p>
                      <a:pPr marR="66040" algn="r">
                        <a:lnSpc>
                          <a:spcPct val="100000"/>
                        </a:lnSpc>
                        <a:spcBef>
                          <a:spcPts val="810"/>
                        </a:spcBef>
                      </a:pPr>
                      <a:r>
                        <a:rPr sz="1400" b="1" spc="-10" dirty="0">
                          <a:solidFill>
                            <a:srgbClr val="FFFFFF"/>
                          </a:solidFill>
                          <a:latin typeface="Arial"/>
                          <a:cs typeface="Arial"/>
                        </a:rPr>
                        <a:t>Orçamento</a:t>
                      </a:r>
                      <a:endParaRPr sz="1400">
                        <a:latin typeface="Arial"/>
                        <a:cs typeface="Arial"/>
                      </a:endParaRPr>
                    </a:p>
                  </a:txBody>
                  <a:tcPr marL="0" marR="0" marT="102870" marB="0">
                    <a:lnL w="12700" cap="flat" cmpd="sng" algn="ctr">
                      <a:solidFill>
                        <a:srgbClr val="FFFFFF"/>
                      </a:solidFill>
                      <a:prstDash val="solid"/>
                      <a:round/>
                      <a:headEnd type="none" w="med" len="med"/>
                      <a:tailEnd type="none" w="med" len="med"/>
                    </a:lnL>
                    <a:lnR w="12700">
                      <a:solidFill>
                        <a:srgbClr val="FFFFFF"/>
                      </a:solidFill>
                      <a:prstDash val="solid"/>
                    </a:lnR>
                    <a:solidFill>
                      <a:srgbClr val="8C4F04"/>
                    </a:solidFill>
                  </a:tcPr>
                </a:tc>
                <a:tc>
                  <a:txBody>
                    <a:bodyPr/>
                    <a:lstStyle/>
                    <a:p>
                      <a:pPr algn="ctr">
                        <a:lnSpc>
                          <a:spcPct val="100000"/>
                        </a:lnSpc>
                        <a:spcBef>
                          <a:spcPts val="810"/>
                        </a:spcBef>
                      </a:pPr>
                      <a:r>
                        <a:rPr sz="1400" b="1" spc="-50" dirty="0">
                          <a:solidFill>
                            <a:srgbClr val="FFFFFF"/>
                          </a:solidFill>
                          <a:latin typeface="Arial"/>
                          <a:cs typeface="Arial"/>
                        </a:rPr>
                        <a:t>%</a:t>
                      </a:r>
                      <a:endParaRPr sz="1400">
                        <a:latin typeface="Arial"/>
                        <a:cs typeface="Arial"/>
                      </a:endParaRPr>
                    </a:p>
                  </a:txBody>
                  <a:tcPr marL="0" marR="0" marT="102870" marB="0">
                    <a:lnL w="12700">
                      <a:solidFill>
                        <a:srgbClr val="FFFFFF"/>
                      </a:solidFill>
                      <a:prstDash val="solid"/>
                    </a:lnL>
                    <a:lnR w="12700">
                      <a:solidFill>
                        <a:srgbClr val="FFFFFF"/>
                      </a:solidFill>
                      <a:prstDash val="solid"/>
                    </a:lnR>
                    <a:solidFill>
                      <a:srgbClr val="8C4F04"/>
                    </a:solidFill>
                  </a:tcPr>
                </a:tc>
                <a:tc>
                  <a:txBody>
                    <a:bodyPr/>
                    <a:lstStyle/>
                    <a:p>
                      <a:pPr marL="207010">
                        <a:lnSpc>
                          <a:spcPct val="100000"/>
                        </a:lnSpc>
                        <a:spcBef>
                          <a:spcPts val="810"/>
                        </a:spcBef>
                      </a:pPr>
                      <a:r>
                        <a:rPr sz="1400" b="1" spc="-10" dirty="0">
                          <a:solidFill>
                            <a:srgbClr val="FFFFFF"/>
                          </a:solidFill>
                          <a:latin typeface="Arial"/>
                          <a:cs typeface="Arial"/>
                        </a:rPr>
                        <a:t>Realizado</a:t>
                      </a:r>
                      <a:endParaRPr sz="1400">
                        <a:latin typeface="Arial"/>
                        <a:cs typeface="Arial"/>
                      </a:endParaRPr>
                    </a:p>
                  </a:txBody>
                  <a:tcPr marL="0" marR="0" marT="102870"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810"/>
                        </a:spcBef>
                      </a:pPr>
                      <a:r>
                        <a:rPr sz="1400" b="1" spc="-50" dirty="0">
                          <a:solidFill>
                            <a:srgbClr val="FFFFFF"/>
                          </a:solidFill>
                          <a:latin typeface="Arial"/>
                          <a:cs typeface="Arial"/>
                        </a:rPr>
                        <a:t>%</a:t>
                      </a:r>
                      <a:endParaRPr sz="1400">
                        <a:latin typeface="Arial"/>
                        <a:cs typeface="Arial"/>
                      </a:endParaRPr>
                    </a:p>
                  </a:txBody>
                  <a:tcPr marL="0" marR="0" marT="102870" marB="0">
                    <a:lnL w="12700">
                      <a:solidFill>
                        <a:srgbClr val="FFFFFF"/>
                      </a:solidFill>
                      <a:prstDash val="solid"/>
                    </a:lnL>
                    <a:lnR w="12700">
                      <a:solidFill>
                        <a:srgbClr val="FFFFFF"/>
                      </a:solidFill>
                      <a:prstDash val="solid"/>
                    </a:lnR>
                    <a:solidFill>
                      <a:srgbClr val="8C4F04"/>
                    </a:solidFill>
                  </a:tcPr>
                </a:tc>
                <a:extLst>
                  <a:ext uri="{0D108BD9-81ED-4DB2-BD59-A6C34878D82A}">
                    <a16:rowId xmlns:a16="http://schemas.microsoft.com/office/drawing/2014/main" val="10000"/>
                  </a:ext>
                </a:extLst>
              </a:tr>
              <a:tr h="230504">
                <a:tc>
                  <a:txBody>
                    <a:bodyPr/>
                    <a:lstStyle/>
                    <a:p>
                      <a:pPr marL="50165">
                        <a:lnSpc>
                          <a:spcPct val="100000"/>
                        </a:lnSpc>
                        <a:spcBef>
                          <a:spcPts val="20"/>
                        </a:spcBef>
                      </a:pPr>
                      <a:r>
                        <a:rPr sz="1400" b="1" dirty="0">
                          <a:solidFill>
                            <a:srgbClr val="8C4F04"/>
                          </a:solidFill>
                          <a:latin typeface="Arial"/>
                          <a:cs typeface="Arial"/>
                        </a:rPr>
                        <a:t>1</a:t>
                      </a:r>
                      <a:r>
                        <a:rPr sz="1400" b="1" spc="-5" dirty="0">
                          <a:solidFill>
                            <a:srgbClr val="8C4F04"/>
                          </a:solidFill>
                          <a:latin typeface="Arial"/>
                          <a:cs typeface="Arial"/>
                        </a:rPr>
                        <a:t> </a:t>
                      </a:r>
                      <a:r>
                        <a:rPr sz="1400" b="1" dirty="0">
                          <a:solidFill>
                            <a:srgbClr val="8C4F04"/>
                          </a:solidFill>
                          <a:latin typeface="Arial"/>
                          <a:cs typeface="Arial"/>
                        </a:rPr>
                        <a:t>-</a:t>
                      </a:r>
                      <a:r>
                        <a:rPr sz="1400" b="1" spc="-55" dirty="0">
                          <a:solidFill>
                            <a:srgbClr val="8C4F04"/>
                          </a:solidFill>
                          <a:latin typeface="Arial"/>
                          <a:cs typeface="Arial"/>
                        </a:rPr>
                        <a:t> </a:t>
                      </a:r>
                      <a:r>
                        <a:rPr sz="1400" b="1" spc="-20" dirty="0">
                          <a:solidFill>
                            <a:srgbClr val="8C4F04"/>
                          </a:solidFill>
                          <a:latin typeface="Arial"/>
                          <a:cs typeface="Arial"/>
                        </a:rPr>
                        <a:t>ATIVIDADES</a:t>
                      </a:r>
                      <a:r>
                        <a:rPr sz="1400" b="1" spc="-5" dirty="0">
                          <a:solidFill>
                            <a:srgbClr val="8C4F04"/>
                          </a:solidFill>
                          <a:latin typeface="Arial"/>
                          <a:cs typeface="Arial"/>
                        </a:rPr>
                        <a:t> </a:t>
                      </a:r>
                      <a:r>
                        <a:rPr sz="1400" b="1" dirty="0">
                          <a:solidFill>
                            <a:srgbClr val="8C4F04"/>
                          </a:solidFill>
                          <a:latin typeface="Arial"/>
                          <a:cs typeface="Arial"/>
                        </a:rPr>
                        <a:t>DE</a:t>
                      </a:r>
                      <a:r>
                        <a:rPr sz="1400" b="1" spc="-55" dirty="0">
                          <a:solidFill>
                            <a:srgbClr val="8C4F04"/>
                          </a:solidFill>
                          <a:latin typeface="Arial"/>
                          <a:cs typeface="Arial"/>
                        </a:rPr>
                        <a:t> </a:t>
                      </a:r>
                      <a:r>
                        <a:rPr sz="1400" b="1" spc="-10" dirty="0">
                          <a:solidFill>
                            <a:srgbClr val="8C4F04"/>
                          </a:solidFill>
                          <a:latin typeface="Arial"/>
                          <a:cs typeface="Arial"/>
                        </a:rPr>
                        <a:t>APOIO</a:t>
                      </a:r>
                      <a:endParaRPr sz="1400">
                        <a:latin typeface="Arial"/>
                        <a:cs typeface="Arial"/>
                      </a:endParaRPr>
                    </a:p>
                  </a:txBody>
                  <a:tcPr marL="0" marR="0" marT="2540" marB="0">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4.180.605,00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97,68%</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3.990.150,83</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95,44%</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01"/>
                  </a:ext>
                </a:extLst>
              </a:tr>
              <a:tr h="230504">
                <a:tc>
                  <a:txBody>
                    <a:bodyPr/>
                    <a:lstStyle/>
                    <a:p>
                      <a:pPr marL="50165">
                        <a:lnSpc>
                          <a:spcPct val="100000"/>
                        </a:lnSpc>
                        <a:spcBef>
                          <a:spcPts val="15"/>
                        </a:spcBef>
                      </a:pPr>
                      <a:r>
                        <a:rPr sz="1400" b="1" dirty="0">
                          <a:solidFill>
                            <a:srgbClr val="8C4F04"/>
                          </a:solidFill>
                          <a:latin typeface="Arial"/>
                          <a:cs typeface="Arial"/>
                        </a:rPr>
                        <a:t>1.01</a:t>
                      </a:r>
                      <a:r>
                        <a:rPr sz="1400" b="1" spc="-5" dirty="0">
                          <a:solidFill>
                            <a:srgbClr val="8C4F04"/>
                          </a:solidFill>
                          <a:latin typeface="Arial"/>
                          <a:cs typeface="Arial"/>
                        </a:rPr>
                        <a:t> </a:t>
                      </a:r>
                      <a:r>
                        <a:rPr sz="1400" b="1" dirty="0">
                          <a:solidFill>
                            <a:srgbClr val="8C4F04"/>
                          </a:solidFill>
                          <a:latin typeface="Arial"/>
                          <a:cs typeface="Arial"/>
                        </a:rPr>
                        <a:t>-</a:t>
                      </a:r>
                      <a:r>
                        <a:rPr sz="1400" b="1" spc="-5" dirty="0">
                          <a:solidFill>
                            <a:srgbClr val="8C4F04"/>
                          </a:solidFill>
                          <a:latin typeface="Arial"/>
                          <a:cs typeface="Arial"/>
                        </a:rPr>
                        <a:t> </a:t>
                      </a:r>
                      <a:r>
                        <a:rPr sz="1400" b="1" dirty="0">
                          <a:solidFill>
                            <a:srgbClr val="8C4F04"/>
                          </a:solidFill>
                          <a:latin typeface="Arial"/>
                          <a:cs typeface="Arial"/>
                        </a:rPr>
                        <a:t>Gestão</a:t>
                      </a:r>
                      <a:r>
                        <a:rPr sz="1400" b="1" spc="-5" dirty="0">
                          <a:solidFill>
                            <a:srgbClr val="8C4F04"/>
                          </a:solidFill>
                          <a:latin typeface="Arial"/>
                          <a:cs typeface="Arial"/>
                        </a:rPr>
                        <a:t> </a:t>
                      </a:r>
                      <a:r>
                        <a:rPr sz="1400" b="1" dirty="0">
                          <a:solidFill>
                            <a:srgbClr val="8C4F04"/>
                          </a:solidFill>
                          <a:latin typeface="Arial"/>
                          <a:cs typeface="Arial"/>
                        </a:rPr>
                        <a:t>de</a:t>
                      </a:r>
                      <a:r>
                        <a:rPr sz="1400" b="1" spc="-5" dirty="0">
                          <a:solidFill>
                            <a:srgbClr val="8C4F04"/>
                          </a:solidFill>
                          <a:latin typeface="Arial"/>
                          <a:cs typeface="Arial"/>
                        </a:rPr>
                        <a:t> </a:t>
                      </a:r>
                      <a:r>
                        <a:rPr sz="1400" b="1" spc="-10" dirty="0">
                          <a:solidFill>
                            <a:srgbClr val="8C4F04"/>
                          </a:solidFill>
                          <a:latin typeface="Arial"/>
                          <a:cs typeface="Arial"/>
                        </a:rPr>
                        <a:t>Recursos</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3.760.535,00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87,87%</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3.578.757,45</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95,17%</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02"/>
                  </a:ext>
                </a:extLst>
              </a:tr>
              <a:tr h="230504">
                <a:tc>
                  <a:txBody>
                    <a:bodyPr/>
                    <a:lstStyle/>
                    <a:p>
                      <a:pPr marL="50165">
                        <a:lnSpc>
                          <a:spcPct val="100000"/>
                        </a:lnSpc>
                        <a:spcBef>
                          <a:spcPts val="15"/>
                        </a:spcBef>
                      </a:pPr>
                      <a:r>
                        <a:rPr sz="1400" dirty="0">
                          <a:solidFill>
                            <a:srgbClr val="8C4F04"/>
                          </a:solidFill>
                          <a:latin typeface="Arial"/>
                          <a:cs typeface="Arial"/>
                        </a:rPr>
                        <a:t>1.01.01</a:t>
                      </a:r>
                      <a:r>
                        <a:rPr sz="1400" spc="-15"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dirty="0">
                          <a:solidFill>
                            <a:srgbClr val="8C4F04"/>
                          </a:solidFill>
                          <a:latin typeface="Arial"/>
                          <a:cs typeface="Arial"/>
                        </a:rPr>
                        <a:t>Gestão</a:t>
                      </a:r>
                      <a:r>
                        <a:rPr sz="1400" spc="-15" dirty="0">
                          <a:solidFill>
                            <a:srgbClr val="8C4F04"/>
                          </a:solidFill>
                          <a:latin typeface="Arial"/>
                          <a:cs typeface="Arial"/>
                        </a:rPr>
                        <a:t> </a:t>
                      </a:r>
                      <a:r>
                        <a:rPr sz="1400" dirty="0">
                          <a:solidFill>
                            <a:srgbClr val="8C4F04"/>
                          </a:solidFill>
                          <a:latin typeface="Arial"/>
                          <a:cs typeface="Arial"/>
                        </a:rPr>
                        <a:t>de</a:t>
                      </a:r>
                      <a:r>
                        <a:rPr sz="1400" spc="-15" dirty="0">
                          <a:solidFill>
                            <a:srgbClr val="8C4F04"/>
                          </a:solidFill>
                          <a:latin typeface="Arial"/>
                          <a:cs typeface="Arial"/>
                        </a:rPr>
                        <a:t> </a:t>
                      </a:r>
                      <a:r>
                        <a:rPr sz="1400" spc="-10" dirty="0">
                          <a:solidFill>
                            <a:srgbClr val="8C4F04"/>
                          </a:solidFill>
                          <a:latin typeface="Arial"/>
                          <a:cs typeface="Arial"/>
                        </a:rPr>
                        <a:t>Pessoas</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825.844,00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19,30%</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739.203,88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89,51%</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03"/>
                  </a:ext>
                </a:extLst>
              </a:tr>
              <a:tr h="230504">
                <a:tc>
                  <a:txBody>
                    <a:bodyPr/>
                    <a:lstStyle/>
                    <a:p>
                      <a:pPr marL="50165">
                        <a:lnSpc>
                          <a:spcPct val="100000"/>
                        </a:lnSpc>
                        <a:spcBef>
                          <a:spcPts val="15"/>
                        </a:spcBef>
                      </a:pPr>
                      <a:r>
                        <a:rPr sz="1400" dirty="0">
                          <a:solidFill>
                            <a:srgbClr val="8C4F04"/>
                          </a:solidFill>
                          <a:latin typeface="Arial"/>
                          <a:cs typeface="Arial"/>
                        </a:rPr>
                        <a:t>1.01.02</a:t>
                      </a:r>
                      <a:r>
                        <a:rPr sz="1400" spc="-10" dirty="0">
                          <a:solidFill>
                            <a:srgbClr val="8C4F04"/>
                          </a:solidFill>
                          <a:latin typeface="Arial"/>
                          <a:cs typeface="Arial"/>
                        </a:rPr>
                        <a:t> </a:t>
                      </a:r>
                      <a:r>
                        <a:rPr sz="1400" dirty="0">
                          <a:solidFill>
                            <a:srgbClr val="8C4F04"/>
                          </a:solidFill>
                          <a:latin typeface="Arial"/>
                          <a:cs typeface="Arial"/>
                        </a:rPr>
                        <a:t>- </a:t>
                      </a:r>
                      <a:r>
                        <a:rPr sz="1400" spc="-10" dirty="0">
                          <a:solidFill>
                            <a:srgbClr val="8C4F04"/>
                          </a:solidFill>
                          <a:latin typeface="Arial"/>
                          <a:cs typeface="Arial"/>
                        </a:rPr>
                        <a:t>Gestão</a:t>
                      </a:r>
                      <a:r>
                        <a:rPr sz="1400" spc="-75" dirty="0">
                          <a:solidFill>
                            <a:srgbClr val="8C4F04"/>
                          </a:solidFill>
                          <a:latin typeface="Arial"/>
                          <a:cs typeface="Arial"/>
                        </a:rPr>
                        <a:t> </a:t>
                      </a:r>
                      <a:r>
                        <a:rPr sz="1400" spc="-10" dirty="0">
                          <a:solidFill>
                            <a:srgbClr val="8C4F04"/>
                          </a:solidFill>
                          <a:latin typeface="Arial"/>
                          <a:cs typeface="Arial"/>
                        </a:rPr>
                        <a:t>Administrativa</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2.902.136,00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67,81%</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2.807.045,08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96,72%</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04"/>
                  </a:ext>
                </a:extLst>
              </a:tr>
              <a:tr h="230504">
                <a:tc>
                  <a:txBody>
                    <a:bodyPr/>
                    <a:lstStyle/>
                    <a:p>
                      <a:pPr marL="50165">
                        <a:lnSpc>
                          <a:spcPct val="100000"/>
                        </a:lnSpc>
                        <a:spcBef>
                          <a:spcPts val="15"/>
                        </a:spcBef>
                      </a:pPr>
                      <a:r>
                        <a:rPr sz="1400" dirty="0">
                          <a:solidFill>
                            <a:srgbClr val="8C4F04"/>
                          </a:solidFill>
                          <a:latin typeface="Arial"/>
                          <a:cs typeface="Arial"/>
                        </a:rPr>
                        <a:t>1.01.06</a:t>
                      </a:r>
                      <a:r>
                        <a:rPr sz="1400" spc="-15" dirty="0">
                          <a:solidFill>
                            <a:srgbClr val="8C4F04"/>
                          </a:solidFill>
                          <a:latin typeface="Arial"/>
                          <a:cs typeface="Arial"/>
                        </a:rPr>
                        <a:t> </a:t>
                      </a:r>
                      <a:r>
                        <a:rPr sz="1400" dirty="0">
                          <a:solidFill>
                            <a:srgbClr val="8C4F04"/>
                          </a:solidFill>
                          <a:latin typeface="Arial"/>
                          <a:cs typeface="Arial"/>
                        </a:rPr>
                        <a:t>-</a:t>
                      </a:r>
                      <a:r>
                        <a:rPr sz="1400" spc="-10" dirty="0">
                          <a:solidFill>
                            <a:srgbClr val="8C4F04"/>
                          </a:solidFill>
                          <a:latin typeface="Arial"/>
                          <a:cs typeface="Arial"/>
                        </a:rPr>
                        <a:t> </a:t>
                      </a:r>
                      <a:r>
                        <a:rPr sz="1400" dirty="0">
                          <a:solidFill>
                            <a:srgbClr val="8C4F04"/>
                          </a:solidFill>
                          <a:latin typeface="Arial"/>
                          <a:cs typeface="Arial"/>
                        </a:rPr>
                        <a:t>Eventos</a:t>
                      </a:r>
                      <a:r>
                        <a:rPr sz="1400" spc="-85" dirty="0">
                          <a:solidFill>
                            <a:srgbClr val="8C4F04"/>
                          </a:solidFill>
                          <a:latin typeface="Arial"/>
                          <a:cs typeface="Arial"/>
                        </a:rPr>
                        <a:t> </a:t>
                      </a:r>
                      <a:r>
                        <a:rPr sz="1400" spc="-10" dirty="0">
                          <a:solidFill>
                            <a:srgbClr val="8C4F04"/>
                          </a:solidFill>
                          <a:latin typeface="Arial"/>
                          <a:cs typeface="Arial"/>
                        </a:rPr>
                        <a:t>Administrativos</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12.840,00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spc="-20" dirty="0">
                          <a:solidFill>
                            <a:srgbClr val="8C4F04"/>
                          </a:solidFill>
                          <a:latin typeface="Arial"/>
                          <a:cs typeface="Arial"/>
                        </a:rPr>
                        <a:t>0,3%</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12800,74</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99,69%</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05"/>
                  </a:ext>
                </a:extLst>
              </a:tr>
              <a:tr h="230504">
                <a:tc>
                  <a:txBody>
                    <a:bodyPr/>
                    <a:lstStyle/>
                    <a:p>
                      <a:pPr marL="50165">
                        <a:lnSpc>
                          <a:spcPct val="100000"/>
                        </a:lnSpc>
                        <a:spcBef>
                          <a:spcPts val="15"/>
                        </a:spcBef>
                      </a:pPr>
                      <a:r>
                        <a:rPr sz="1400" dirty="0">
                          <a:solidFill>
                            <a:srgbClr val="8C4F04"/>
                          </a:solidFill>
                          <a:latin typeface="Arial"/>
                          <a:cs typeface="Arial"/>
                        </a:rPr>
                        <a:t>1.01.07</a:t>
                      </a:r>
                      <a:r>
                        <a:rPr sz="1400" spc="-20"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dirty="0">
                          <a:solidFill>
                            <a:srgbClr val="8C4F04"/>
                          </a:solidFill>
                          <a:latin typeface="Arial"/>
                          <a:cs typeface="Arial"/>
                        </a:rPr>
                        <a:t>Capacitações</a:t>
                      </a:r>
                      <a:r>
                        <a:rPr sz="1400" spc="-20" dirty="0">
                          <a:solidFill>
                            <a:srgbClr val="8C4F04"/>
                          </a:solidFill>
                          <a:latin typeface="Arial"/>
                          <a:cs typeface="Arial"/>
                        </a:rPr>
                        <a:t> </a:t>
                      </a:r>
                      <a:r>
                        <a:rPr sz="1400" dirty="0">
                          <a:solidFill>
                            <a:srgbClr val="8C4F04"/>
                          </a:solidFill>
                          <a:latin typeface="Arial"/>
                          <a:cs typeface="Arial"/>
                        </a:rPr>
                        <a:t>e</a:t>
                      </a:r>
                      <a:r>
                        <a:rPr sz="1400" spc="-40" dirty="0">
                          <a:solidFill>
                            <a:srgbClr val="8C4F04"/>
                          </a:solidFill>
                          <a:latin typeface="Arial"/>
                          <a:cs typeface="Arial"/>
                        </a:rPr>
                        <a:t> </a:t>
                      </a:r>
                      <a:r>
                        <a:rPr sz="1400" dirty="0">
                          <a:solidFill>
                            <a:srgbClr val="8C4F04"/>
                          </a:solidFill>
                          <a:latin typeface="Arial"/>
                          <a:cs typeface="Arial"/>
                        </a:rPr>
                        <a:t>Treinamentos</a:t>
                      </a:r>
                      <a:r>
                        <a:rPr sz="1400" spc="-15" dirty="0">
                          <a:solidFill>
                            <a:srgbClr val="8C4F04"/>
                          </a:solidFill>
                          <a:latin typeface="Arial"/>
                          <a:cs typeface="Arial"/>
                        </a:rPr>
                        <a:t> </a:t>
                      </a:r>
                      <a:r>
                        <a:rPr sz="1400" spc="-10" dirty="0">
                          <a:solidFill>
                            <a:srgbClr val="8C4F04"/>
                          </a:solidFill>
                          <a:latin typeface="Arial"/>
                          <a:cs typeface="Arial"/>
                        </a:rPr>
                        <a:t>Institucionais</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3.200,00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0,07%</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3.193,31</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99,79%</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06"/>
                  </a:ext>
                </a:extLst>
              </a:tr>
              <a:tr h="230504">
                <a:tc>
                  <a:txBody>
                    <a:bodyPr/>
                    <a:lstStyle/>
                    <a:p>
                      <a:pPr marL="50800">
                        <a:lnSpc>
                          <a:spcPct val="100000"/>
                        </a:lnSpc>
                        <a:spcBef>
                          <a:spcPts val="15"/>
                        </a:spcBef>
                      </a:pPr>
                      <a:r>
                        <a:rPr sz="1400" dirty="0">
                          <a:solidFill>
                            <a:srgbClr val="8C4F04"/>
                          </a:solidFill>
                          <a:latin typeface="Arial"/>
                          <a:cs typeface="Arial"/>
                        </a:rPr>
                        <a:t>1.01.08</a:t>
                      </a:r>
                      <a:r>
                        <a:rPr sz="1400" spc="-15"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spc="-10" dirty="0">
                          <a:solidFill>
                            <a:srgbClr val="8C4F04"/>
                          </a:solidFill>
                          <a:latin typeface="Arial"/>
                          <a:cs typeface="Arial"/>
                        </a:rPr>
                        <a:t>Eleições</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16.515,00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0,39%</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16.514,44</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100,00%</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07"/>
                  </a:ext>
                </a:extLst>
              </a:tr>
              <a:tr h="230504">
                <a:tc>
                  <a:txBody>
                    <a:bodyPr/>
                    <a:lstStyle/>
                    <a:p>
                      <a:pPr marL="50165">
                        <a:lnSpc>
                          <a:spcPct val="100000"/>
                        </a:lnSpc>
                        <a:spcBef>
                          <a:spcPts val="15"/>
                        </a:spcBef>
                      </a:pPr>
                      <a:r>
                        <a:rPr sz="1400" b="1" dirty="0">
                          <a:solidFill>
                            <a:srgbClr val="8C4F04"/>
                          </a:solidFill>
                          <a:latin typeface="Arial"/>
                          <a:cs typeface="Arial"/>
                        </a:rPr>
                        <a:t>1.02</a:t>
                      </a:r>
                      <a:r>
                        <a:rPr sz="1400" b="1" spc="-20" dirty="0">
                          <a:solidFill>
                            <a:srgbClr val="8C4F04"/>
                          </a:solidFill>
                          <a:latin typeface="Arial"/>
                          <a:cs typeface="Arial"/>
                        </a:rPr>
                        <a:t> </a:t>
                      </a:r>
                      <a:r>
                        <a:rPr sz="1400" b="1" dirty="0">
                          <a:solidFill>
                            <a:srgbClr val="8C4F04"/>
                          </a:solidFill>
                          <a:latin typeface="Arial"/>
                          <a:cs typeface="Arial"/>
                        </a:rPr>
                        <a:t>-</a:t>
                      </a:r>
                      <a:r>
                        <a:rPr sz="1400" b="1" spc="-15" dirty="0">
                          <a:solidFill>
                            <a:srgbClr val="8C4F04"/>
                          </a:solidFill>
                          <a:latin typeface="Arial"/>
                          <a:cs typeface="Arial"/>
                        </a:rPr>
                        <a:t> </a:t>
                      </a:r>
                      <a:r>
                        <a:rPr sz="1400" b="1" dirty="0">
                          <a:solidFill>
                            <a:srgbClr val="8C4F04"/>
                          </a:solidFill>
                          <a:latin typeface="Arial"/>
                          <a:cs typeface="Arial"/>
                        </a:rPr>
                        <a:t>Reuniões</a:t>
                      </a:r>
                      <a:r>
                        <a:rPr sz="1400" b="1" spc="-70" dirty="0">
                          <a:solidFill>
                            <a:srgbClr val="8C4F04"/>
                          </a:solidFill>
                          <a:latin typeface="Arial"/>
                          <a:cs typeface="Arial"/>
                        </a:rPr>
                        <a:t> </a:t>
                      </a:r>
                      <a:r>
                        <a:rPr sz="1400" b="1" spc="-10" dirty="0">
                          <a:solidFill>
                            <a:srgbClr val="8C4F04"/>
                          </a:solidFill>
                          <a:latin typeface="Arial"/>
                          <a:cs typeface="Arial"/>
                        </a:rPr>
                        <a:t>Administrativas</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37.000,00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0,86%</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28.325,00</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76,55%</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08"/>
                  </a:ext>
                </a:extLst>
              </a:tr>
              <a:tr h="230504">
                <a:tc>
                  <a:txBody>
                    <a:bodyPr/>
                    <a:lstStyle/>
                    <a:p>
                      <a:pPr marL="50165">
                        <a:lnSpc>
                          <a:spcPct val="100000"/>
                        </a:lnSpc>
                        <a:spcBef>
                          <a:spcPts val="15"/>
                        </a:spcBef>
                      </a:pPr>
                      <a:r>
                        <a:rPr sz="1400" dirty="0">
                          <a:solidFill>
                            <a:srgbClr val="8C4F04"/>
                          </a:solidFill>
                          <a:latin typeface="Arial"/>
                          <a:cs typeface="Arial"/>
                        </a:rPr>
                        <a:t>1.02.01</a:t>
                      </a:r>
                      <a:r>
                        <a:rPr sz="1400" spc="-10" dirty="0">
                          <a:solidFill>
                            <a:srgbClr val="8C4F04"/>
                          </a:solidFill>
                          <a:latin typeface="Arial"/>
                          <a:cs typeface="Arial"/>
                        </a:rPr>
                        <a:t> </a:t>
                      </a:r>
                      <a:r>
                        <a:rPr sz="1400" dirty="0">
                          <a:solidFill>
                            <a:srgbClr val="8C4F04"/>
                          </a:solidFill>
                          <a:latin typeface="Arial"/>
                          <a:cs typeface="Arial"/>
                        </a:rPr>
                        <a:t>-</a:t>
                      </a:r>
                      <a:r>
                        <a:rPr sz="1400" spc="-10" dirty="0">
                          <a:solidFill>
                            <a:srgbClr val="8C4F04"/>
                          </a:solidFill>
                          <a:latin typeface="Arial"/>
                          <a:cs typeface="Arial"/>
                        </a:rPr>
                        <a:t> </a:t>
                      </a:r>
                      <a:r>
                        <a:rPr sz="1400" dirty="0">
                          <a:solidFill>
                            <a:srgbClr val="8C4F04"/>
                          </a:solidFill>
                          <a:latin typeface="Arial"/>
                          <a:cs typeface="Arial"/>
                        </a:rPr>
                        <a:t>Sessões</a:t>
                      </a:r>
                      <a:r>
                        <a:rPr sz="1400" spc="-10" dirty="0">
                          <a:solidFill>
                            <a:srgbClr val="8C4F04"/>
                          </a:solidFill>
                          <a:latin typeface="Arial"/>
                          <a:cs typeface="Arial"/>
                        </a:rPr>
                        <a:t> Plenárias</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37.000,00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0,86%</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28.325,00</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76,55%</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09"/>
                  </a:ext>
                </a:extLst>
              </a:tr>
              <a:tr h="230504">
                <a:tc>
                  <a:txBody>
                    <a:bodyPr/>
                    <a:lstStyle/>
                    <a:p>
                      <a:pPr marL="50165">
                        <a:lnSpc>
                          <a:spcPct val="100000"/>
                        </a:lnSpc>
                        <a:spcBef>
                          <a:spcPts val="15"/>
                        </a:spcBef>
                      </a:pPr>
                      <a:r>
                        <a:rPr sz="1400" b="1" dirty="0">
                          <a:solidFill>
                            <a:srgbClr val="8C4F04"/>
                          </a:solidFill>
                          <a:latin typeface="Arial"/>
                          <a:cs typeface="Arial"/>
                        </a:rPr>
                        <a:t>1.03</a:t>
                      </a:r>
                      <a:r>
                        <a:rPr sz="1400" b="1" spc="-25" dirty="0">
                          <a:solidFill>
                            <a:srgbClr val="8C4F04"/>
                          </a:solidFill>
                          <a:latin typeface="Arial"/>
                          <a:cs typeface="Arial"/>
                        </a:rPr>
                        <a:t> </a:t>
                      </a:r>
                      <a:r>
                        <a:rPr sz="1400" b="1" dirty="0">
                          <a:solidFill>
                            <a:srgbClr val="8C4F04"/>
                          </a:solidFill>
                          <a:latin typeface="Arial"/>
                          <a:cs typeface="Arial"/>
                        </a:rPr>
                        <a:t>-</a:t>
                      </a:r>
                      <a:r>
                        <a:rPr sz="1400" b="1" spc="-25" dirty="0">
                          <a:solidFill>
                            <a:srgbClr val="8C4F04"/>
                          </a:solidFill>
                          <a:latin typeface="Arial"/>
                          <a:cs typeface="Arial"/>
                        </a:rPr>
                        <a:t> </a:t>
                      </a:r>
                      <a:r>
                        <a:rPr sz="1400" b="1" dirty="0">
                          <a:solidFill>
                            <a:srgbClr val="8C4F04"/>
                          </a:solidFill>
                          <a:latin typeface="Arial"/>
                          <a:cs typeface="Arial"/>
                        </a:rPr>
                        <a:t>Contribuições</a:t>
                      </a:r>
                      <a:r>
                        <a:rPr sz="1400" b="1" spc="-25" dirty="0">
                          <a:solidFill>
                            <a:srgbClr val="8C4F04"/>
                          </a:solidFill>
                          <a:latin typeface="Arial"/>
                          <a:cs typeface="Arial"/>
                        </a:rPr>
                        <a:t> </a:t>
                      </a:r>
                      <a:r>
                        <a:rPr sz="1400" b="1" spc="-10" dirty="0">
                          <a:solidFill>
                            <a:srgbClr val="8C4F04"/>
                          </a:solidFill>
                          <a:latin typeface="Arial"/>
                          <a:cs typeface="Arial"/>
                        </a:rPr>
                        <a:t>Estatutárias</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383.070,00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8,95%</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383.068,38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100,00%</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10"/>
                  </a:ext>
                </a:extLst>
              </a:tr>
              <a:tr h="230504">
                <a:tc>
                  <a:txBody>
                    <a:bodyPr/>
                    <a:lstStyle/>
                    <a:p>
                      <a:pPr marL="50165">
                        <a:lnSpc>
                          <a:spcPct val="100000"/>
                        </a:lnSpc>
                        <a:spcBef>
                          <a:spcPts val="15"/>
                        </a:spcBef>
                      </a:pPr>
                      <a:r>
                        <a:rPr sz="1400" dirty="0">
                          <a:solidFill>
                            <a:srgbClr val="8C4F04"/>
                          </a:solidFill>
                          <a:latin typeface="Arial"/>
                          <a:cs typeface="Arial"/>
                        </a:rPr>
                        <a:t>1.03.01</a:t>
                      </a:r>
                      <a:r>
                        <a:rPr sz="1400" spc="-20"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dirty="0">
                          <a:solidFill>
                            <a:srgbClr val="8C4F04"/>
                          </a:solidFill>
                          <a:latin typeface="Arial"/>
                          <a:cs typeface="Arial"/>
                        </a:rPr>
                        <a:t>Repasse</a:t>
                      </a:r>
                      <a:r>
                        <a:rPr sz="1400" spc="-15" dirty="0">
                          <a:solidFill>
                            <a:srgbClr val="8C4F04"/>
                          </a:solidFill>
                          <a:latin typeface="Arial"/>
                          <a:cs typeface="Arial"/>
                        </a:rPr>
                        <a:t> </a:t>
                      </a:r>
                      <a:r>
                        <a:rPr sz="1400" dirty="0">
                          <a:solidFill>
                            <a:srgbClr val="8C4F04"/>
                          </a:solidFill>
                          <a:latin typeface="Arial"/>
                          <a:cs typeface="Arial"/>
                        </a:rPr>
                        <a:t>ao</a:t>
                      </a:r>
                      <a:r>
                        <a:rPr sz="1400" spc="-15" dirty="0">
                          <a:solidFill>
                            <a:srgbClr val="8C4F04"/>
                          </a:solidFill>
                          <a:latin typeface="Arial"/>
                          <a:cs typeface="Arial"/>
                        </a:rPr>
                        <a:t> </a:t>
                      </a:r>
                      <a:r>
                        <a:rPr sz="1400" spc="-20" dirty="0">
                          <a:solidFill>
                            <a:srgbClr val="8C4F04"/>
                          </a:solidFill>
                          <a:latin typeface="Arial"/>
                          <a:cs typeface="Arial"/>
                        </a:rPr>
                        <a:t>CFMV</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383.070,00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spc="-10" dirty="0">
                          <a:solidFill>
                            <a:srgbClr val="8C4F04"/>
                          </a:solidFill>
                          <a:latin typeface="Arial"/>
                          <a:cs typeface="Arial"/>
                        </a:rPr>
                        <a:t>8,95%</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383.068,38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spc="-10" dirty="0">
                          <a:solidFill>
                            <a:srgbClr val="8C4F04"/>
                          </a:solidFill>
                          <a:latin typeface="Arial"/>
                          <a:cs typeface="Arial"/>
                        </a:rPr>
                        <a:t>100,00%</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11"/>
                  </a:ext>
                </a:extLst>
              </a:tr>
              <a:tr h="230504">
                <a:tc>
                  <a:txBody>
                    <a:bodyPr/>
                    <a:lstStyle/>
                    <a:p>
                      <a:pPr marL="50165">
                        <a:lnSpc>
                          <a:spcPct val="100000"/>
                        </a:lnSpc>
                        <a:spcBef>
                          <a:spcPts val="15"/>
                        </a:spcBef>
                      </a:pPr>
                      <a:r>
                        <a:rPr sz="1400" b="1" dirty="0">
                          <a:solidFill>
                            <a:srgbClr val="8C4F04"/>
                          </a:solidFill>
                          <a:latin typeface="Arial"/>
                          <a:cs typeface="Arial"/>
                        </a:rPr>
                        <a:t>2 -</a:t>
                      </a:r>
                      <a:r>
                        <a:rPr sz="1400" b="1" spc="-50" dirty="0">
                          <a:solidFill>
                            <a:srgbClr val="8C4F04"/>
                          </a:solidFill>
                          <a:latin typeface="Arial"/>
                          <a:cs typeface="Arial"/>
                        </a:rPr>
                        <a:t> </a:t>
                      </a:r>
                      <a:r>
                        <a:rPr sz="1400" b="1" spc="-20" dirty="0">
                          <a:solidFill>
                            <a:srgbClr val="8C4F04"/>
                          </a:solidFill>
                          <a:latin typeface="Arial"/>
                          <a:cs typeface="Arial"/>
                        </a:rPr>
                        <a:t>ATIVIDADES</a:t>
                      </a:r>
                      <a:r>
                        <a:rPr sz="1400" b="1" spc="5" dirty="0">
                          <a:solidFill>
                            <a:srgbClr val="8C4F04"/>
                          </a:solidFill>
                          <a:latin typeface="Arial"/>
                          <a:cs typeface="Arial"/>
                        </a:rPr>
                        <a:t> </a:t>
                      </a:r>
                      <a:r>
                        <a:rPr sz="1400" b="1" spc="-10" dirty="0">
                          <a:solidFill>
                            <a:srgbClr val="8C4F04"/>
                          </a:solidFill>
                          <a:latin typeface="Arial"/>
                          <a:cs typeface="Arial"/>
                        </a:rPr>
                        <a:t>FINALISTICAS</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99.145,00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b="1" spc="-10" dirty="0">
                          <a:solidFill>
                            <a:srgbClr val="8C4F04"/>
                          </a:solidFill>
                          <a:latin typeface="Arial"/>
                          <a:cs typeface="Arial"/>
                        </a:rPr>
                        <a:t>2,32%</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83.551,12</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b="1" spc="-10" dirty="0">
                          <a:solidFill>
                            <a:srgbClr val="8C4F04"/>
                          </a:solidFill>
                          <a:latin typeface="Arial"/>
                          <a:cs typeface="Arial"/>
                        </a:rPr>
                        <a:t>84,27%</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12"/>
                  </a:ext>
                </a:extLst>
              </a:tr>
              <a:tr h="230504">
                <a:tc>
                  <a:txBody>
                    <a:bodyPr/>
                    <a:lstStyle/>
                    <a:p>
                      <a:pPr marL="50165">
                        <a:lnSpc>
                          <a:spcPct val="100000"/>
                        </a:lnSpc>
                        <a:spcBef>
                          <a:spcPts val="15"/>
                        </a:spcBef>
                      </a:pPr>
                      <a:r>
                        <a:rPr sz="1400" b="1" dirty="0">
                          <a:solidFill>
                            <a:srgbClr val="8C4F04"/>
                          </a:solidFill>
                          <a:latin typeface="Arial"/>
                          <a:cs typeface="Arial"/>
                        </a:rPr>
                        <a:t>2.01</a:t>
                      </a:r>
                      <a:r>
                        <a:rPr sz="1400" b="1" spc="-5" dirty="0">
                          <a:solidFill>
                            <a:srgbClr val="8C4F04"/>
                          </a:solidFill>
                          <a:latin typeface="Arial"/>
                          <a:cs typeface="Arial"/>
                        </a:rPr>
                        <a:t> </a:t>
                      </a:r>
                      <a:r>
                        <a:rPr sz="1400" b="1" dirty="0">
                          <a:solidFill>
                            <a:srgbClr val="8C4F04"/>
                          </a:solidFill>
                          <a:latin typeface="Arial"/>
                          <a:cs typeface="Arial"/>
                        </a:rPr>
                        <a:t>-</a:t>
                      </a:r>
                      <a:r>
                        <a:rPr sz="1400" b="1" spc="-5" dirty="0">
                          <a:solidFill>
                            <a:srgbClr val="8C4F04"/>
                          </a:solidFill>
                          <a:latin typeface="Arial"/>
                          <a:cs typeface="Arial"/>
                        </a:rPr>
                        <a:t> </a:t>
                      </a:r>
                      <a:r>
                        <a:rPr sz="1400" b="1" dirty="0">
                          <a:solidFill>
                            <a:srgbClr val="8C4F04"/>
                          </a:solidFill>
                          <a:latin typeface="Arial"/>
                          <a:cs typeface="Arial"/>
                        </a:rPr>
                        <a:t>Gestão</a:t>
                      </a:r>
                      <a:r>
                        <a:rPr sz="1400" b="1" spc="-5" dirty="0">
                          <a:solidFill>
                            <a:srgbClr val="8C4F04"/>
                          </a:solidFill>
                          <a:latin typeface="Arial"/>
                          <a:cs typeface="Arial"/>
                        </a:rPr>
                        <a:t> </a:t>
                      </a:r>
                      <a:r>
                        <a:rPr sz="1400" b="1" spc="-10" dirty="0">
                          <a:solidFill>
                            <a:srgbClr val="8C4F04"/>
                          </a:solidFill>
                          <a:latin typeface="Arial"/>
                          <a:cs typeface="Arial"/>
                        </a:rPr>
                        <a:t>Operacional</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40.550,00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0,95%</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35.516,88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87,59%</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13"/>
                  </a:ext>
                </a:extLst>
              </a:tr>
              <a:tr h="230504">
                <a:tc>
                  <a:txBody>
                    <a:bodyPr/>
                    <a:lstStyle/>
                    <a:p>
                      <a:pPr marL="50165">
                        <a:lnSpc>
                          <a:spcPct val="100000"/>
                        </a:lnSpc>
                        <a:spcBef>
                          <a:spcPts val="15"/>
                        </a:spcBef>
                      </a:pPr>
                      <a:r>
                        <a:rPr sz="1400" dirty="0">
                          <a:solidFill>
                            <a:srgbClr val="8C4F04"/>
                          </a:solidFill>
                          <a:latin typeface="Arial"/>
                          <a:cs typeface="Arial"/>
                        </a:rPr>
                        <a:t>2.01.01</a:t>
                      </a:r>
                      <a:r>
                        <a:rPr sz="1400" spc="-15"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dirty="0">
                          <a:solidFill>
                            <a:srgbClr val="8C4F04"/>
                          </a:solidFill>
                          <a:latin typeface="Arial"/>
                          <a:cs typeface="Arial"/>
                        </a:rPr>
                        <a:t>Gestão</a:t>
                      </a:r>
                      <a:r>
                        <a:rPr sz="1400" spc="-15" dirty="0">
                          <a:solidFill>
                            <a:srgbClr val="8C4F04"/>
                          </a:solidFill>
                          <a:latin typeface="Arial"/>
                          <a:cs typeface="Arial"/>
                        </a:rPr>
                        <a:t> </a:t>
                      </a:r>
                      <a:r>
                        <a:rPr sz="1400" dirty="0">
                          <a:solidFill>
                            <a:srgbClr val="8C4F04"/>
                          </a:solidFill>
                          <a:latin typeface="Arial"/>
                          <a:cs typeface="Arial"/>
                        </a:rPr>
                        <a:t>de</a:t>
                      </a:r>
                      <a:r>
                        <a:rPr sz="1400" spc="-15" dirty="0">
                          <a:solidFill>
                            <a:srgbClr val="8C4F04"/>
                          </a:solidFill>
                          <a:latin typeface="Arial"/>
                          <a:cs typeface="Arial"/>
                        </a:rPr>
                        <a:t> </a:t>
                      </a:r>
                      <a:r>
                        <a:rPr sz="1400" spc="-10" dirty="0">
                          <a:solidFill>
                            <a:srgbClr val="8C4F04"/>
                          </a:solidFill>
                          <a:latin typeface="Arial"/>
                          <a:cs typeface="Arial"/>
                        </a:rPr>
                        <a:t>Fiscalização</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40.550,00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0,95%</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dirty="0">
                          <a:solidFill>
                            <a:srgbClr val="8C4F04"/>
                          </a:solidFill>
                          <a:latin typeface="Arial"/>
                          <a:cs typeface="Arial"/>
                        </a:rPr>
                        <a:t>35</a:t>
                      </a:r>
                      <a:r>
                        <a:rPr sz="1400" spc="-5" dirty="0">
                          <a:solidFill>
                            <a:srgbClr val="8C4F04"/>
                          </a:solidFill>
                          <a:latin typeface="Arial"/>
                          <a:cs typeface="Arial"/>
                        </a:rPr>
                        <a:t> </a:t>
                      </a:r>
                      <a:r>
                        <a:rPr sz="1400" spc="-10" dirty="0">
                          <a:solidFill>
                            <a:srgbClr val="8C4F04"/>
                          </a:solidFill>
                          <a:latin typeface="Arial"/>
                          <a:cs typeface="Arial"/>
                        </a:rPr>
                        <a:t>516,88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87:59%</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14"/>
                  </a:ext>
                </a:extLst>
              </a:tr>
              <a:tr h="230504">
                <a:tc>
                  <a:txBody>
                    <a:bodyPr/>
                    <a:lstStyle/>
                    <a:p>
                      <a:pPr marL="50165">
                        <a:lnSpc>
                          <a:spcPct val="100000"/>
                        </a:lnSpc>
                        <a:spcBef>
                          <a:spcPts val="15"/>
                        </a:spcBef>
                      </a:pPr>
                      <a:r>
                        <a:rPr sz="1400" b="1" dirty="0">
                          <a:solidFill>
                            <a:srgbClr val="8C4F04"/>
                          </a:solidFill>
                          <a:latin typeface="Arial"/>
                          <a:cs typeface="Arial"/>
                        </a:rPr>
                        <a:t>2.02</a:t>
                      </a:r>
                      <a:r>
                        <a:rPr sz="1400" b="1" spc="-30" dirty="0">
                          <a:solidFill>
                            <a:srgbClr val="8C4F04"/>
                          </a:solidFill>
                          <a:latin typeface="Arial"/>
                          <a:cs typeface="Arial"/>
                        </a:rPr>
                        <a:t> </a:t>
                      </a:r>
                      <a:r>
                        <a:rPr sz="1400" b="1" dirty="0">
                          <a:solidFill>
                            <a:srgbClr val="8C4F04"/>
                          </a:solidFill>
                          <a:latin typeface="Arial"/>
                          <a:cs typeface="Arial"/>
                        </a:rPr>
                        <a:t>-</a:t>
                      </a:r>
                      <a:r>
                        <a:rPr sz="1400" b="1" spc="-15" dirty="0">
                          <a:solidFill>
                            <a:srgbClr val="8C4F04"/>
                          </a:solidFill>
                          <a:latin typeface="Arial"/>
                          <a:cs typeface="Arial"/>
                        </a:rPr>
                        <a:t> </a:t>
                      </a:r>
                      <a:r>
                        <a:rPr sz="1400" b="1" dirty="0">
                          <a:solidFill>
                            <a:srgbClr val="8C4F04"/>
                          </a:solidFill>
                          <a:latin typeface="Arial"/>
                          <a:cs typeface="Arial"/>
                        </a:rPr>
                        <a:t>Reuniões</a:t>
                      </a:r>
                      <a:r>
                        <a:rPr sz="1400" b="1" spc="-15" dirty="0">
                          <a:solidFill>
                            <a:srgbClr val="8C4F04"/>
                          </a:solidFill>
                          <a:latin typeface="Arial"/>
                          <a:cs typeface="Arial"/>
                        </a:rPr>
                        <a:t> </a:t>
                      </a:r>
                      <a:r>
                        <a:rPr sz="1400" b="1" spc="-10" dirty="0">
                          <a:solidFill>
                            <a:srgbClr val="8C4F04"/>
                          </a:solidFill>
                          <a:latin typeface="Arial"/>
                          <a:cs typeface="Arial"/>
                        </a:rPr>
                        <a:t>Institucionais</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31.600,00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0,74%</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23.195,08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73,40%</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15"/>
                  </a:ext>
                </a:extLst>
              </a:tr>
              <a:tr h="230504">
                <a:tc>
                  <a:txBody>
                    <a:bodyPr/>
                    <a:lstStyle/>
                    <a:p>
                      <a:pPr marL="50165">
                        <a:lnSpc>
                          <a:spcPct val="100000"/>
                        </a:lnSpc>
                        <a:spcBef>
                          <a:spcPts val="15"/>
                        </a:spcBef>
                      </a:pPr>
                      <a:r>
                        <a:rPr sz="1400" dirty="0">
                          <a:solidFill>
                            <a:srgbClr val="8C4F04"/>
                          </a:solidFill>
                          <a:latin typeface="Arial"/>
                          <a:cs typeface="Arial"/>
                        </a:rPr>
                        <a:t>2.02.01</a:t>
                      </a:r>
                      <a:r>
                        <a:rPr sz="1400" spc="-15"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dirty="0">
                          <a:solidFill>
                            <a:srgbClr val="8C4F04"/>
                          </a:solidFill>
                          <a:latin typeface="Arial"/>
                          <a:cs typeface="Arial"/>
                        </a:rPr>
                        <a:t>Realização</a:t>
                      </a:r>
                      <a:r>
                        <a:rPr sz="1400" spc="-15" dirty="0">
                          <a:solidFill>
                            <a:srgbClr val="8C4F04"/>
                          </a:solidFill>
                          <a:latin typeface="Arial"/>
                          <a:cs typeface="Arial"/>
                        </a:rPr>
                        <a:t> </a:t>
                      </a:r>
                      <a:r>
                        <a:rPr sz="1400" dirty="0">
                          <a:solidFill>
                            <a:srgbClr val="8C4F04"/>
                          </a:solidFill>
                          <a:latin typeface="Arial"/>
                          <a:cs typeface="Arial"/>
                        </a:rPr>
                        <a:t>de</a:t>
                      </a:r>
                      <a:r>
                        <a:rPr sz="1400" spc="-15" dirty="0">
                          <a:solidFill>
                            <a:srgbClr val="8C4F04"/>
                          </a:solidFill>
                          <a:latin typeface="Arial"/>
                          <a:cs typeface="Arial"/>
                        </a:rPr>
                        <a:t> </a:t>
                      </a:r>
                      <a:r>
                        <a:rPr sz="1400" dirty="0">
                          <a:solidFill>
                            <a:srgbClr val="8C4F04"/>
                          </a:solidFill>
                          <a:latin typeface="Arial"/>
                          <a:cs typeface="Arial"/>
                        </a:rPr>
                        <a:t>Reuniões</a:t>
                      </a:r>
                      <a:r>
                        <a:rPr sz="1400" spc="-15" dirty="0">
                          <a:solidFill>
                            <a:srgbClr val="8C4F04"/>
                          </a:solidFill>
                          <a:latin typeface="Arial"/>
                          <a:cs typeface="Arial"/>
                        </a:rPr>
                        <a:t> </a:t>
                      </a:r>
                      <a:r>
                        <a:rPr sz="1400" dirty="0">
                          <a:solidFill>
                            <a:srgbClr val="8C4F04"/>
                          </a:solidFill>
                          <a:latin typeface="Arial"/>
                          <a:cs typeface="Arial"/>
                        </a:rPr>
                        <a:t>do</a:t>
                      </a:r>
                      <a:r>
                        <a:rPr sz="1400" spc="-10" dirty="0">
                          <a:solidFill>
                            <a:srgbClr val="8C4F04"/>
                          </a:solidFill>
                          <a:latin typeface="Arial"/>
                          <a:cs typeface="Arial"/>
                        </a:rPr>
                        <a:t> Sistema</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31.600:00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0,74%</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2319508</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73,40%</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16"/>
                  </a:ext>
                </a:extLst>
              </a:tr>
              <a:tr h="230504">
                <a:tc>
                  <a:txBody>
                    <a:bodyPr/>
                    <a:lstStyle/>
                    <a:p>
                      <a:pPr marL="50165">
                        <a:lnSpc>
                          <a:spcPct val="100000"/>
                        </a:lnSpc>
                        <a:spcBef>
                          <a:spcPts val="15"/>
                        </a:spcBef>
                      </a:pPr>
                      <a:r>
                        <a:rPr sz="1400" b="1" dirty="0">
                          <a:solidFill>
                            <a:srgbClr val="8C4F04"/>
                          </a:solidFill>
                          <a:latin typeface="Arial"/>
                          <a:cs typeface="Arial"/>
                        </a:rPr>
                        <a:t>2.05</a:t>
                      </a:r>
                      <a:r>
                        <a:rPr sz="1400" b="1" spc="-20" dirty="0">
                          <a:solidFill>
                            <a:srgbClr val="8C4F04"/>
                          </a:solidFill>
                          <a:latin typeface="Arial"/>
                          <a:cs typeface="Arial"/>
                        </a:rPr>
                        <a:t> </a:t>
                      </a:r>
                      <a:r>
                        <a:rPr sz="1400" b="1" dirty="0">
                          <a:solidFill>
                            <a:srgbClr val="8C4F04"/>
                          </a:solidFill>
                          <a:latin typeface="Arial"/>
                          <a:cs typeface="Arial"/>
                        </a:rPr>
                        <a:t>-</a:t>
                      </a:r>
                      <a:r>
                        <a:rPr sz="1400" b="1" spc="-20" dirty="0">
                          <a:solidFill>
                            <a:srgbClr val="8C4F04"/>
                          </a:solidFill>
                          <a:latin typeface="Arial"/>
                          <a:cs typeface="Arial"/>
                        </a:rPr>
                        <a:t> </a:t>
                      </a:r>
                      <a:r>
                        <a:rPr sz="1400" b="1" dirty="0">
                          <a:solidFill>
                            <a:srgbClr val="8C4F04"/>
                          </a:solidFill>
                          <a:latin typeface="Arial"/>
                          <a:cs typeface="Arial"/>
                        </a:rPr>
                        <a:t>Participação</a:t>
                      </a:r>
                      <a:r>
                        <a:rPr sz="1400" b="1" spc="-15" dirty="0">
                          <a:solidFill>
                            <a:srgbClr val="8C4F04"/>
                          </a:solidFill>
                          <a:latin typeface="Arial"/>
                          <a:cs typeface="Arial"/>
                        </a:rPr>
                        <a:t> </a:t>
                      </a:r>
                      <a:r>
                        <a:rPr sz="1400" b="1" dirty="0">
                          <a:solidFill>
                            <a:srgbClr val="8C4F04"/>
                          </a:solidFill>
                          <a:latin typeface="Arial"/>
                          <a:cs typeface="Arial"/>
                        </a:rPr>
                        <a:t>e</a:t>
                      </a:r>
                      <a:r>
                        <a:rPr sz="1400" b="1" spc="-20" dirty="0">
                          <a:solidFill>
                            <a:srgbClr val="8C4F04"/>
                          </a:solidFill>
                          <a:latin typeface="Arial"/>
                          <a:cs typeface="Arial"/>
                        </a:rPr>
                        <a:t> </a:t>
                      </a:r>
                      <a:r>
                        <a:rPr sz="1400" b="1" dirty="0">
                          <a:solidFill>
                            <a:srgbClr val="8C4F04"/>
                          </a:solidFill>
                          <a:latin typeface="Arial"/>
                          <a:cs typeface="Arial"/>
                        </a:rPr>
                        <a:t>Representações</a:t>
                      </a:r>
                      <a:r>
                        <a:rPr sz="1400" b="1" spc="-15" dirty="0">
                          <a:solidFill>
                            <a:srgbClr val="8C4F04"/>
                          </a:solidFill>
                          <a:latin typeface="Arial"/>
                          <a:cs typeface="Arial"/>
                        </a:rPr>
                        <a:t> </a:t>
                      </a:r>
                      <a:r>
                        <a:rPr sz="1400" b="1" dirty="0">
                          <a:solidFill>
                            <a:srgbClr val="8C4F04"/>
                          </a:solidFill>
                          <a:latin typeface="Arial"/>
                          <a:cs typeface="Arial"/>
                        </a:rPr>
                        <a:t>em</a:t>
                      </a:r>
                      <a:r>
                        <a:rPr sz="1400" b="1" spc="-20" dirty="0">
                          <a:solidFill>
                            <a:srgbClr val="8C4F04"/>
                          </a:solidFill>
                          <a:latin typeface="Arial"/>
                          <a:cs typeface="Arial"/>
                        </a:rPr>
                        <a:t> </a:t>
                      </a:r>
                      <a:r>
                        <a:rPr sz="1400" b="1" spc="-10" dirty="0">
                          <a:solidFill>
                            <a:srgbClr val="8C4F04"/>
                          </a:solidFill>
                          <a:latin typeface="Arial"/>
                          <a:cs typeface="Arial"/>
                        </a:rPr>
                        <a:t>Eventos</a:t>
                      </a:r>
                      <a:endParaRPr sz="1400">
                        <a:latin typeface="Arial"/>
                        <a:cs typeface="Arial"/>
                      </a:endParaRPr>
                    </a:p>
                  </a:txBody>
                  <a:tcPr marL="0" marR="0" marT="1905" marB="0">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26.995,00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F4EDE6"/>
                    </a:solidFill>
                  </a:tcPr>
                </a:tc>
                <a:tc>
                  <a:txBody>
                    <a:bodyPr/>
                    <a:lstStyle/>
                    <a:p>
                      <a:pPr marR="43180" algn="r">
                        <a:lnSpc>
                          <a:spcPct val="100000"/>
                        </a:lnSpc>
                        <a:spcBef>
                          <a:spcPts val="70"/>
                        </a:spcBef>
                      </a:pPr>
                      <a:r>
                        <a:rPr sz="1200" b="1" spc="-10" dirty="0">
                          <a:solidFill>
                            <a:srgbClr val="8C4F04"/>
                          </a:solidFill>
                          <a:latin typeface="Arial"/>
                          <a:cs typeface="Arial"/>
                        </a:rPr>
                        <a:t>0,63%</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24.839,16</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F4EDE6"/>
                    </a:solidFill>
                  </a:tcPr>
                </a:tc>
                <a:tc>
                  <a:txBody>
                    <a:bodyPr/>
                    <a:lstStyle/>
                    <a:p>
                      <a:pPr marR="43180" algn="r">
                        <a:lnSpc>
                          <a:spcPct val="100000"/>
                        </a:lnSpc>
                        <a:spcBef>
                          <a:spcPts val="20"/>
                        </a:spcBef>
                      </a:pPr>
                      <a:r>
                        <a:rPr sz="1400" b="1" spc="-10" dirty="0">
                          <a:solidFill>
                            <a:srgbClr val="8C4F04"/>
                          </a:solidFill>
                          <a:latin typeface="Arial"/>
                          <a:cs typeface="Arial"/>
                        </a:rPr>
                        <a:t>92,01%</a:t>
                      </a:r>
                      <a:endParaRPr sz="1400">
                        <a:latin typeface="Arial"/>
                        <a:cs typeface="Arial"/>
                      </a:endParaRPr>
                    </a:p>
                  </a:txBody>
                  <a:tcPr marL="0" marR="0" marT="2540" marB="0">
                    <a:lnL w="6350">
                      <a:solidFill>
                        <a:srgbClr val="8C4F04"/>
                      </a:solidFill>
                      <a:prstDash val="solid"/>
                    </a:lnL>
                    <a:solidFill>
                      <a:srgbClr val="F4EDE6"/>
                    </a:solidFill>
                  </a:tcPr>
                </a:tc>
                <a:extLst>
                  <a:ext uri="{0D108BD9-81ED-4DB2-BD59-A6C34878D82A}">
                    <a16:rowId xmlns:a16="http://schemas.microsoft.com/office/drawing/2014/main" val="10017"/>
                  </a:ext>
                </a:extLst>
              </a:tr>
              <a:tr h="230504">
                <a:tc>
                  <a:txBody>
                    <a:bodyPr/>
                    <a:lstStyle/>
                    <a:p>
                      <a:pPr marL="50165">
                        <a:lnSpc>
                          <a:spcPct val="100000"/>
                        </a:lnSpc>
                        <a:spcBef>
                          <a:spcPts val="15"/>
                        </a:spcBef>
                      </a:pPr>
                      <a:r>
                        <a:rPr sz="1400" dirty="0">
                          <a:solidFill>
                            <a:srgbClr val="8C4F04"/>
                          </a:solidFill>
                          <a:latin typeface="Arial"/>
                          <a:cs typeface="Arial"/>
                        </a:rPr>
                        <a:t>2.05.03</a:t>
                      </a:r>
                      <a:r>
                        <a:rPr sz="1400" spc="-15" dirty="0">
                          <a:solidFill>
                            <a:srgbClr val="8C4F04"/>
                          </a:solidFill>
                          <a:latin typeface="Arial"/>
                          <a:cs typeface="Arial"/>
                        </a:rPr>
                        <a:t> </a:t>
                      </a:r>
                      <a:r>
                        <a:rPr sz="1400" dirty="0">
                          <a:solidFill>
                            <a:srgbClr val="8C4F04"/>
                          </a:solidFill>
                          <a:latin typeface="Arial"/>
                          <a:cs typeface="Arial"/>
                        </a:rPr>
                        <a:t>-</a:t>
                      </a:r>
                      <a:r>
                        <a:rPr sz="1400" spc="-15" dirty="0">
                          <a:solidFill>
                            <a:srgbClr val="8C4F04"/>
                          </a:solidFill>
                          <a:latin typeface="Arial"/>
                          <a:cs typeface="Arial"/>
                        </a:rPr>
                        <a:t> </a:t>
                      </a:r>
                      <a:r>
                        <a:rPr sz="1400" spc="-10" dirty="0">
                          <a:solidFill>
                            <a:srgbClr val="8C4F04"/>
                          </a:solidFill>
                          <a:latin typeface="Arial"/>
                          <a:cs typeface="Arial"/>
                        </a:rPr>
                        <a:t>Representações</a:t>
                      </a:r>
                      <a:endParaRPr sz="1400">
                        <a:latin typeface="Arial"/>
                        <a:cs typeface="Arial"/>
                      </a:endParaRPr>
                    </a:p>
                  </a:txBody>
                  <a:tcPr marL="0" marR="0" marT="1905" marB="0">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26.995,00</a:t>
                      </a:r>
                      <a:endParaRPr sz="1200">
                        <a:latin typeface="Arial"/>
                        <a:cs typeface="Arial"/>
                      </a:endParaRPr>
                    </a:p>
                  </a:txBody>
                  <a:tcPr marL="0" marR="0" marT="8890" marB="0">
                    <a:lnL w="6350" cap="flat" cmpd="sng" algn="ctr">
                      <a:solidFill>
                        <a:srgbClr val="8C4F04"/>
                      </a:solidFill>
                      <a:prstDash val="solid"/>
                      <a:round/>
                      <a:headEnd type="none" w="med" len="med"/>
                      <a:tailEnd type="none" w="med" len="med"/>
                    </a:lnL>
                    <a:lnR w="6350">
                      <a:solidFill>
                        <a:srgbClr val="8C4F04"/>
                      </a:solidFill>
                      <a:prstDash val="solid"/>
                    </a:lnR>
                    <a:solidFill>
                      <a:srgbClr val="EEE4D9"/>
                    </a:solidFill>
                  </a:tcPr>
                </a:tc>
                <a:tc>
                  <a:txBody>
                    <a:bodyPr/>
                    <a:lstStyle/>
                    <a:p>
                      <a:pPr marR="43180" algn="r">
                        <a:lnSpc>
                          <a:spcPct val="100000"/>
                        </a:lnSpc>
                        <a:spcBef>
                          <a:spcPts val="70"/>
                        </a:spcBef>
                      </a:pPr>
                      <a:r>
                        <a:rPr sz="1200" spc="-10" dirty="0">
                          <a:solidFill>
                            <a:srgbClr val="8C4F04"/>
                          </a:solidFill>
                          <a:latin typeface="Arial"/>
                          <a:cs typeface="Arial"/>
                        </a:rPr>
                        <a:t>0,63%</a:t>
                      </a:r>
                      <a:endParaRPr sz="1200">
                        <a:latin typeface="Arial"/>
                        <a:cs typeface="Arial"/>
                      </a:endParaRPr>
                    </a:p>
                  </a:txBody>
                  <a:tcPr marL="0" marR="0" marT="889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24.839,16</a:t>
                      </a:r>
                      <a:endParaRPr sz="1400">
                        <a:latin typeface="Arial"/>
                        <a:cs typeface="Arial"/>
                      </a:endParaRPr>
                    </a:p>
                  </a:txBody>
                  <a:tcPr marL="0" marR="0" marT="2540" marB="0">
                    <a:lnL w="6350">
                      <a:solidFill>
                        <a:srgbClr val="8C4F04"/>
                      </a:solidFill>
                      <a:prstDash val="solid"/>
                    </a:lnL>
                    <a:lnR w="6350">
                      <a:solidFill>
                        <a:srgbClr val="8C4F04"/>
                      </a:solidFill>
                      <a:prstDash val="solid"/>
                    </a:lnR>
                    <a:solidFill>
                      <a:srgbClr val="EEE4D9"/>
                    </a:solidFill>
                  </a:tcPr>
                </a:tc>
                <a:tc>
                  <a:txBody>
                    <a:bodyPr/>
                    <a:lstStyle/>
                    <a:p>
                      <a:pPr marR="43180" algn="r">
                        <a:lnSpc>
                          <a:spcPct val="100000"/>
                        </a:lnSpc>
                        <a:spcBef>
                          <a:spcPts val="20"/>
                        </a:spcBef>
                      </a:pPr>
                      <a:r>
                        <a:rPr sz="1400" spc="-10" dirty="0">
                          <a:solidFill>
                            <a:srgbClr val="8C4F04"/>
                          </a:solidFill>
                          <a:latin typeface="Arial"/>
                          <a:cs typeface="Arial"/>
                        </a:rPr>
                        <a:t>92,01%</a:t>
                      </a:r>
                      <a:endParaRPr sz="1400">
                        <a:latin typeface="Arial"/>
                        <a:cs typeface="Arial"/>
                      </a:endParaRPr>
                    </a:p>
                  </a:txBody>
                  <a:tcPr marL="0" marR="0" marT="2540" marB="0">
                    <a:lnL w="6350">
                      <a:solidFill>
                        <a:srgbClr val="8C4F04"/>
                      </a:solidFill>
                      <a:prstDash val="solid"/>
                    </a:lnL>
                    <a:solidFill>
                      <a:srgbClr val="EEE4D9"/>
                    </a:solidFill>
                  </a:tcPr>
                </a:tc>
                <a:extLst>
                  <a:ext uri="{0D108BD9-81ED-4DB2-BD59-A6C34878D82A}">
                    <a16:rowId xmlns:a16="http://schemas.microsoft.com/office/drawing/2014/main" val="10018"/>
                  </a:ext>
                </a:extLst>
              </a:tr>
              <a:tr h="230504">
                <a:tc>
                  <a:txBody>
                    <a:bodyPr/>
                    <a:lstStyle/>
                    <a:p>
                      <a:pPr marR="565150" algn="ctr">
                        <a:lnSpc>
                          <a:spcPct val="100000"/>
                        </a:lnSpc>
                        <a:spcBef>
                          <a:spcPts val="15"/>
                        </a:spcBef>
                      </a:pPr>
                      <a:r>
                        <a:rPr sz="1400" b="1" spc="-10" dirty="0">
                          <a:solidFill>
                            <a:srgbClr val="FFFFFF"/>
                          </a:solidFill>
                          <a:latin typeface="Arial"/>
                          <a:cs typeface="Arial"/>
                        </a:rPr>
                        <a:t>Total</a:t>
                      </a:r>
                      <a:endParaRPr sz="1400" dirty="0">
                        <a:latin typeface="Arial"/>
                        <a:cs typeface="Arial"/>
                      </a:endParaRPr>
                    </a:p>
                  </a:txBody>
                  <a:tcPr marL="0" marR="0" marT="1905" marB="0">
                    <a:lnR w="6350">
                      <a:solidFill>
                        <a:srgbClr val="FFFFFF"/>
                      </a:solidFill>
                      <a:prstDash val="solid"/>
                    </a:lnR>
                    <a:solidFill>
                      <a:srgbClr val="8C4F04"/>
                    </a:solidFill>
                  </a:tcPr>
                </a:tc>
                <a:tc>
                  <a:txBody>
                    <a:bodyPr/>
                    <a:lstStyle/>
                    <a:p>
                      <a:pPr marR="43180" algn="r">
                        <a:lnSpc>
                          <a:spcPct val="100000"/>
                        </a:lnSpc>
                        <a:spcBef>
                          <a:spcPts val="70"/>
                        </a:spcBef>
                      </a:pPr>
                      <a:r>
                        <a:rPr sz="1200" b="1" spc="-10" dirty="0">
                          <a:solidFill>
                            <a:srgbClr val="FFFFFF"/>
                          </a:solidFill>
                          <a:latin typeface="Arial"/>
                          <a:cs typeface="Arial"/>
                        </a:rPr>
                        <a:t>4.279.750,00</a:t>
                      </a:r>
                      <a:endParaRPr sz="1200" dirty="0">
                        <a:latin typeface="Arial"/>
                        <a:cs typeface="Arial"/>
                      </a:endParaRPr>
                    </a:p>
                  </a:txBody>
                  <a:tcPr marL="0" marR="0" marT="8890" marB="0">
                    <a:lnL w="6350" cap="flat" cmpd="sng" algn="ctr">
                      <a:solidFill>
                        <a:srgbClr val="FFFFFF"/>
                      </a:solidFill>
                      <a:prstDash val="solid"/>
                      <a:round/>
                      <a:headEnd type="none" w="med" len="med"/>
                      <a:tailEnd type="none" w="med" len="med"/>
                    </a:lnL>
                    <a:lnR w="6350">
                      <a:solidFill>
                        <a:srgbClr val="FFFFFF"/>
                      </a:solidFill>
                      <a:prstDash val="solid"/>
                    </a:lnR>
                    <a:solidFill>
                      <a:srgbClr val="8C4F04"/>
                    </a:solidFill>
                  </a:tcPr>
                </a:tc>
                <a:tc>
                  <a:txBody>
                    <a:bodyPr/>
                    <a:lstStyle/>
                    <a:p>
                      <a:pPr marR="43180" algn="r">
                        <a:lnSpc>
                          <a:spcPct val="100000"/>
                        </a:lnSpc>
                        <a:spcBef>
                          <a:spcPts val="70"/>
                        </a:spcBef>
                      </a:pPr>
                      <a:r>
                        <a:rPr sz="1200" b="1" spc="-20" dirty="0">
                          <a:solidFill>
                            <a:srgbClr val="FFFFFF"/>
                          </a:solidFill>
                          <a:latin typeface="Arial"/>
                          <a:cs typeface="Arial"/>
                        </a:rPr>
                        <a:t>100%</a:t>
                      </a:r>
                      <a:endParaRPr sz="1200" dirty="0">
                        <a:latin typeface="Arial"/>
                        <a:cs typeface="Arial"/>
                      </a:endParaRPr>
                    </a:p>
                  </a:txBody>
                  <a:tcPr marL="0" marR="0" marT="8890" marB="0">
                    <a:lnL w="6350">
                      <a:solidFill>
                        <a:srgbClr val="FFFFFF"/>
                      </a:solidFill>
                      <a:prstDash val="solid"/>
                    </a:lnL>
                    <a:lnR w="6350">
                      <a:solidFill>
                        <a:srgbClr val="FFFFFF"/>
                      </a:solidFill>
                      <a:prstDash val="solid"/>
                    </a:lnR>
                    <a:solidFill>
                      <a:srgbClr val="8C4F04"/>
                    </a:solidFill>
                  </a:tcPr>
                </a:tc>
                <a:tc>
                  <a:txBody>
                    <a:bodyPr/>
                    <a:lstStyle/>
                    <a:p>
                      <a:pPr marR="43180" algn="r">
                        <a:lnSpc>
                          <a:spcPct val="100000"/>
                        </a:lnSpc>
                        <a:spcBef>
                          <a:spcPts val="20"/>
                        </a:spcBef>
                      </a:pPr>
                      <a:r>
                        <a:rPr sz="1400" b="1" spc="-10" dirty="0">
                          <a:solidFill>
                            <a:srgbClr val="FFFFFF"/>
                          </a:solidFill>
                          <a:latin typeface="Arial"/>
                          <a:cs typeface="Arial"/>
                        </a:rPr>
                        <a:t>4.073.701,95</a:t>
                      </a:r>
                      <a:endParaRPr sz="1400" dirty="0">
                        <a:latin typeface="Arial"/>
                        <a:cs typeface="Arial"/>
                      </a:endParaRPr>
                    </a:p>
                  </a:txBody>
                  <a:tcPr marL="0" marR="0" marT="2540" marB="0">
                    <a:lnL w="6350">
                      <a:solidFill>
                        <a:srgbClr val="FFFFFF"/>
                      </a:solidFill>
                      <a:prstDash val="solid"/>
                    </a:lnL>
                    <a:lnR w="6350">
                      <a:solidFill>
                        <a:srgbClr val="FFFFFF"/>
                      </a:solidFill>
                      <a:prstDash val="solid"/>
                    </a:lnR>
                    <a:solidFill>
                      <a:srgbClr val="8C4F04"/>
                    </a:solidFill>
                  </a:tcPr>
                </a:tc>
                <a:tc>
                  <a:txBody>
                    <a:bodyPr/>
                    <a:lstStyle/>
                    <a:p>
                      <a:pPr marR="43180" algn="r">
                        <a:lnSpc>
                          <a:spcPct val="100000"/>
                        </a:lnSpc>
                        <a:spcBef>
                          <a:spcPts val="20"/>
                        </a:spcBef>
                      </a:pPr>
                      <a:r>
                        <a:rPr sz="1400" b="1" spc="-10" dirty="0">
                          <a:solidFill>
                            <a:srgbClr val="FFFFFF"/>
                          </a:solidFill>
                          <a:latin typeface="Arial"/>
                          <a:cs typeface="Arial"/>
                        </a:rPr>
                        <a:t>95,19%</a:t>
                      </a:r>
                      <a:endParaRPr sz="1400" dirty="0">
                        <a:latin typeface="Arial"/>
                        <a:cs typeface="Arial"/>
                      </a:endParaRPr>
                    </a:p>
                  </a:txBody>
                  <a:tcPr marL="0" marR="0" marT="2540" marB="0">
                    <a:lnL w="6350">
                      <a:solidFill>
                        <a:srgbClr val="FFFFFF"/>
                      </a:solidFill>
                      <a:prstDash val="solid"/>
                    </a:lnL>
                    <a:solidFill>
                      <a:srgbClr val="8C4F04"/>
                    </a:solidFill>
                  </a:tcPr>
                </a:tc>
                <a:extLst>
                  <a:ext uri="{0D108BD9-81ED-4DB2-BD59-A6C34878D82A}">
                    <a16:rowId xmlns:a16="http://schemas.microsoft.com/office/drawing/2014/main" val="10019"/>
                  </a:ext>
                </a:extLst>
              </a:tr>
            </a:tbl>
          </a:graphicData>
        </a:graphic>
      </p:graphicFrame>
      <p:sp>
        <p:nvSpPr>
          <p:cNvPr id="5" name="object 5"/>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
        <p:nvSpPr>
          <p:cNvPr id="6" name="object 6"/>
          <p:cNvSpPr txBox="1"/>
          <p:nvPr/>
        </p:nvSpPr>
        <p:spPr>
          <a:xfrm>
            <a:off x="417699" y="2447609"/>
            <a:ext cx="11760200" cy="878840"/>
          </a:xfrm>
          <a:prstGeom prst="rect">
            <a:avLst/>
          </a:prstGeom>
        </p:spPr>
        <p:txBody>
          <a:bodyPr vert="horz" wrap="square" lIns="0" tIns="12700" rIns="0" bIns="0" rtlCol="0">
            <a:spAutoFit/>
          </a:bodyPr>
          <a:lstStyle/>
          <a:p>
            <a:pPr marL="12700" marR="5080" indent="1270" algn="just">
              <a:lnSpc>
                <a:spcPct val="100000"/>
              </a:lnSpc>
              <a:spcBef>
                <a:spcPts val="100"/>
              </a:spcBef>
            </a:pPr>
            <a:r>
              <a:rPr sz="1400" dirty="0">
                <a:solidFill>
                  <a:srgbClr val="8C4F04"/>
                </a:solidFill>
                <a:latin typeface="Century Gothic"/>
                <a:cs typeface="Century Gothic"/>
              </a:rPr>
              <a:t>Apesar</a:t>
            </a:r>
            <a:r>
              <a:rPr sz="1400" spc="-35" dirty="0">
                <a:solidFill>
                  <a:srgbClr val="8C4F04"/>
                </a:solidFill>
                <a:latin typeface="Century Gothic"/>
                <a:cs typeface="Century Gothic"/>
              </a:rPr>
              <a:t> </a:t>
            </a:r>
            <a:r>
              <a:rPr sz="1400" spc="-30" dirty="0">
                <a:solidFill>
                  <a:srgbClr val="8C4F04"/>
                </a:solidFill>
                <a:latin typeface="Century Gothic"/>
                <a:cs typeface="Century Gothic"/>
              </a:rPr>
              <a:t>do</a:t>
            </a:r>
            <a:r>
              <a:rPr sz="1400" spc="-35" dirty="0">
                <a:solidFill>
                  <a:srgbClr val="8C4F04"/>
                </a:solidFill>
                <a:latin typeface="Century Gothic"/>
                <a:cs typeface="Century Gothic"/>
              </a:rPr>
              <a:t> </a:t>
            </a:r>
            <a:r>
              <a:rPr sz="1400" spc="5" dirty="0">
                <a:solidFill>
                  <a:srgbClr val="8C4F04"/>
                </a:solidFill>
                <a:latin typeface="Century Gothic"/>
                <a:cs typeface="Century Gothic"/>
              </a:rPr>
              <a:t>CRMV-</a:t>
            </a:r>
            <a:r>
              <a:rPr sz="1400" dirty="0">
                <a:solidFill>
                  <a:srgbClr val="8C4F04"/>
                </a:solidFill>
                <a:latin typeface="Century Gothic"/>
                <a:cs typeface="Century Gothic"/>
              </a:rPr>
              <a:t>AM</a:t>
            </a:r>
            <a:r>
              <a:rPr sz="1400" spc="-35" dirty="0">
                <a:solidFill>
                  <a:srgbClr val="8C4F04"/>
                </a:solidFill>
                <a:latin typeface="Century Gothic"/>
                <a:cs typeface="Century Gothic"/>
              </a:rPr>
              <a:t> </a:t>
            </a:r>
            <a:r>
              <a:rPr sz="1400" spc="-20" dirty="0">
                <a:solidFill>
                  <a:srgbClr val="8C4F04"/>
                </a:solidFill>
                <a:latin typeface="Century Gothic"/>
                <a:cs typeface="Century Gothic"/>
              </a:rPr>
              <a:t>apesar</a:t>
            </a:r>
            <a:r>
              <a:rPr sz="1400" spc="-3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35" dirty="0">
                <a:solidFill>
                  <a:srgbClr val="8C4F04"/>
                </a:solidFill>
                <a:latin typeface="Century Gothic"/>
                <a:cs typeface="Century Gothic"/>
              </a:rPr>
              <a:t> </a:t>
            </a:r>
            <a:r>
              <a:rPr sz="1400" spc="-30" dirty="0">
                <a:solidFill>
                  <a:srgbClr val="8C4F04"/>
                </a:solidFill>
                <a:latin typeface="Century Gothic"/>
                <a:cs typeface="Century Gothic"/>
              </a:rPr>
              <a:t>não</a:t>
            </a:r>
            <a:r>
              <a:rPr sz="1400" spc="-35" dirty="0">
                <a:solidFill>
                  <a:srgbClr val="8C4F04"/>
                </a:solidFill>
                <a:latin typeface="Century Gothic"/>
                <a:cs typeface="Century Gothic"/>
              </a:rPr>
              <a:t> </a:t>
            </a:r>
            <a:r>
              <a:rPr sz="1400" spc="20" dirty="0">
                <a:solidFill>
                  <a:srgbClr val="8C4F04"/>
                </a:solidFill>
                <a:latin typeface="Century Gothic"/>
                <a:cs typeface="Century Gothic"/>
              </a:rPr>
              <a:t>realizar</a:t>
            </a:r>
            <a:r>
              <a:rPr sz="1400" spc="-3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35" dirty="0">
                <a:solidFill>
                  <a:srgbClr val="8C4F04"/>
                </a:solidFill>
                <a:latin typeface="Century Gothic"/>
                <a:cs typeface="Century Gothic"/>
              </a:rPr>
              <a:t> </a:t>
            </a:r>
            <a:r>
              <a:rPr sz="1400" spc="35" dirty="0">
                <a:solidFill>
                  <a:srgbClr val="8C4F04"/>
                </a:solidFill>
                <a:latin typeface="Century Gothic"/>
                <a:cs typeface="Century Gothic"/>
              </a:rPr>
              <a:t>distribuição</a:t>
            </a:r>
            <a:r>
              <a:rPr sz="1400" spc="-3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35" dirty="0">
                <a:solidFill>
                  <a:srgbClr val="8C4F04"/>
                </a:solidFill>
                <a:latin typeface="Century Gothic"/>
                <a:cs typeface="Century Gothic"/>
              </a:rPr>
              <a:t> </a:t>
            </a:r>
            <a:r>
              <a:rPr sz="1400" spc="40" dirty="0">
                <a:solidFill>
                  <a:srgbClr val="8C4F04"/>
                </a:solidFill>
                <a:latin typeface="Century Gothic"/>
                <a:cs typeface="Century Gothic"/>
              </a:rPr>
              <a:t>custos</a:t>
            </a:r>
            <a:r>
              <a:rPr sz="1400" spc="-35" dirty="0">
                <a:solidFill>
                  <a:srgbClr val="8C4F04"/>
                </a:solidFill>
                <a:latin typeface="Century Gothic"/>
                <a:cs typeface="Century Gothic"/>
              </a:rPr>
              <a:t> </a:t>
            </a:r>
            <a:r>
              <a:rPr sz="1400" spc="50" dirty="0">
                <a:solidFill>
                  <a:srgbClr val="8C4F04"/>
                </a:solidFill>
                <a:latin typeface="Century Gothic"/>
                <a:cs typeface="Century Gothic"/>
              </a:rPr>
              <a:t>indiretos</a:t>
            </a:r>
            <a:r>
              <a:rPr sz="1400" spc="-35" dirty="0">
                <a:solidFill>
                  <a:srgbClr val="8C4F04"/>
                </a:solidFill>
                <a:latin typeface="Century Gothic"/>
                <a:cs typeface="Century Gothic"/>
              </a:rPr>
              <a:t> </a:t>
            </a:r>
            <a:r>
              <a:rPr sz="1400" spc="30" dirty="0">
                <a:solidFill>
                  <a:srgbClr val="8C4F04"/>
                </a:solidFill>
                <a:latin typeface="Century Gothic"/>
                <a:cs typeface="Century Gothic"/>
              </a:rPr>
              <a:t>por</a:t>
            </a:r>
            <a:r>
              <a:rPr sz="1400" spc="-35" dirty="0">
                <a:solidFill>
                  <a:srgbClr val="8C4F04"/>
                </a:solidFill>
                <a:latin typeface="Century Gothic"/>
                <a:cs typeface="Century Gothic"/>
              </a:rPr>
              <a:t> </a:t>
            </a:r>
            <a:r>
              <a:rPr sz="1400" spc="25" dirty="0">
                <a:solidFill>
                  <a:srgbClr val="8C4F04"/>
                </a:solidFill>
                <a:latin typeface="Century Gothic"/>
                <a:cs typeface="Century Gothic"/>
              </a:rPr>
              <a:t>centros</a:t>
            </a:r>
            <a:r>
              <a:rPr sz="1400" spc="-3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35" dirty="0">
                <a:solidFill>
                  <a:srgbClr val="8C4F04"/>
                </a:solidFill>
                <a:latin typeface="Century Gothic"/>
                <a:cs typeface="Century Gothic"/>
              </a:rPr>
              <a:t> </a:t>
            </a:r>
            <a:r>
              <a:rPr sz="1400" spc="25" dirty="0">
                <a:solidFill>
                  <a:srgbClr val="8C4F04"/>
                </a:solidFill>
                <a:latin typeface="Century Gothic"/>
                <a:cs typeface="Century Gothic"/>
              </a:rPr>
              <a:t>custos,</a:t>
            </a:r>
            <a:r>
              <a:rPr sz="1400" spc="-35" dirty="0">
                <a:solidFill>
                  <a:srgbClr val="8C4F04"/>
                </a:solidFill>
                <a:latin typeface="Century Gothic"/>
                <a:cs typeface="Century Gothic"/>
              </a:rPr>
              <a:t> </a:t>
            </a:r>
            <a:r>
              <a:rPr sz="1400" spc="-40" dirty="0">
                <a:solidFill>
                  <a:srgbClr val="8C4F04"/>
                </a:solidFill>
                <a:latin typeface="Century Gothic"/>
                <a:cs typeface="Century Gothic"/>
              </a:rPr>
              <a:t>o</a:t>
            </a:r>
            <a:r>
              <a:rPr sz="1400" spc="-35" dirty="0">
                <a:solidFill>
                  <a:srgbClr val="8C4F04"/>
                </a:solidFill>
                <a:latin typeface="Century Gothic"/>
                <a:cs typeface="Century Gothic"/>
              </a:rPr>
              <a:t> </a:t>
            </a:r>
            <a:r>
              <a:rPr sz="1400" spc="10" dirty="0">
                <a:solidFill>
                  <a:srgbClr val="8C4F04"/>
                </a:solidFill>
                <a:latin typeface="Century Gothic"/>
                <a:cs typeface="Century Gothic"/>
              </a:rPr>
              <a:t>Conselho</a:t>
            </a:r>
            <a:r>
              <a:rPr sz="1400" spc="-35" dirty="0">
                <a:solidFill>
                  <a:srgbClr val="8C4F04"/>
                </a:solidFill>
                <a:latin typeface="Century Gothic"/>
                <a:cs typeface="Century Gothic"/>
              </a:rPr>
              <a:t> </a:t>
            </a:r>
            <a:r>
              <a:rPr sz="1400" spc="60" dirty="0">
                <a:solidFill>
                  <a:srgbClr val="8C4F04"/>
                </a:solidFill>
                <a:latin typeface="Century Gothic"/>
                <a:cs typeface="Century Gothic"/>
              </a:rPr>
              <a:t>utiliza</a:t>
            </a:r>
            <a:r>
              <a:rPr sz="1400" spc="-35" dirty="0">
                <a:solidFill>
                  <a:srgbClr val="8C4F04"/>
                </a:solidFill>
                <a:latin typeface="Century Gothic"/>
                <a:cs typeface="Century Gothic"/>
              </a:rPr>
              <a:t> </a:t>
            </a:r>
            <a:r>
              <a:rPr sz="1400" spc="55" dirty="0">
                <a:solidFill>
                  <a:srgbClr val="8C4F04"/>
                </a:solidFill>
                <a:latin typeface="Century Gothic"/>
                <a:cs typeface="Century Gothic"/>
              </a:rPr>
              <a:t>sistema</a:t>
            </a:r>
            <a:r>
              <a:rPr sz="1400" spc="-35" dirty="0">
                <a:solidFill>
                  <a:srgbClr val="8C4F04"/>
                </a:solidFill>
                <a:latin typeface="Century Gothic"/>
                <a:cs typeface="Century Gothic"/>
              </a:rPr>
              <a:t> </a:t>
            </a:r>
            <a:r>
              <a:rPr sz="1400" spc="60" dirty="0">
                <a:solidFill>
                  <a:srgbClr val="8C4F04"/>
                </a:solidFill>
                <a:latin typeface="Century Gothic"/>
                <a:cs typeface="Century Gothic"/>
              </a:rPr>
              <a:t>infor-</a:t>
            </a:r>
            <a:r>
              <a:rPr sz="1400" spc="55" dirty="0">
                <a:solidFill>
                  <a:srgbClr val="8C4F04"/>
                </a:solidFill>
                <a:latin typeface="Century Gothic"/>
                <a:cs typeface="Century Gothic"/>
              </a:rPr>
              <a:t> </a:t>
            </a:r>
            <a:r>
              <a:rPr sz="1400" spc="15" dirty="0">
                <a:solidFill>
                  <a:srgbClr val="8C4F04"/>
                </a:solidFill>
                <a:latin typeface="Century Gothic"/>
                <a:cs typeface="Century Gothic"/>
              </a:rPr>
              <a:t>matizado </a:t>
            </a:r>
            <a:r>
              <a:rPr sz="1400" spc="-65" dirty="0">
                <a:solidFill>
                  <a:srgbClr val="8C4F04"/>
                </a:solidFill>
                <a:latin typeface="Century Gothic"/>
                <a:cs typeface="Century Gothic"/>
              </a:rPr>
              <a:t>para</a:t>
            </a:r>
            <a:r>
              <a:rPr sz="1400" spc="15" dirty="0">
                <a:solidFill>
                  <a:srgbClr val="8C4F04"/>
                </a:solidFill>
                <a:latin typeface="Century Gothic"/>
                <a:cs typeface="Century Gothic"/>
              </a:rPr>
              <a:t> </a:t>
            </a:r>
            <a:r>
              <a:rPr sz="1400" spc="10" dirty="0">
                <a:solidFill>
                  <a:srgbClr val="8C4F04"/>
                </a:solidFill>
                <a:latin typeface="Century Gothic"/>
                <a:cs typeface="Century Gothic"/>
              </a:rPr>
              <a:t>controle</a:t>
            </a:r>
            <a:r>
              <a:rPr sz="1400" spc="1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15" dirty="0">
                <a:solidFill>
                  <a:srgbClr val="8C4F04"/>
                </a:solidFill>
                <a:latin typeface="Century Gothic"/>
                <a:cs typeface="Century Gothic"/>
              </a:rPr>
              <a:t> </a:t>
            </a:r>
            <a:r>
              <a:rPr sz="1400" spc="40" dirty="0">
                <a:solidFill>
                  <a:srgbClr val="8C4F04"/>
                </a:solidFill>
                <a:latin typeface="Century Gothic"/>
                <a:cs typeface="Century Gothic"/>
              </a:rPr>
              <a:t>custos</a:t>
            </a:r>
            <a:r>
              <a:rPr sz="1400" spc="15" dirty="0">
                <a:solidFill>
                  <a:srgbClr val="8C4F04"/>
                </a:solidFill>
                <a:latin typeface="Century Gothic"/>
                <a:cs typeface="Century Gothic"/>
              </a:rPr>
              <a:t> </a:t>
            </a:r>
            <a:r>
              <a:rPr sz="1400" spc="20" dirty="0">
                <a:solidFill>
                  <a:srgbClr val="8C4F04"/>
                </a:solidFill>
                <a:latin typeface="Century Gothic"/>
                <a:cs typeface="Century Gothic"/>
              </a:rPr>
              <a:t>diretos,</a:t>
            </a:r>
            <a:r>
              <a:rPr sz="1400" spc="15" dirty="0">
                <a:solidFill>
                  <a:srgbClr val="8C4F04"/>
                </a:solidFill>
                <a:latin typeface="Century Gothic"/>
                <a:cs typeface="Century Gothic"/>
              </a:rPr>
              <a:t> </a:t>
            </a:r>
            <a:r>
              <a:rPr sz="1400" spc="10" dirty="0">
                <a:solidFill>
                  <a:srgbClr val="8C4F04"/>
                </a:solidFill>
                <a:latin typeface="Century Gothic"/>
                <a:cs typeface="Century Gothic"/>
              </a:rPr>
              <a:t>cujas</a:t>
            </a:r>
            <a:r>
              <a:rPr sz="1400" spc="15" dirty="0">
                <a:solidFill>
                  <a:srgbClr val="8C4F04"/>
                </a:solidFill>
                <a:latin typeface="Century Gothic"/>
                <a:cs typeface="Century Gothic"/>
              </a:rPr>
              <a:t> informações </a:t>
            </a:r>
            <a:r>
              <a:rPr sz="1400" spc="-20" dirty="0">
                <a:solidFill>
                  <a:srgbClr val="8C4F04"/>
                </a:solidFill>
                <a:latin typeface="Century Gothic"/>
                <a:cs typeface="Century Gothic"/>
              </a:rPr>
              <a:t>são</a:t>
            </a:r>
            <a:r>
              <a:rPr sz="1400" spc="15" dirty="0">
                <a:solidFill>
                  <a:srgbClr val="8C4F04"/>
                </a:solidFill>
                <a:latin typeface="Century Gothic"/>
                <a:cs typeface="Century Gothic"/>
              </a:rPr>
              <a:t> </a:t>
            </a:r>
            <a:r>
              <a:rPr sz="1400" spc="-25" dirty="0">
                <a:solidFill>
                  <a:srgbClr val="8C4F04"/>
                </a:solidFill>
                <a:latin typeface="Century Gothic"/>
                <a:cs typeface="Century Gothic"/>
              </a:rPr>
              <a:t>geradas</a:t>
            </a:r>
            <a:r>
              <a:rPr sz="1400" spc="1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15" dirty="0">
                <a:solidFill>
                  <a:srgbClr val="8C4F04"/>
                </a:solidFill>
                <a:latin typeface="Century Gothic"/>
                <a:cs typeface="Century Gothic"/>
              </a:rPr>
              <a:t> </a:t>
            </a:r>
            <a:r>
              <a:rPr sz="1400" spc="50" dirty="0">
                <a:solidFill>
                  <a:srgbClr val="8C4F04"/>
                </a:solidFill>
                <a:latin typeface="Century Gothic"/>
                <a:cs typeface="Century Gothic"/>
              </a:rPr>
              <a:t>partir</a:t>
            </a:r>
            <a:r>
              <a:rPr sz="1400" spc="1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15" dirty="0">
                <a:solidFill>
                  <a:srgbClr val="8C4F04"/>
                </a:solidFill>
                <a:latin typeface="Century Gothic"/>
                <a:cs typeface="Century Gothic"/>
              </a:rPr>
              <a:t> </a:t>
            </a:r>
            <a:r>
              <a:rPr sz="1400" spc="65" dirty="0">
                <a:solidFill>
                  <a:srgbClr val="8C4F04"/>
                </a:solidFill>
                <a:latin typeface="Century Gothic"/>
                <a:cs typeface="Century Gothic"/>
              </a:rPr>
              <a:t>registros</a:t>
            </a:r>
            <a:r>
              <a:rPr sz="1400" spc="15" dirty="0">
                <a:solidFill>
                  <a:srgbClr val="8C4F04"/>
                </a:solidFill>
                <a:latin typeface="Century Gothic"/>
                <a:cs typeface="Century Gothic"/>
              </a:rPr>
              <a:t> </a:t>
            </a:r>
            <a:r>
              <a:rPr sz="1400" spc="-10" dirty="0">
                <a:solidFill>
                  <a:srgbClr val="8C4F04"/>
                </a:solidFill>
                <a:latin typeface="Century Gothic"/>
                <a:cs typeface="Century Gothic"/>
              </a:rPr>
              <a:t>contábeis.</a:t>
            </a:r>
            <a:r>
              <a:rPr sz="1400" spc="15" dirty="0">
                <a:solidFill>
                  <a:srgbClr val="8C4F04"/>
                </a:solidFill>
                <a:latin typeface="Century Gothic"/>
                <a:cs typeface="Century Gothic"/>
              </a:rPr>
              <a:t> </a:t>
            </a:r>
            <a:r>
              <a:rPr sz="1400" spc="80" dirty="0">
                <a:solidFill>
                  <a:srgbClr val="8C4F04"/>
                </a:solidFill>
                <a:latin typeface="Century Gothic"/>
                <a:cs typeface="Century Gothic"/>
              </a:rPr>
              <a:t>Por</a:t>
            </a:r>
            <a:r>
              <a:rPr sz="1400" spc="15" dirty="0">
                <a:solidFill>
                  <a:srgbClr val="8C4F04"/>
                </a:solidFill>
                <a:latin typeface="Century Gothic"/>
                <a:cs typeface="Century Gothic"/>
              </a:rPr>
              <a:t> </a:t>
            </a:r>
            <a:r>
              <a:rPr sz="1400" spc="40" dirty="0">
                <a:solidFill>
                  <a:srgbClr val="8C4F04"/>
                </a:solidFill>
                <a:latin typeface="Century Gothic"/>
                <a:cs typeface="Century Gothic"/>
              </a:rPr>
              <a:t>meio</a:t>
            </a:r>
            <a:r>
              <a:rPr sz="1400" spc="15" dirty="0">
                <a:solidFill>
                  <a:srgbClr val="8C4F04"/>
                </a:solidFill>
                <a:latin typeface="Century Gothic"/>
                <a:cs typeface="Century Gothic"/>
              </a:rPr>
              <a:t> </a:t>
            </a:r>
            <a:r>
              <a:rPr sz="1400" spc="20" dirty="0">
                <a:solidFill>
                  <a:srgbClr val="8C4F04"/>
                </a:solidFill>
                <a:latin typeface="Century Gothic"/>
                <a:cs typeface="Century Gothic"/>
              </a:rPr>
              <a:t>desse</a:t>
            </a:r>
            <a:r>
              <a:rPr sz="1400" spc="15" dirty="0">
                <a:solidFill>
                  <a:srgbClr val="8C4F04"/>
                </a:solidFill>
                <a:latin typeface="Century Gothic"/>
                <a:cs typeface="Century Gothic"/>
              </a:rPr>
              <a:t> </a:t>
            </a:r>
            <a:r>
              <a:rPr sz="1400" spc="55" dirty="0">
                <a:solidFill>
                  <a:srgbClr val="8C4F04"/>
                </a:solidFill>
                <a:latin typeface="Century Gothic"/>
                <a:cs typeface="Century Gothic"/>
              </a:rPr>
              <a:t>sistema</a:t>
            </a:r>
            <a:r>
              <a:rPr sz="1400" spc="15" dirty="0">
                <a:solidFill>
                  <a:srgbClr val="8C4F04"/>
                </a:solidFill>
                <a:latin typeface="Century Gothic"/>
                <a:cs typeface="Century Gothic"/>
              </a:rPr>
              <a:t> </a:t>
            </a:r>
            <a:r>
              <a:rPr sz="1400" spc="-75" dirty="0">
                <a:solidFill>
                  <a:srgbClr val="8C4F04"/>
                </a:solidFill>
                <a:latin typeface="Century Gothic"/>
                <a:cs typeface="Century Gothic"/>
              </a:rPr>
              <a:t>é</a:t>
            </a:r>
            <a:r>
              <a:rPr sz="1400" spc="-35" dirty="0">
                <a:solidFill>
                  <a:srgbClr val="8C4F04"/>
                </a:solidFill>
                <a:latin typeface="Century Gothic"/>
                <a:cs typeface="Century Gothic"/>
              </a:rPr>
              <a:t> </a:t>
            </a:r>
            <a:r>
              <a:rPr sz="1400" spc="35" dirty="0">
                <a:solidFill>
                  <a:srgbClr val="8C4F04"/>
                </a:solidFill>
                <a:latin typeface="Century Gothic"/>
                <a:cs typeface="Century Gothic"/>
              </a:rPr>
              <a:t>possível</a:t>
            </a:r>
            <a:r>
              <a:rPr sz="1400" spc="15" dirty="0">
                <a:solidFill>
                  <a:srgbClr val="8C4F04"/>
                </a:solidFill>
                <a:latin typeface="Century Gothic"/>
                <a:cs typeface="Century Gothic"/>
              </a:rPr>
              <a:t> </a:t>
            </a:r>
            <a:r>
              <a:rPr sz="1400" spc="85" dirty="0">
                <a:solidFill>
                  <a:srgbClr val="8C4F04"/>
                </a:solidFill>
                <a:latin typeface="Century Gothic"/>
                <a:cs typeface="Century Gothic"/>
              </a:rPr>
              <a:t>emitir</a:t>
            </a:r>
            <a:r>
              <a:rPr sz="1400" spc="15" dirty="0">
                <a:solidFill>
                  <a:srgbClr val="8C4F04"/>
                </a:solidFill>
                <a:latin typeface="Century Gothic"/>
                <a:cs typeface="Century Gothic"/>
              </a:rPr>
              <a:t> </a:t>
            </a:r>
            <a:r>
              <a:rPr sz="1400" spc="30" dirty="0">
                <a:solidFill>
                  <a:srgbClr val="8C4F04"/>
                </a:solidFill>
                <a:latin typeface="Century Gothic"/>
                <a:cs typeface="Century Gothic"/>
              </a:rPr>
              <a:t>relatórios</a:t>
            </a:r>
            <a:r>
              <a:rPr sz="1400" spc="15" dirty="0">
                <a:solidFill>
                  <a:srgbClr val="8C4F04"/>
                </a:solidFill>
                <a:latin typeface="Century Gothic"/>
                <a:cs typeface="Century Gothic"/>
              </a:rPr>
              <a:t> </a:t>
            </a:r>
            <a:r>
              <a:rPr sz="1400" dirty="0">
                <a:solidFill>
                  <a:srgbClr val="8C4F04"/>
                </a:solidFill>
                <a:latin typeface="Century Gothic"/>
                <a:cs typeface="Century Gothic"/>
              </a:rPr>
              <a:t>com</a:t>
            </a:r>
            <a:r>
              <a:rPr sz="1400" spc="15" dirty="0">
                <a:solidFill>
                  <a:srgbClr val="8C4F04"/>
                </a:solidFill>
                <a:latin typeface="Century Gothic"/>
                <a:cs typeface="Century Gothic"/>
              </a:rPr>
              <a:t> </a:t>
            </a:r>
            <a:r>
              <a:rPr sz="1400" spc="-40" dirty="0">
                <a:solidFill>
                  <a:srgbClr val="8C4F04"/>
                </a:solidFill>
                <a:latin typeface="Century Gothic"/>
                <a:cs typeface="Century Gothic"/>
              </a:rPr>
              <a:t>o</a:t>
            </a:r>
            <a:r>
              <a:rPr sz="1400" spc="15" dirty="0">
                <a:solidFill>
                  <a:srgbClr val="8C4F04"/>
                </a:solidFill>
                <a:latin typeface="Century Gothic"/>
                <a:cs typeface="Century Gothic"/>
              </a:rPr>
              <a:t> </a:t>
            </a:r>
            <a:r>
              <a:rPr sz="1400" spc="30" dirty="0">
                <a:solidFill>
                  <a:srgbClr val="8C4F04"/>
                </a:solidFill>
                <a:latin typeface="Century Gothic"/>
                <a:cs typeface="Century Gothic"/>
              </a:rPr>
              <a:t>propósito</a:t>
            </a:r>
            <a:r>
              <a:rPr sz="1400" spc="1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15" dirty="0">
                <a:solidFill>
                  <a:srgbClr val="8C4F04"/>
                </a:solidFill>
                <a:latin typeface="Century Gothic"/>
                <a:cs typeface="Century Gothic"/>
              </a:rPr>
              <a:t> </a:t>
            </a:r>
            <a:r>
              <a:rPr sz="1400" spc="5" dirty="0">
                <a:solidFill>
                  <a:srgbClr val="8C4F04"/>
                </a:solidFill>
                <a:latin typeface="Century Gothic"/>
                <a:cs typeface="Century Gothic"/>
              </a:rPr>
              <a:t>gerenciar</a:t>
            </a:r>
            <a:r>
              <a:rPr sz="1400" spc="15" dirty="0">
                <a:solidFill>
                  <a:srgbClr val="8C4F04"/>
                </a:solidFill>
                <a:latin typeface="Century Gothic"/>
                <a:cs typeface="Century Gothic"/>
              </a:rPr>
              <a:t> </a:t>
            </a:r>
            <a:r>
              <a:rPr sz="1400" spc="50" dirty="0">
                <a:solidFill>
                  <a:srgbClr val="8C4F04"/>
                </a:solidFill>
                <a:latin typeface="Century Gothic"/>
                <a:cs typeface="Century Gothic"/>
              </a:rPr>
              <a:t>os</a:t>
            </a:r>
            <a:r>
              <a:rPr sz="1400" spc="15" dirty="0">
                <a:solidFill>
                  <a:srgbClr val="8C4F04"/>
                </a:solidFill>
                <a:latin typeface="Century Gothic"/>
                <a:cs typeface="Century Gothic"/>
              </a:rPr>
              <a:t> </a:t>
            </a:r>
            <a:r>
              <a:rPr sz="1400" spc="30" dirty="0">
                <a:solidFill>
                  <a:srgbClr val="8C4F04"/>
                </a:solidFill>
                <a:latin typeface="Century Gothic"/>
                <a:cs typeface="Century Gothic"/>
              </a:rPr>
              <a:t>gastos</a:t>
            </a:r>
            <a:r>
              <a:rPr sz="1400" spc="15" dirty="0">
                <a:solidFill>
                  <a:srgbClr val="8C4F04"/>
                </a:solidFill>
                <a:latin typeface="Century Gothic"/>
                <a:cs typeface="Century Gothic"/>
              </a:rPr>
              <a:t> </a:t>
            </a:r>
            <a:r>
              <a:rPr sz="1400" spc="30" dirty="0">
                <a:solidFill>
                  <a:srgbClr val="8C4F04"/>
                </a:solidFill>
                <a:latin typeface="Century Gothic"/>
                <a:cs typeface="Century Gothic"/>
              </a:rPr>
              <a:t>por</a:t>
            </a:r>
            <a:r>
              <a:rPr sz="1400" spc="15" dirty="0">
                <a:solidFill>
                  <a:srgbClr val="8C4F04"/>
                </a:solidFill>
                <a:latin typeface="Century Gothic"/>
                <a:cs typeface="Century Gothic"/>
              </a:rPr>
              <a:t> </a:t>
            </a:r>
            <a:r>
              <a:rPr sz="1400" spc="5" dirty="0">
                <a:solidFill>
                  <a:srgbClr val="8C4F04"/>
                </a:solidFill>
                <a:latin typeface="Century Gothic"/>
                <a:cs typeface="Century Gothic"/>
              </a:rPr>
              <a:t>objetivo</a:t>
            </a:r>
            <a:r>
              <a:rPr sz="1400" spc="15" dirty="0">
                <a:solidFill>
                  <a:srgbClr val="8C4F04"/>
                </a:solidFill>
                <a:latin typeface="Century Gothic"/>
                <a:cs typeface="Century Gothic"/>
              </a:rPr>
              <a:t> </a:t>
            </a:r>
            <a:r>
              <a:rPr sz="1400" spc="-10" dirty="0">
                <a:solidFill>
                  <a:srgbClr val="8C4F04"/>
                </a:solidFill>
                <a:latin typeface="Century Gothic"/>
                <a:cs typeface="Century Gothic"/>
              </a:rPr>
              <a:t>estratégico,</a:t>
            </a:r>
            <a:r>
              <a:rPr sz="1400" spc="15" dirty="0">
                <a:solidFill>
                  <a:srgbClr val="8C4F04"/>
                </a:solidFill>
                <a:latin typeface="Century Gothic"/>
                <a:cs typeface="Century Gothic"/>
              </a:rPr>
              <a:t> </a:t>
            </a:r>
            <a:r>
              <a:rPr sz="1400" spc="-10" dirty="0">
                <a:solidFill>
                  <a:srgbClr val="8C4F04"/>
                </a:solidFill>
                <a:latin typeface="Century Gothic"/>
                <a:cs typeface="Century Gothic"/>
              </a:rPr>
              <a:t>programa,</a:t>
            </a:r>
            <a:r>
              <a:rPr sz="1400" spc="15" dirty="0">
                <a:solidFill>
                  <a:srgbClr val="8C4F04"/>
                </a:solidFill>
                <a:latin typeface="Century Gothic"/>
                <a:cs typeface="Century Gothic"/>
              </a:rPr>
              <a:t> </a:t>
            </a:r>
            <a:r>
              <a:rPr sz="1400" spc="-70" dirty="0">
                <a:solidFill>
                  <a:srgbClr val="8C4F04"/>
                </a:solidFill>
                <a:latin typeface="Century Gothic"/>
                <a:cs typeface="Century Gothic"/>
              </a:rPr>
              <a:t>área</a:t>
            </a:r>
            <a:r>
              <a:rPr sz="1400" spc="15" dirty="0">
                <a:solidFill>
                  <a:srgbClr val="8C4F04"/>
                </a:solidFill>
                <a:latin typeface="Century Gothic"/>
                <a:cs typeface="Century Gothic"/>
              </a:rPr>
              <a:t> </a:t>
            </a:r>
            <a:r>
              <a:rPr sz="1400" spc="-75" dirty="0">
                <a:solidFill>
                  <a:srgbClr val="8C4F04"/>
                </a:solidFill>
                <a:latin typeface="Century Gothic"/>
                <a:cs typeface="Century Gothic"/>
              </a:rPr>
              <a:t>e</a:t>
            </a:r>
            <a:r>
              <a:rPr sz="1400" spc="15" dirty="0">
                <a:solidFill>
                  <a:srgbClr val="8C4F04"/>
                </a:solidFill>
                <a:latin typeface="Century Gothic"/>
                <a:cs typeface="Century Gothic"/>
              </a:rPr>
              <a:t> </a:t>
            </a:r>
            <a:r>
              <a:rPr sz="1400" spc="-5" dirty="0">
                <a:solidFill>
                  <a:srgbClr val="8C4F04"/>
                </a:solidFill>
                <a:latin typeface="Century Gothic"/>
                <a:cs typeface="Century Gothic"/>
              </a:rPr>
              <a:t>projeto,</a:t>
            </a:r>
            <a:r>
              <a:rPr sz="1400" spc="15" dirty="0">
                <a:solidFill>
                  <a:srgbClr val="8C4F04"/>
                </a:solidFill>
                <a:latin typeface="Century Gothic"/>
                <a:cs typeface="Century Gothic"/>
              </a:rPr>
              <a:t> </a:t>
            </a:r>
            <a:r>
              <a:rPr sz="1400" dirty="0">
                <a:solidFill>
                  <a:srgbClr val="8C4F04"/>
                </a:solidFill>
                <a:latin typeface="Century Gothic"/>
                <a:cs typeface="Century Gothic"/>
              </a:rPr>
              <a:t>sendo,</a:t>
            </a:r>
            <a:r>
              <a:rPr sz="1400" spc="15" dirty="0">
                <a:solidFill>
                  <a:srgbClr val="8C4F04"/>
                </a:solidFill>
                <a:latin typeface="Century Gothic"/>
                <a:cs typeface="Century Gothic"/>
              </a:rPr>
              <a:t> </a:t>
            </a:r>
            <a:r>
              <a:rPr sz="1400" spc="5" dirty="0">
                <a:solidFill>
                  <a:srgbClr val="8C4F04"/>
                </a:solidFill>
                <a:latin typeface="Century Gothic"/>
                <a:cs typeface="Century Gothic"/>
              </a:rPr>
              <a:t>portanto,</a:t>
            </a:r>
            <a:r>
              <a:rPr sz="1400" spc="-95" dirty="0">
                <a:solidFill>
                  <a:srgbClr val="8C4F04"/>
                </a:solidFill>
                <a:latin typeface="Century Gothic"/>
                <a:cs typeface="Century Gothic"/>
              </a:rPr>
              <a:t> </a:t>
            </a:r>
            <a:r>
              <a:rPr sz="1400" spc="40" dirty="0">
                <a:solidFill>
                  <a:srgbClr val="8C4F04"/>
                </a:solidFill>
                <a:latin typeface="Century Gothic"/>
                <a:cs typeface="Century Gothic"/>
              </a:rPr>
              <a:t>uma</a:t>
            </a:r>
            <a:r>
              <a:rPr sz="1400" spc="-25" dirty="0">
                <a:solidFill>
                  <a:srgbClr val="8C4F04"/>
                </a:solidFill>
                <a:latin typeface="Century Gothic"/>
                <a:cs typeface="Century Gothic"/>
              </a:rPr>
              <a:t> </a:t>
            </a:r>
            <a:r>
              <a:rPr sz="1400" spc="40" dirty="0">
                <a:solidFill>
                  <a:srgbClr val="8C4F04"/>
                </a:solidFill>
                <a:latin typeface="Century Gothic"/>
                <a:cs typeface="Century Gothic"/>
              </a:rPr>
              <a:t>importante</a:t>
            </a:r>
            <a:r>
              <a:rPr sz="1400" spc="-25" dirty="0">
                <a:solidFill>
                  <a:srgbClr val="8C4F04"/>
                </a:solidFill>
                <a:latin typeface="Century Gothic"/>
                <a:cs typeface="Century Gothic"/>
              </a:rPr>
              <a:t> </a:t>
            </a:r>
            <a:r>
              <a:rPr sz="1400" spc="10" dirty="0">
                <a:solidFill>
                  <a:srgbClr val="8C4F04"/>
                </a:solidFill>
                <a:latin typeface="Century Gothic"/>
                <a:cs typeface="Century Gothic"/>
              </a:rPr>
              <a:t>ferramenta</a:t>
            </a:r>
            <a:r>
              <a:rPr sz="1400" spc="-2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25" dirty="0">
                <a:solidFill>
                  <a:srgbClr val="8C4F04"/>
                </a:solidFill>
                <a:latin typeface="Century Gothic"/>
                <a:cs typeface="Century Gothic"/>
              </a:rPr>
              <a:t> apoio </a:t>
            </a:r>
            <a:r>
              <a:rPr sz="1400" spc="-145" dirty="0">
                <a:solidFill>
                  <a:srgbClr val="8C4F04"/>
                </a:solidFill>
                <a:latin typeface="Century Gothic"/>
                <a:cs typeface="Century Gothic"/>
              </a:rPr>
              <a:t>à</a:t>
            </a:r>
            <a:r>
              <a:rPr sz="1400" spc="-25" dirty="0">
                <a:solidFill>
                  <a:srgbClr val="8C4F04"/>
                </a:solidFill>
                <a:latin typeface="Century Gothic"/>
                <a:cs typeface="Century Gothic"/>
              </a:rPr>
              <a:t> </a:t>
            </a:r>
            <a:r>
              <a:rPr sz="1400" spc="-20" dirty="0">
                <a:solidFill>
                  <a:srgbClr val="8C4F04"/>
                </a:solidFill>
                <a:latin typeface="Century Gothic"/>
                <a:cs typeface="Century Gothic"/>
              </a:rPr>
              <a:t>tomada</a:t>
            </a:r>
            <a:r>
              <a:rPr sz="1400" spc="-2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25" dirty="0">
                <a:solidFill>
                  <a:srgbClr val="8C4F04"/>
                </a:solidFill>
                <a:latin typeface="Century Gothic"/>
                <a:cs typeface="Century Gothic"/>
              </a:rPr>
              <a:t> decisão </a:t>
            </a:r>
            <a:r>
              <a:rPr sz="1400" spc="-10" dirty="0">
                <a:solidFill>
                  <a:srgbClr val="8C4F04"/>
                </a:solidFill>
                <a:latin typeface="Century Gothic"/>
                <a:cs typeface="Century Gothic"/>
              </a:rPr>
              <a:t>pelo</a:t>
            </a:r>
            <a:r>
              <a:rPr sz="1400" spc="-25" dirty="0">
                <a:solidFill>
                  <a:srgbClr val="8C4F04"/>
                </a:solidFill>
                <a:latin typeface="Century Gothic"/>
                <a:cs typeface="Century Gothic"/>
              </a:rPr>
              <a:t> </a:t>
            </a:r>
            <a:r>
              <a:rPr sz="1400" spc="15" dirty="0">
                <a:solidFill>
                  <a:srgbClr val="8C4F04"/>
                </a:solidFill>
                <a:latin typeface="Century Gothic"/>
                <a:cs typeface="Century Gothic"/>
              </a:rPr>
              <a:t>gestor.</a:t>
            </a:r>
            <a:endParaRPr sz="1400">
              <a:latin typeface="Century Gothic"/>
              <a:cs typeface="Century Gothic"/>
            </a:endParaRPr>
          </a:p>
        </p:txBody>
      </p:sp>
      <p:sp>
        <p:nvSpPr>
          <p:cNvPr id="7" name="object 7"/>
          <p:cNvSpPr txBox="1"/>
          <p:nvPr/>
        </p:nvSpPr>
        <p:spPr>
          <a:xfrm>
            <a:off x="419121" y="3967833"/>
            <a:ext cx="3338195" cy="1567180"/>
          </a:xfrm>
          <a:prstGeom prst="rect">
            <a:avLst/>
          </a:prstGeom>
        </p:spPr>
        <p:txBody>
          <a:bodyPr vert="horz" wrap="square" lIns="0" tIns="12700" rIns="0" bIns="0" rtlCol="0">
            <a:spAutoFit/>
          </a:bodyPr>
          <a:lstStyle/>
          <a:p>
            <a:pPr marL="12700" algn="just">
              <a:lnSpc>
                <a:spcPct val="100000"/>
              </a:lnSpc>
              <a:spcBef>
                <a:spcPts val="100"/>
              </a:spcBef>
            </a:pPr>
            <a:r>
              <a:rPr sz="1900" dirty="0">
                <a:solidFill>
                  <a:srgbClr val="8C4F04"/>
                </a:solidFill>
                <a:latin typeface="Century Gothic"/>
                <a:cs typeface="Century Gothic"/>
              </a:rPr>
              <a:t>Conformidade</a:t>
            </a:r>
            <a:r>
              <a:rPr sz="1900" spc="-85" dirty="0">
                <a:solidFill>
                  <a:srgbClr val="8C4F04"/>
                </a:solidFill>
                <a:latin typeface="Century Gothic"/>
                <a:cs typeface="Century Gothic"/>
              </a:rPr>
              <a:t> </a:t>
            </a:r>
            <a:r>
              <a:rPr sz="1900" spc="-10" dirty="0">
                <a:solidFill>
                  <a:srgbClr val="8C4F04"/>
                </a:solidFill>
                <a:latin typeface="Century Gothic"/>
                <a:cs typeface="Century Gothic"/>
              </a:rPr>
              <a:t>legal</a:t>
            </a:r>
            <a:endParaRPr sz="1900" dirty="0">
              <a:latin typeface="Century Gothic"/>
              <a:cs typeface="Century Gothic"/>
            </a:endParaRPr>
          </a:p>
          <a:p>
            <a:pPr marL="12700" marR="5080" algn="just">
              <a:lnSpc>
                <a:spcPct val="100000"/>
              </a:lnSpc>
              <a:spcBef>
                <a:spcPts val="1455"/>
              </a:spcBef>
            </a:pPr>
            <a:r>
              <a:rPr sz="1400" dirty="0">
                <a:solidFill>
                  <a:srgbClr val="8C4F04"/>
                </a:solidFill>
                <a:latin typeface="Century Gothic"/>
                <a:cs typeface="Century Gothic"/>
              </a:rPr>
              <a:t>Art.</a:t>
            </a:r>
            <a:r>
              <a:rPr sz="1400" spc="100" dirty="0">
                <a:solidFill>
                  <a:srgbClr val="8C4F04"/>
                </a:solidFill>
                <a:latin typeface="Century Gothic"/>
                <a:cs typeface="Century Gothic"/>
              </a:rPr>
              <a:t>  </a:t>
            </a:r>
            <a:r>
              <a:rPr sz="1400" dirty="0">
                <a:solidFill>
                  <a:srgbClr val="8C4F04"/>
                </a:solidFill>
                <a:latin typeface="Century Gothic"/>
                <a:cs typeface="Century Gothic"/>
              </a:rPr>
              <a:t>50,</a:t>
            </a:r>
            <a:r>
              <a:rPr sz="1400" spc="105" dirty="0">
                <a:solidFill>
                  <a:srgbClr val="8C4F04"/>
                </a:solidFill>
                <a:latin typeface="Century Gothic"/>
                <a:cs typeface="Century Gothic"/>
              </a:rPr>
              <a:t>  </a:t>
            </a:r>
            <a:r>
              <a:rPr sz="1400" dirty="0">
                <a:solidFill>
                  <a:srgbClr val="8C4F04"/>
                </a:solidFill>
                <a:latin typeface="Century Gothic"/>
                <a:cs typeface="Century Gothic"/>
              </a:rPr>
              <a:t>§3º</a:t>
            </a:r>
            <a:r>
              <a:rPr sz="1400" spc="105" dirty="0">
                <a:solidFill>
                  <a:srgbClr val="8C4F04"/>
                </a:solidFill>
                <a:latin typeface="Century Gothic"/>
                <a:cs typeface="Century Gothic"/>
              </a:rPr>
              <a:t>  </a:t>
            </a:r>
            <a:r>
              <a:rPr sz="1400" dirty="0">
                <a:solidFill>
                  <a:srgbClr val="8C4F04"/>
                </a:solidFill>
                <a:latin typeface="Century Gothic"/>
                <a:cs typeface="Century Gothic"/>
              </a:rPr>
              <a:t>da</a:t>
            </a:r>
            <a:r>
              <a:rPr sz="1400" spc="100" dirty="0">
                <a:solidFill>
                  <a:srgbClr val="8C4F04"/>
                </a:solidFill>
                <a:latin typeface="Century Gothic"/>
                <a:cs typeface="Century Gothic"/>
              </a:rPr>
              <a:t>  </a:t>
            </a:r>
            <a:r>
              <a:rPr sz="1400" spc="55" dirty="0">
                <a:solidFill>
                  <a:srgbClr val="8C4F04"/>
                </a:solidFill>
                <a:latin typeface="Century Gothic"/>
                <a:cs typeface="Century Gothic"/>
              </a:rPr>
              <a:t>Lei</a:t>
            </a:r>
            <a:r>
              <a:rPr sz="1400" spc="105" dirty="0">
                <a:solidFill>
                  <a:srgbClr val="8C4F04"/>
                </a:solidFill>
                <a:latin typeface="Century Gothic"/>
                <a:cs typeface="Century Gothic"/>
              </a:rPr>
              <a:t>  </a:t>
            </a:r>
            <a:r>
              <a:rPr sz="1400" spc="-10" dirty="0">
                <a:solidFill>
                  <a:srgbClr val="8C4F04"/>
                </a:solidFill>
                <a:latin typeface="Century Gothic"/>
                <a:cs typeface="Century Gothic"/>
              </a:rPr>
              <a:t>Complementar 101/2000;</a:t>
            </a:r>
            <a:r>
              <a:rPr sz="1400" spc="40" dirty="0">
                <a:solidFill>
                  <a:srgbClr val="8C4F04"/>
                </a:solidFill>
                <a:latin typeface="Century Gothic"/>
                <a:cs typeface="Century Gothic"/>
              </a:rPr>
              <a:t> </a:t>
            </a:r>
            <a:r>
              <a:rPr sz="1400" dirty="0">
                <a:solidFill>
                  <a:srgbClr val="8C4F04"/>
                </a:solidFill>
                <a:latin typeface="Century Gothic"/>
                <a:cs typeface="Century Gothic"/>
              </a:rPr>
              <a:t>Plano</a:t>
            </a:r>
            <a:r>
              <a:rPr sz="1400" spc="45" dirty="0">
                <a:solidFill>
                  <a:srgbClr val="8C4F04"/>
                </a:solidFill>
                <a:latin typeface="Century Gothic"/>
                <a:cs typeface="Century Gothic"/>
              </a:rPr>
              <a:t> </a:t>
            </a:r>
            <a:r>
              <a:rPr sz="1400" dirty="0">
                <a:solidFill>
                  <a:srgbClr val="8C4F04"/>
                </a:solidFill>
                <a:latin typeface="Century Gothic"/>
                <a:cs typeface="Century Gothic"/>
              </a:rPr>
              <a:t>de</a:t>
            </a:r>
            <a:r>
              <a:rPr sz="1400" spc="45" dirty="0">
                <a:solidFill>
                  <a:srgbClr val="8C4F04"/>
                </a:solidFill>
                <a:latin typeface="Century Gothic"/>
                <a:cs typeface="Century Gothic"/>
              </a:rPr>
              <a:t> </a:t>
            </a:r>
            <a:r>
              <a:rPr sz="1400" dirty="0">
                <a:solidFill>
                  <a:srgbClr val="8C4F04"/>
                </a:solidFill>
                <a:latin typeface="Century Gothic"/>
                <a:cs typeface="Century Gothic"/>
              </a:rPr>
              <a:t>Trabalho</a:t>
            </a:r>
            <a:r>
              <a:rPr sz="1400" spc="40" dirty="0">
                <a:solidFill>
                  <a:srgbClr val="8C4F04"/>
                </a:solidFill>
                <a:latin typeface="Century Gothic"/>
                <a:cs typeface="Century Gothic"/>
              </a:rPr>
              <a:t> </a:t>
            </a:r>
            <a:r>
              <a:rPr sz="1400" dirty="0">
                <a:solidFill>
                  <a:srgbClr val="8C4F04"/>
                </a:solidFill>
                <a:latin typeface="Century Gothic"/>
                <a:cs typeface="Century Gothic"/>
              </a:rPr>
              <a:t>e</a:t>
            </a:r>
            <a:r>
              <a:rPr sz="1400" spc="45" dirty="0">
                <a:solidFill>
                  <a:srgbClr val="8C4F04"/>
                </a:solidFill>
                <a:latin typeface="Century Gothic"/>
                <a:cs typeface="Century Gothic"/>
              </a:rPr>
              <a:t> </a:t>
            </a:r>
            <a:r>
              <a:rPr sz="1400" dirty="0">
                <a:solidFill>
                  <a:srgbClr val="8C4F04"/>
                </a:solidFill>
                <a:latin typeface="Century Gothic"/>
                <a:cs typeface="Century Gothic"/>
              </a:rPr>
              <a:t>o</a:t>
            </a:r>
            <a:r>
              <a:rPr sz="1400" spc="45" dirty="0">
                <a:solidFill>
                  <a:srgbClr val="8C4F04"/>
                </a:solidFill>
                <a:latin typeface="Century Gothic"/>
                <a:cs typeface="Century Gothic"/>
              </a:rPr>
              <a:t> </a:t>
            </a:r>
            <a:r>
              <a:rPr sz="1400" spc="-20" dirty="0">
                <a:solidFill>
                  <a:srgbClr val="8C4F04"/>
                </a:solidFill>
                <a:latin typeface="Century Gothic"/>
                <a:cs typeface="Century Gothic"/>
              </a:rPr>
              <a:t>orça- </a:t>
            </a:r>
            <a:r>
              <a:rPr sz="1400" dirty="0">
                <a:solidFill>
                  <a:srgbClr val="8C4F04"/>
                </a:solidFill>
                <a:latin typeface="Century Gothic"/>
                <a:cs typeface="Century Gothic"/>
              </a:rPr>
              <a:t>mento</a:t>
            </a:r>
            <a:r>
              <a:rPr sz="1400" spc="120" dirty="0">
                <a:solidFill>
                  <a:srgbClr val="8C4F04"/>
                </a:solidFill>
                <a:latin typeface="Century Gothic"/>
                <a:cs typeface="Century Gothic"/>
              </a:rPr>
              <a:t> </a:t>
            </a:r>
            <a:r>
              <a:rPr sz="1400" spc="-20" dirty="0">
                <a:solidFill>
                  <a:srgbClr val="8C4F04"/>
                </a:solidFill>
                <a:latin typeface="Century Gothic"/>
                <a:cs typeface="Century Gothic"/>
              </a:rPr>
              <a:t>para</a:t>
            </a:r>
            <a:r>
              <a:rPr sz="1400" spc="120" dirty="0">
                <a:solidFill>
                  <a:srgbClr val="8C4F04"/>
                </a:solidFill>
                <a:latin typeface="Century Gothic"/>
                <a:cs typeface="Century Gothic"/>
              </a:rPr>
              <a:t> </a:t>
            </a:r>
            <a:r>
              <a:rPr sz="1400" dirty="0">
                <a:solidFill>
                  <a:srgbClr val="8C4F04"/>
                </a:solidFill>
                <a:latin typeface="Century Gothic"/>
                <a:cs typeface="Century Gothic"/>
              </a:rPr>
              <a:t>o</a:t>
            </a:r>
            <a:r>
              <a:rPr sz="1400" spc="120" dirty="0">
                <a:solidFill>
                  <a:srgbClr val="8C4F04"/>
                </a:solidFill>
                <a:latin typeface="Century Gothic"/>
                <a:cs typeface="Century Gothic"/>
              </a:rPr>
              <a:t> </a:t>
            </a:r>
            <a:r>
              <a:rPr sz="1400" dirty="0">
                <a:solidFill>
                  <a:srgbClr val="8C4F04"/>
                </a:solidFill>
                <a:latin typeface="Century Gothic"/>
                <a:cs typeface="Century Gothic"/>
              </a:rPr>
              <a:t>exercício</a:t>
            </a:r>
            <a:r>
              <a:rPr sz="1400" spc="125" dirty="0">
                <a:solidFill>
                  <a:srgbClr val="8C4F04"/>
                </a:solidFill>
                <a:latin typeface="Century Gothic"/>
                <a:cs typeface="Century Gothic"/>
              </a:rPr>
              <a:t> </a:t>
            </a:r>
            <a:r>
              <a:rPr sz="1400" dirty="0">
                <a:solidFill>
                  <a:srgbClr val="8C4F04"/>
                </a:solidFill>
                <a:latin typeface="Century Gothic"/>
                <a:cs typeface="Century Gothic"/>
              </a:rPr>
              <a:t>financeiro</a:t>
            </a:r>
            <a:r>
              <a:rPr sz="1400" spc="120" dirty="0">
                <a:solidFill>
                  <a:srgbClr val="8C4F04"/>
                </a:solidFill>
                <a:latin typeface="Century Gothic"/>
                <a:cs typeface="Century Gothic"/>
              </a:rPr>
              <a:t> </a:t>
            </a:r>
            <a:r>
              <a:rPr sz="1400" spc="-25" dirty="0">
                <a:solidFill>
                  <a:srgbClr val="8C4F04"/>
                </a:solidFill>
                <a:latin typeface="Century Gothic"/>
                <a:cs typeface="Century Gothic"/>
              </a:rPr>
              <a:t>de </a:t>
            </a:r>
            <a:r>
              <a:rPr sz="1400" dirty="0">
                <a:solidFill>
                  <a:srgbClr val="8C4F04"/>
                </a:solidFill>
                <a:latin typeface="Century Gothic"/>
                <a:cs typeface="Century Gothic"/>
              </a:rPr>
              <a:t>2018</a:t>
            </a:r>
            <a:r>
              <a:rPr sz="1400" spc="200" dirty="0">
                <a:solidFill>
                  <a:srgbClr val="8C4F04"/>
                </a:solidFill>
                <a:latin typeface="Century Gothic"/>
                <a:cs typeface="Century Gothic"/>
              </a:rPr>
              <a:t> </a:t>
            </a:r>
            <a:r>
              <a:rPr sz="1400" dirty="0">
                <a:solidFill>
                  <a:srgbClr val="8C4F04"/>
                </a:solidFill>
                <a:latin typeface="Century Gothic"/>
                <a:cs typeface="Century Gothic"/>
              </a:rPr>
              <a:t>aprovado</a:t>
            </a:r>
            <a:r>
              <a:rPr sz="1400" spc="204" dirty="0">
                <a:solidFill>
                  <a:srgbClr val="8C4F04"/>
                </a:solidFill>
                <a:latin typeface="Century Gothic"/>
                <a:cs typeface="Century Gothic"/>
              </a:rPr>
              <a:t> </a:t>
            </a:r>
            <a:r>
              <a:rPr sz="1400" dirty="0">
                <a:solidFill>
                  <a:srgbClr val="8C4F04"/>
                </a:solidFill>
                <a:latin typeface="Century Gothic"/>
                <a:cs typeface="Century Gothic"/>
              </a:rPr>
              <a:t>pela</a:t>
            </a:r>
            <a:r>
              <a:rPr sz="1400" spc="204" dirty="0">
                <a:solidFill>
                  <a:srgbClr val="8C4F04"/>
                </a:solidFill>
                <a:latin typeface="Century Gothic"/>
                <a:cs typeface="Century Gothic"/>
              </a:rPr>
              <a:t> </a:t>
            </a:r>
            <a:r>
              <a:rPr sz="1400" dirty="0">
                <a:solidFill>
                  <a:srgbClr val="8C4F04"/>
                </a:solidFill>
                <a:latin typeface="Century Gothic"/>
                <a:cs typeface="Century Gothic"/>
              </a:rPr>
              <a:t>Plenária</a:t>
            </a:r>
            <a:r>
              <a:rPr sz="1400" spc="204" dirty="0">
                <a:solidFill>
                  <a:srgbClr val="8C4F04"/>
                </a:solidFill>
                <a:latin typeface="Century Gothic"/>
                <a:cs typeface="Century Gothic"/>
              </a:rPr>
              <a:t> </a:t>
            </a:r>
            <a:r>
              <a:rPr sz="1400" dirty="0">
                <a:solidFill>
                  <a:srgbClr val="8C4F04"/>
                </a:solidFill>
                <a:latin typeface="Century Gothic"/>
                <a:cs typeface="Century Gothic"/>
              </a:rPr>
              <a:t>do</a:t>
            </a:r>
            <a:r>
              <a:rPr sz="1400" spc="204" dirty="0">
                <a:solidFill>
                  <a:srgbClr val="8C4F04"/>
                </a:solidFill>
                <a:latin typeface="Century Gothic"/>
                <a:cs typeface="Century Gothic"/>
              </a:rPr>
              <a:t> </a:t>
            </a:r>
            <a:r>
              <a:rPr sz="1400" spc="-25" dirty="0">
                <a:solidFill>
                  <a:srgbClr val="8C4F04"/>
                </a:solidFill>
                <a:latin typeface="Century Gothic"/>
                <a:cs typeface="Century Gothic"/>
              </a:rPr>
              <a:t>CR- </a:t>
            </a:r>
            <a:r>
              <a:rPr sz="1400" spc="100" dirty="0">
                <a:solidFill>
                  <a:srgbClr val="8C4F04"/>
                </a:solidFill>
                <a:latin typeface="Century Gothic"/>
                <a:cs typeface="Century Gothic"/>
              </a:rPr>
              <a:t>Bio-</a:t>
            </a:r>
            <a:r>
              <a:rPr sz="1400" spc="-25" dirty="0">
                <a:solidFill>
                  <a:srgbClr val="8C4F04"/>
                </a:solidFill>
                <a:latin typeface="Century Gothic"/>
                <a:cs typeface="Century Gothic"/>
              </a:rPr>
              <a:t>06.</a:t>
            </a:r>
            <a:endParaRPr sz="1400" dirty="0">
              <a:latin typeface="Century Gothic"/>
              <a:cs typeface="Century Gothic"/>
            </a:endParaRPr>
          </a:p>
        </p:txBody>
      </p:sp>
      <p:sp>
        <p:nvSpPr>
          <p:cNvPr id="8" name="object 8"/>
          <p:cNvSpPr txBox="1"/>
          <p:nvPr/>
        </p:nvSpPr>
        <p:spPr>
          <a:xfrm>
            <a:off x="419121" y="6513577"/>
            <a:ext cx="3338195" cy="2239645"/>
          </a:xfrm>
          <a:prstGeom prst="rect">
            <a:avLst/>
          </a:prstGeom>
        </p:spPr>
        <p:txBody>
          <a:bodyPr vert="horz" wrap="square" lIns="0" tIns="12700" rIns="0" bIns="0" rtlCol="0">
            <a:spAutoFit/>
          </a:bodyPr>
          <a:lstStyle/>
          <a:p>
            <a:pPr marL="12700" marR="1090930">
              <a:lnSpc>
                <a:spcPct val="100000"/>
              </a:lnSpc>
              <a:spcBef>
                <a:spcPts val="100"/>
              </a:spcBef>
            </a:pPr>
            <a:r>
              <a:rPr sz="1900" spc="65" dirty="0">
                <a:solidFill>
                  <a:srgbClr val="8C4F04"/>
                </a:solidFill>
                <a:latin typeface="Century Gothic"/>
                <a:cs typeface="Century Gothic"/>
              </a:rPr>
              <a:t>Principais</a:t>
            </a:r>
            <a:r>
              <a:rPr sz="1900" spc="-10" dirty="0">
                <a:solidFill>
                  <a:srgbClr val="8C4F04"/>
                </a:solidFill>
                <a:latin typeface="Century Gothic"/>
                <a:cs typeface="Century Gothic"/>
              </a:rPr>
              <a:t> desafios </a:t>
            </a:r>
            <a:r>
              <a:rPr sz="1900" dirty="0">
                <a:solidFill>
                  <a:srgbClr val="8C4F04"/>
                </a:solidFill>
                <a:latin typeface="Century Gothic"/>
                <a:cs typeface="Century Gothic"/>
              </a:rPr>
              <a:t>e</a:t>
            </a:r>
            <a:r>
              <a:rPr sz="1900" spc="-110" dirty="0">
                <a:solidFill>
                  <a:srgbClr val="8C4F04"/>
                </a:solidFill>
                <a:latin typeface="Century Gothic"/>
                <a:cs typeface="Century Gothic"/>
              </a:rPr>
              <a:t> </a:t>
            </a:r>
            <a:r>
              <a:rPr sz="1900" spc="-65" dirty="0">
                <a:solidFill>
                  <a:srgbClr val="8C4F04"/>
                </a:solidFill>
                <a:latin typeface="Century Gothic"/>
                <a:cs typeface="Century Gothic"/>
              </a:rPr>
              <a:t>ações</a:t>
            </a:r>
            <a:r>
              <a:rPr sz="1900" spc="-70" dirty="0">
                <a:solidFill>
                  <a:srgbClr val="8C4F04"/>
                </a:solidFill>
                <a:latin typeface="Century Gothic"/>
                <a:cs typeface="Century Gothic"/>
              </a:rPr>
              <a:t> </a:t>
            </a:r>
            <a:r>
              <a:rPr sz="1900" spc="55" dirty="0">
                <a:solidFill>
                  <a:srgbClr val="8C4F04"/>
                </a:solidFill>
                <a:latin typeface="Century Gothic"/>
                <a:cs typeface="Century Gothic"/>
              </a:rPr>
              <a:t>futuras</a:t>
            </a:r>
            <a:endParaRPr sz="1900">
              <a:latin typeface="Century Gothic"/>
              <a:cs typeface="Century Gothic"/>
            </a:endParaRPr>
          </a:p>
          <a:p>
            <a:pPr>
              <a:lnSpc>
                <a:spcPct val="100000"/>
              </a:lnSpc>
              <a:spcBef>
                <a:spcPts val="459"/>
              </a:spcBef>
            </a:pPr>
            <a:endParaRPr sz="1900">
              <a:latin typeface="Century Gothic"/>
              <a:cs typeface="Century Gothic"/>
            </a:endParaRPr>
          </a:p>
          <a:p>
            <a:pPr marL="12700" marR="5080" algn="just">
              <a:lnSpc>
                <a:spcPct val="100000"/>
              </a:lnSpc>
            </a:pPr>
            <a:r>
              <a:rPr sz="1400" spc="-45" dirty="0">
                <a:solidFill>
                  <a:srgbClr val="8C4F04"/>
                </a:solidFill>
                <a:latin typeface="Century Gothic"/>
                <a:cs typeface="Century Gothic"/>
              </a:rPr>
              <a:t>A</a:t>
            </a:r>
            <a:r>
              <a:rPr sz="1400" spc="90" dirty="0">
                <a:solidFill>
                  <a:srgbClr val="8C4F04"/>
                </a:solidFill>
                <a:latin typeface="Century Gothic"/>
                <a:cs typeface="Century Gothic"/>
              </a:rPr>
              <a:t> </a:t>
            </a:r>
            <a:r>
              <a:rPr sz="1400" spc="5" dirty="0">
                <a:solidFill>
                  <a:srgbClr val="8C4F04"/>
                </a:solidFill>
                <a:latin typeface="Century Gothic"/>
                <a:cs typeface="Century Gothic"/>
              </a:rPr>
              <a:t>implementação</a:t>
            </a:r>
            <a:r>
              <a:rPr sz="1400" spc="90" dirty="0">
                <a:solidFill>
                  <a:srgbClr val="8C4F04"/>
                </a:solidFill>
                <a:latin typeface="Century Gothic"/>
                <a:cs typeface="Century Gothic"/>
              </a:rPr>
              <a:t> </a:t>
            </a:r>
            <a:r>
              <a:rPr sz="1400" spc="-50" dirty="0">
                <a:solidFill>
                  <a:srgbClr val="8C4F04"/>
                </a:solidFill>
                <a:latin typeface="Century Gothic"/>
                <a:cs typeface="Century Gothic"/>
              </a:rPr>
              <a:t>de</a:t>
            </a:r>
            <a:r>
              <a:rPr sz="1400" spc="90" dirty="0">
                <a:solidFill>
                  <a:srgbClr val="8C4F04"/>
                </a:solidFill>
                <a:latin typeface="Century Gothic"/>
                <a:cs typeface="Century Gothic"/>
              </a:rPr>
              <a:t> </a:t>
            </a:r>
            <a:r>
              <a:rPr sz="1400" spc="-30" dirty="0">
                <a:solidFill>
                  <a:srgbClr val="8C4F04"/>
                </a:solidFill>
                <a:latin typeface="Century Gothic"/>
                <a:cs typeface="Century Gothic"/>
              </a:rPr>
              <a:t>Gestão</a:t>
            </a:r>
            <a:r>
              <a:rPr sz="1400" spc="90" dirty="0">
                <a:solidFill>
                  <a:srgbClr val="8C4F04"/>
                </a:solidFill>
                <a:latin typeface="Century Gothic"/>
                <a:cs typeface="Century Gothic"/>
              </a:rPr>
              <a:t> </a:t>
            </a:r>
            <a:r>
              <a:rPr sz="1400" spc="-80" dirty="0">
                <a:solidFill>
                  <a:srgbClr val="8C4F04"/>
                </a:solidFill>
                <a:latin typeface="Century Gothic"/>
                <a:cs typeface="Century Gothic"/>
              </a:rPr>
              <a:t>da</a:t>
            </a:r>
            <a:r>
              <a:rPr sz="1400" spc="90" dirty="0">
                <a:solidFill>
                  <a:srgbClr val="8C4F04"/>
                </a:solidFill>
                <a:latin typeface="Century Gothic"/>
                <a:cs typeface="Century Gothic"/>
              </a:rPr>
              <a:t> </a:t>
            </a:r>
            <a:r>
              <a:rPr sz="1400" spc="45" dirty="0">
                <a:solidFill>
                  <a:srgbClr val="8C4F04"/>
                </a:solidFill>
                <a:latin typeface="Century Gothic"/>
                <a:cs typeface="Century Gothic"/>
              </a:rPr>
              <a:t>Exe-</a:t>
            </a:r>
            <a:r>
              <a:rPr sz="1400" spc="55" dirty="0">
                <a:solidFill>
                  <a:srgbClr val="8C4F04"/>
                </a:solidFill>
                <a:latin typeface="Century Gothic"/>
                <a:cs typeface="Century Gothic"/>
              </a:rPr>
              <a:t> </a:t>
            </a:r>
            <a:r>
              <a:rPr sz="1400" spc="-65" dirty="0">
                <a:solidFill>
                  <a:srgbClr val="8C4F04"/>
                </a:solidFill>
                <a:latin typeface="Century Gothic"/>
                <a:cs typeface="Century Gothic"/>
              </a:rPr>
              <a:t>cução</a:t>
            </a:r>
            <a:r>
              <a:rPr sz="1400" spc="365" dirty="0">
                <a:solidFill>
                  <a:srgbClr val="8C4F04"/>
                </a:solidFill>
                <a:latin typeface="Century Gothic"/>
                <a:cs typeface="Century Gothic"/>
              </a:rPr>
              <a:t> </a:t>
            </a:r>
            <a:r>
              <a:rPr sz="1400" spc="-10" dirty="0">
                <a:solidFill>
                  <a:srgbClr val="8C4F04"/>
                </a:solidFill>
                <a:latin typeface="Century Gothic"/>
                <a:cs typeface="Century Gothic"/>
              </a:rPr>
              <a:t>das</a:t>
            </a:r>
            <a:r>
              <a:rPr sz="1400" spc="365" dirty="0">
                <a:solidFill>
                  <a:srgbClr val="8C4F04"/>
                </a:solidFill>
                <a:latin typeface="Century Gothic"/>
                <a:cs typeface="Century Gothic"/>
              </a:rPr>
              <a:t> </a:t>
            </a:r>
            <a:r>
              <a:rPr sz="1400" spc="30" dirty="0">
                <a:solidFill>
                  <a:srgbClr val="8C4F04"/>
                </a:solidFill>
                <a:latin typeface="Century Gothic"/>
                <a:cs typeface="Century Gothic"/>
              </a:rPr>
              <a:t>Despesas</a:t>
            </a:r>
            <a:r>
              <a:rPr sz="1400" spc="365" dirty="0">
                <a:solidFill>
                  <a:srgbClr val="8C4F04"/>
                </a:solidFill>
                <a:latin typeface="Century Gothic"/>
                <a:cs typeface="Century Gothic"/>
              </a:rPr>
              <a:t> </a:t>
            </a:r>
            <a:r>
              <a:rPr sz="1400" spc="30" dirty="0">
                <a:solidFill>
                  <a:srgbClr val="8C4F04"/>
                </a:solidFill>
                <a:latin typeface="Century Gothic"/>
                <a:cs typeface="Century Gothic"/>
              </a:rPr>
              <a:t>por</a:t>
            </a:r>
            <a:r>
              <a:rPr sz="1400" spc="365" dirty="0">
                <a:solidFill>
                  <a:srgbClr val="8C4F04"/>
                </a:solidFill>
                <a:latin typeface="Century Gothic"/>
                <a:cs typeface="Century Gothic"/>
              </a:rPr>
              <a:t> </a:t>
            </a:r>
            <a:r>
              <a:rPr sz="1400" dirty="0">
                <a:solidFill>
                  <a:srgbClr val="8C4F04"/>
                </a:solidFill>
                <a:latin typeface="Century Gothic"/>
                <a:cs typeface="Century Gothic"/>
              </a:rPr>
              <a:t>Centro</a:t>
            </a:r>
            <a:r>
              <a:rPr sz="1400" spc="36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20" dirty="0">
                <a:solidFill>
                  <a:srgbClr val="8C4F04"/>
                </a:solidFill>
                <a:latin typeface="Century Gothic"/>
                <a:cs typeface="Century Gothic"/>
              </a:rPr>
              <a:t> </a:t>
            </a:r>
            <a:r>
              <a:rPr sz="1400" spc="35" dirty="0">
                <a:solidFill>
                  <a:srgbClr val="8C4F04"/>
                </a:solidFill>
                <a:latin typeface="Century Gothic"/>
                <a:cs typeface="Century Gothic"/>
              </a:rPr>
              <a:t>Custos</a:t>
            </a:r>
            <a:r>
              <a:rPr sz="1400" spc="484" dirty="0">
                <a:solidFill>
                  <a:srgbClr val="8C4F04"/>
                </a:solidFill>
                <a:latin typeface="Century Gothic"/>
                <a:cs typeface="Century Gothic"/>
              </a:rPr>
              <a:t> </a:t>
            </a:r>
            <a:r>
              <a:rPr sz="1400" spc="-20" dirty="0">
                <a:solidFill>
                  <a:srgbClr val="8C4F04"/>
                </a:solidFill>
                <a:latin typeface="Century Gothic"/>
                <a:cs typeface="Century Gothic"/>
              </a:rPr>
              <a:t>através</a:t>
            </a:r>
            <a:r>
              <a:rPr sz="1400" spc="484" dirty="0">
                <a:solidFill>
                  <a:srgbClr val="8C4F04"/>
                </a:solidFill>
                <a:latin typeface="Century Gothic"/>
                <a:cs typeface="Century Gothic"/>
              </a:rPr>
              <a:t> </a:t>
            </a:r>
            <a:r>
              <a:rPr sz="1400" spc="-50" dirty="0">
                <a:solidFill>
                  <a:srgbClr val="8C4F04"/>
                </a:solidFill>
                <a:latin typeface="Century Gothic"/>
                <a:cs typeface="Century Gothic"/>
              </a:rPr>
              <a:t>de</a:t>
            </a:r>
            <a:r>
              <a:rPr sz="1400" spc="484" dirty="0">
                <a:solidFill>
                  <a:srgbClr val="8C4F04"/>
                </a:solidFill>
                <a:latin typeface="Century Gothic"/>
                <a:cs typeface="Century Gothic"/>
              </a:rPr>
              <a:t> </a:t>
            </a:r>
            <a:r>
              <a:rPr sz="1400" spc="40" dirty="0">
                <a:solidFill>
                  <a:srgbClr val="8C4F04"/>
                </a:solidFill>
                <a:latin typeface="Century Gothic"/>
                <a:cs typeface="Century Gothic"/>
              </a:rPr>
              <a:t>uma</a:t>
            </a:r>
            <a:r>
              <a:rPr sz="1400" spc="484" dirty="0">
                <a:solidFill>
                  <a:srgbClr val="8C4F04"/>
                </a:solidFill>
                <a:latin typeface="Century Gothic"/>
                <a:cs typeface="Century Gothic"/>
              </a:rPr>
              <a:t> </a:t>
            </a:r>
            <a:r>
              <a:rPr sz="1400" spc="10" dirty="0">
                <a:solidFill>
                  <a:srgbClr val="8C4F04"/>
                </a:solidFill>
                <a:latin typeface="Century Gothic"/>
                <a:cs typeface="Century Gothic"/>
              </a:rPr>
              <a:t>ferramenta</a:t>
            </a:r>
            <a:r>
              <a:rPr sz="1400" dirty="0">
                <a:solidFill>
                  <a:srgbClr val="8C4F04"/>
                </a:solidFill>
                <a:latin typeface="Century Gothic"/>
                <a:cs typeface="Century Gothic"/>
              </a:rPr>
              <a:t> que</a:t>
            </a:r>
            <a:r>
              <a:rPr sz="1400" spc="-35" dirty="0">
                <a:solidFill>
                  <a:srgbClr val="8C4F04"/>
                </a:solidFill>
                <a:latin typeface="Century Gothic"/>
                <a:cs typeface="Century Gothic"/>
              </a:rPr>
              <a:t> </a:t>
            </a:r>
            <a:r>
              <a:rPr sz="1400" spc="55" dirty="0">
                <a:solidFill>
                  <a:srgbClr val="8C4F04"/>
                </a:solidFill>
                <a:latin typeface="Century Gothic"/>
                <a:cs typeface="Century Gothic"/>
              </a:rPr>
              <a:t>possibilite</a:t>
            </a:r>
            <a:r>
              <a:rPr sz="1400" spc="-3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35" dirty="0">
                <a:solidFill>
                  <a:srgbClr val="8C4F04"/>
                </a:solidFill>
                <a:latin typeface="Century Gothic"/>
                <a:cs typeface="Century Gothic"/>
              </a:rPr>
              <a:t> </a:t>
            </a:r>
            <a:r>
              <a:rPr sz="1400" spc="35" dirty="0">
                <a:solidFill>
                  <a:srgbClr val="8C4F04"/>
                </a:solidFill>
                <a:latin typeface="Century Gothic"/>
                <a:cs typeface="Century Gothic"/>
              </a:rPr>
              <a:t>distribuição</a:t>
            </a:r>
            <a:r>
              <a:rPr sz="1400" spc="-3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35" dirty="0">
                <a:solidFill>
                  <a:srgbClr val="8C4F04"/>
                </a:solidFill>
                <a:latin typeface="Century Gothic"/>
                <a:cs typeface="Century Gothic"/>
              </a:rPr>
              <a:t> </a:t>
            </a:r>
            <a:r>
              <a:rPr sz="1400" spc="45" dirty="0">
                <a:solidFill>
                  <a:srgbClr val="8C4F04"/>
                </a:solidFill>
                <a:latin typeface="Century Gothic"/>
                <a:cs typeface="Century Gothic"/>
              </a:rPr>
              <a:t>cus-</a:t>
            </a:r>
            <a:r>
              <a:rPr sz="1400" spc="55" dirty="0">
                <a:solidFill>
                  <a:srgbClr val="8C4F04"/>
                </a:solidFill>
                <a:latin typeface="Century Gothic"/>
                <a:cs typeface="Century Gothic"/>
              </a:rPr>
              <a:t> </a:t>
            </a:r>
            <a:r>
              <a:rPr sz="1400" spc="50" dirty="0">
                <a:solidFill>
                  <a:srgbClr val="8C4F04"/>
                </a:solidFill>
                <a:latin typeface="Century Gothic"/>
                <a:cs typeface="Century Gothic"/>
              </a:rPr>
              <a:t>tos</a:t>
            </a:r>
            <a:r>
              <a:rPr sz="1400" spc="-80" dirty="0">
                <a:solidFill>
                  <a:srgbClr val="8C4F04"/>
                </a:solidFill>
                <a:latin typeface="Century Gothic"/>
                <a:cs typeface="Century Gothic"/>
              </a:rPr>
              <a:t> </a:t>
            </a:r>
            <a:r>
              <a:rPr sz="1400" spc="40" dirty="0">
                <a:solidFill>
                  <a:srgbClr val="8C4F04"/>
                </a:solidFill>
                <a:latin typeface="Century Gothic"/>
                <a:cs typeface="Century Gothic"/>
              </a:rPr>
              <a:t>diretos</a:t>
            </a:r>
            <a:r>
              <a:rPr sz="1400" spc="-80" dirty="0">
                <a:solidFill>
                  <a:srgbClr val="8C4F04"/>
                </a:solidFill>
                <a:latin typeface="Century Gothic"/>
                <a:cs typeface="Century Gothic"/>
              </a:rPr>
              <a:t> </a:t>
            </a:r>
            <a:r>
              <a:rPr sz="1400" spc="-75" dirty="0">
                <a:solidFill>
                  <a:srgbClr val="8C4F04"/>
                </a:solidFill>
                <a:latin typeface="Century Gothic"/>
                <a:cs typeface="Century Gothic"/>
              </a:rPr>
              <a:t>e</a:t>
            </a:r>
            <a:r>
              <a:rPr sz="1400" spc="-80" dirty="0">
                <a:solidFill>
                  <a:srgbClr val="8C4F04"/>
                </a:solidFill>
                <a:latin typeface="Century Gothic"/>
                <a:cs typeface="Century Gothic"/>
              </a:rPr>
              <a:t> </a:t>
            </a:r>
            <a:r>
              <a:rPr sz="1400" spc="50" dirty="0">
                <a:solidFill>
                  <a:srgbClr val="8C4F04"/>
                </a:solidFill>
                <a:latin typeface="Century Gothic"/>
                <a:cs typeface="Century Gothic"/>
              </a:rPr>
              <a:t>indiretos</a:t>
            </a:r>
            <a:r>
              <a:rPr sz="1400" spc="-80" dirty="0">
                <a:solidFill>
                  <a:srgbClr val="8C4F04"/>
                </a:solidFill>
                <a:latin typeface="Century Gothic"/>
                <a:cs typeface="Century Gothic"/>
              </a:rPr>
              <a:t> </a:t>
            </a:r>
            <a:r>
              <a:rPr sz="1400" spc="-75" dirty="0">
                <a:solidFill>
                  <a:srgbClr val="8C4F04"/>
                </a:solidFill>
                <a:latin typeface="Century Gothic"/>
                <a:cs typeface="Century Gothic"/>
              </a:rPr>
              <a:t>é</a:t>
            </a:r>
            <a:r>
              <a:rPr sz="1400" spc="-80" dirty="0">
                <a:solidFill>
                  <a:srgbClr val="8C4F04"/>
                </a:solidFill>
                <a:latin typeface="Century Gothic"/>
                <a:cs typeface="Century Gothic"/>
              </a:rPr>
              <a:t> </a:t>
            </a:r>
            <a:r>
              <a:rPr sz="1400" spc="20" dirty="0">
                <a:solidFill>
                  <a:srgbClr val="8C4F04"/>
                </a:solidFill>
                <a:latin typeface="Century Gothic"/>
                <a:cs typeface="Century Gothic"/>
              </a:rPr>
              <a:t>essencial</a:t>
            </a:r>
            <a:r>
              <a:rPr sz="1400" spc="-80" dirty="0">
                <a:solidFill>
                  <a:srgbClr val="8C4F04"/>
                </a:solidFill>
                <a:latin typeface="Century Gothic"/>
                <a:cs typeface="Century Gothic"/>
              </a:rPr>
              <a:t> </a:t>
            </a:r>
            <a:r>
              <a:rPr sz="1400" spc="-65" dirty="0">
                <a:solidFill>
                  <a:srgbClr val="8C4F04"/>
                </a:solidFill>
                <a:latin typeface="Century Gothic"/>
                <a:cs typeface="Century Gothic"/>
              </a:rPr>
              <a:t>para</a:t>
            </a:r>
            <a:r>
              <a:rPr sz="1400" spc="-60" dirty="0">
                <a:solidFill>
                  <a:srgbClr val="8C4F04"/>
                </a:solidFill>
                <a:latin typeface="Century Gothic"/>
                <a:cs typeface="Century Gothic"/>
              </a:rPr>
              <a:t> </a:t>
            </a:r>
            <a:r>
              <a:rPr sz="1400" spc="40" dirty="0">
                <a:solidFill>
                  <a:srgbClr val="8C4F04"/>
                </a:solidFill>
                <a:latin typeface="Century Gothic"/>
                <a:cs typeface="Century Gothic"/>
              </a:rPr>
              <a:t>uma</a:t>
            </a:r>
            <a:r>
              <a:rPr sz="1400" spc="-25" dirty="0">
                <a:solidFill>
                  <a:srgbClr val="8C4F04"/>
                </a:solidFill>
                <a:latin typeface="Century Gothic"/>
                <a:cs typeface="Century Gothic"/>
              </a:rPr>
              <a:t> </a:t>
            </a:r>
            <a:r>
              <a:rPr sz="1400" spc="5" dirty="0">
                <a:solidFill>
                  <a:srgbClr val="8C4F04"/>
                </a:solidFill>
                <a:latin typeface="Century Gothic"/>
                <a:cs typeface="Century Gothic"/>
              </a:rPr>
              <a:t>otimização</a:t>
            </a:r>
            <a:r>
              <a:rPr sz="1400" spc="-2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25" dirty="0">
                <a:solidFill>
                  <a:srgbClr val="8C4F04"/>
                </a:solidFill>
                <a:latin typeface="Century Gothic"/>
                <a:cs typeface="Century Gothic"/>
              </a:rPr>
              <a:t> </a:t>
            </a:r>
            <a:r>
              <a:rPr sz="1400" spc="15" dirty="0">
                <a:solidFill>
                  <a:srgbClr val="8C4F04"/>
                </a:solidFill>
                <a:latin typeface="Century Gothic"/>
                <a:cs typeface="Century Gothic"/>
              </a:rPr>
              <a:t>gastos.</a:t>
            </a:r>
            <a:endParaRPr sz="140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767" y="9729175"/>
            <a:ext cx="2343150" cy="197490"/>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646363"/>
                </a:solidFill>
                <a:latin typeface="Century Gothic"/>
                <a:cs typeface="Century Gothic"/>
              </a:rPr>
              <a:t>04</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418767" y="2150610"/>
            <a:ext cx="5806440" cy="6426200"/>
          </a:xfrm>
          <a:prstGeom prst="rect">
            <a:avLst/>
          </a:prstGeom>
        </p:spPr>
        <p:txBody>
          <a:bodyPr vert="horz" wrap="square" lIns="0" tIns="12700" rIns="0" bIns="0" rtlCol="0">
            <a:spAutoFit/>
          </a:bodyPr>
          <a:lstStyle/>
          <a:p>
            <a:pPr marL="12700" marR="6350" algn="just">
              <a:lnSpc>
                <a:spcPct val="100000"/>
              </a:lnSpc>
              <a:spcBef>
                <a:spcPts val="100"/>
              </a:spcBef>
            </a:pPr>
            <a:r>
              <a:rPr sz="1400" spc="-50" dirty="0">
                <a:solidFill>
                  <a:srgbClr val="646363"/>
                </a:solidFill>
                <a:latin typeface="Century Gothic"/>
                <a:cs typeface="Century Gothic"/>
              </a:rPr>
              <a:t>O</a:t>
            </a:r>
            <a:r>
              <a:rPr sz="1400" spc="120" dirty="0">
                <a:solidFill>
                  <a:srgbClr val="646363"/>
                </a:solidFill>
                <a:latin typeface="Century Gothic"/>
                <a:cs typeface="Century Gothic"/>
              </a:rPr>
              <a:t> </a:t>
            </a:r>
            <a:r>
              <a:rPr sz="1400" spc="20" dirty="0">
                <a:solidFill>
                  <a:srgbClr val="646363"/>
                </a:solidFill>
                <a:latin typeface="Century Gothic"/>
                <a:cs typeface="Century Gothic"/>
              </a:rPr>
              <a:t>presente</a:t>
            </a:r>
            <a:r>
              <a:rPr sz="1400" spc="120" dirty="0">
                <a:solidFill>
                  <a:srgbClr val="646363"/>
                </a:solidFill>
                <a:latin typeface="Century Gothic"/>
                <a:cs typeface="Century Gothic"/>
              </a:rPr>
              <a:t> </a:t>
            </a:r>
            <a:r>
              <a:rPr sz="1400" spc="25" dirty="0">
                <a:solidFill>
                  <a:srgbClr val="646363"/>
                </a:solidFill>
                <a:latin typeface="Century Gothic"/>
                <a:cs typeface="Century Gothic"/>
              </a:rPr>
              <a:t>Relatório</a:t>
            </a:r>
            <a:r>
              <a:rPr sz="1400" spc="120" dirty="0">
                <a:solidFill>
                  <a:srgbClr val="646363"/>
                </a:solidFill>
                <a:latin typeface="Century Gothic"/>
                <a:cs typeface="Century Gothic"/>
              </a:rPr>
              <a:t> </a:t>
            </a:r>
            <a:r>
              <a:rPr sz="1400" spc="5" dirty="0">
                <a:solidFill>
                  <a:srgbClr val="646363"/>
                </a:solidFill>
                <a:latin typeface="Century Gothic"/>
                <a:cs typeface="Century Gothic"/>
              </a:rPr>
              <a:t>Integrado</a:t>
            </a:r>
            <a:r>
              <a:rPr sz="1400" spc="120" dirty="0">
                <a:solidFill>
                  <a:srgbClr val="646363"/>
                </a:solidFill>
                <a:latin typeface="Century Gothic"/>
                <a:cs typeface="Century Gothic"/>
              </a:rPr>
              <a:t> </a:t>
            </a:r>
            <a:r>
              <a:rPr sz="1400" spc="45" dirty="0">
                <a:solidFill>
                  <a:srgbClr val="646363"/>
                </a:solidFill>
                <a:latin typeface="Century Gothic"/>
                <a:cs typeface="Century Gothic"/>
              </a:rPr>
              <a:t>mostra</a:t>
            </a:r>
            <a:r>
              <a:rPr sz="1400" spc="120" dirty="0">
                <a:solidFill>
                  <a:srgbClr val="646363"/>
                </a:solidFill>
                <a:latin typeface="Century Gothic"/>
                <a:cs typeface="Century Gothic"/>
              </a:rPr>
              <a:t> </a:t>
            </a:r>
            <a:r>
              <a:rPr sz="1400" dirty="0">
                <a:solidFill>
                  <a:srgbClr val="646363"/>
                </a:solidFill>
                <a:latin typeface="Century Gothic"/>
                <a:cs typeface="Century Gothic"/>
              </a:rPr>
              <a:t>as</a:t>
            </a:r>
            <a:r>
              <a:rPr sz="1400" spc="120" dirty="0">
                <a:solidFill>
                  <a:srgbClr val="646363"/>
                </a:solidFill>
                <a:latin typeface="Century Gothic"/>
                <a:cs typeface="Century Gothic"/>
              </a:rPr>
              <a:t> </a:t>
            </a:r>
            <a:r>
              <a:rPr sz="1400" spc="-5" dirty="0">
                <a:solidFill>
                  <a:srgbClr val="646363"/>
                </a:solidFill>
                <a:latin typeface="Century Gothic"/>
                <a:cs typeface="Century Gothic"/>
              </a:rPr>
              <a:t>realizações</a:t>
            </a:r>
            <a:r>
              <a:rPr sz="1400" spc="120" dirty="0">
                <a:solidFill>
                  <a:srgbClr val="646363"/>
                </a:solidFill>
                <a:latin typeface="Century Gothic"/>
                <a:cs typeface="Century Gothic"/>
              </a:rPr>
              <a:t> </a:t>
            </a:r>
            <a:r>
              <a:rPr sz="1400" spc="25" dirty="0">
                <a:solidFill>
                  <a:srgbClr val="646363"/>
                </a:solidFill>
                <a:latin typeface="Century Gothic"/>
                <a:cs typeface="Century Gothic"/>
              </a:rPr>
              <a:t>no</a:t>
            </a:r>
            <a:r>
              <a:rPr sz="1400" spc="120" dirty="0">
                <a:solidFill>
                  <a:srgbClr val="646363"/>
                </a:solidFill>
                <a:latin typeface="Century Gothic"/>
                <a:cs typeface="Century Gothic"/>
              </a:rPr>
              <a:t> </a:t>
            </a:r>
            <a:r>
              <a:rPr sz="1400" spc="-30" dirty="0">
                <a:solidFill>
                  <a:srgbClr val="646363"/>
                </a:solidFill>
                <a:latin typeface="Century Gothic"/>
                <a:cs typeface="Century Gothic"/>
              </a:rPr>
              <a:t>ano</a:t>
            </a:r>
            <a:r>
              <a:rPr sz="1400" spc="12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0" dirty="0">
                <a:solidFill>
                  <a:srgbClr val="646363"/>
                </a:solidFill>
                <a:latin typeface="Century Gothic"/>
                <a:cs typeface="Century Gothic"/>
              </a:rPr>
              <a:t> </a:t>
            </a:r>
            <a:r>
              <a:rPr sz="1400" spc="45" dirty="0">
                <a:solidFill>
                  <a:srgbClr val="646363"/>
                </a:solidFill>
                <a:latin typeface="Century Gothic"/>
                <a:cs typeface="Century Gothic"/>
              </a:rPr>
              <a:t>202</a:t>
            </a:r>
            <a:r>
              <a:rPr lang="pt-BR" sz="1400" spc="45" dirty="0">
                <a:solidFill>
                  <a:srgbClr val="646363"/>
                </a:solidFill>
                <a:latin typeface="Century Gothic"/>
                <a:cs typeface="Century Gothic"/>
              </a:rPr>
              <a:t>3</a:t>
            </a:r>
            <a:r>
              <a:rPr sz="1400" spc="-20" dirty="0">
                <a:solidFill>
                  <a:srgbClr val="646363"/>
                </a:solidFill>
                <a:latin typeface="Century Gothic"/>
                <a:cs typeface="Century Gothic"/>
              </a:rPr>
              <a:t> </a:t>
            </a:r>
            <a:r>
              <a:rPr sz="1400" spc="-30" dirty="0">
                <a:solidFill>
                  <a:srgbClr val="646363"/>
                </a:solidFill>
                <a:latin typeface="Century Gothic"/>
                <a:cs typeface="Century Gothic"/>
              </a:rPr>
              <a:t>do</a:t>
            </a:r>
            <a:r>
              <a:rPr sz="1400" spc="-20" dirty="0">
                <a:solidFill>
                  <a:srgbClr val="646363"/>
                </a:solidFill>
                <a:latin typeface="Century Gothic"/>
                <a:cs typeface="Century Gothic"/>
              </a:rPr>
              <a:t> </a:t>
            </a:r>
            <a:r>
              <a:rPr sz="1400" spc="10" dirty="0">
                <a:solidFill>
                  <a:srgbClr val="646363"/>
                </a:solidFill>
                <a:latin typeface="Century Gothic"/>
                <a:cs typeface="Century Gothic"/>
              </a:rPr>
              <a:t>Conselho</a:t>
            </a:r>
            <a:r>
              <a:rPr sz="1400" spc="-20" dirty="0">
                <a:solidFill>
                  <a:srgbClr val="646363"/>
                </a:solidFill>
                <a:latin typeface="Century Gothic"/>
                <a:cs typeface="Century Gothic"/>
              </a:rPr>
              <a:t> </a:t>
            </a:r>
            <a:r>
              <a:rPr sz="1400" spc="25" dirty="0">
                <a:solidFill>
                  <a:srgbClr val="646363"/>
                </a:solidFill>
                <a:latin typeface="Century Gothic"/>
                <a:cs typeface="Century Gothic"/>
              </a:rPr>
              <a:t>Regional</a:t>
            </a:r>
            <a:r>
              <a:rPr sz="1400" spc="-2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0" dirty="0">
                <a:solidFill>
                  <a:srgbClr val="646363"/>
                </a:solidFill>
                <a:latin typeface="Century Gothic"/>
                <a:cs typeface="Century Gothic"/>
              </a:rPr>
              <a:t> </a:t>
            </a:r>
            <a:r>
              <a:rPr sz="1400" spc="-5" dirty="0">
                <a:solidFill>
                  <a:srgbClr val="646363"/>
                </a:solidFill>
                <a:latin typeface="Century Gothic"/>
                <a:cs typeface="Century Gothic"/>
              </a:rPr>
              <a:t>Medicina</a:t>
            </a:r>
            <a:r>
              <a:rPr sz="1400" spc="-20" dirty="0">
                <a:solidFill>
                  <a:srgbClr val="646363"/>
                </a:solidFill>
                <a:latin typeface="Century Gothic"/>
                <a:cs typeface="Century Gothic"/>
              </a:rPr>
              <a:t> </a:t>
            </a:r>
            <a:r>
              <a:rPr sz="1400" spc="5" dirty="0">
                <a:solidFill>
                  <a:srgbClr val="646363"/>
                </a:solidFill>
                <a:latin typeface="Century Gothic"/>
                <a:cs typeface="Century Gothic"/>
              </a:rPr>
              <a:t>Veterinária</a:t>
            </a:r>
            <a:r>
              <a:rPr sz="1400" spc="-20" dirty="0">
                <a:solidFill>
                  <a:srgbClr val="646363"/>
                </a:solidFill>
                <a:latin typeface="Century Gothic"/>
                <a:cs typeface="Century Gothic"/>
              </a:rPr>
              <a:t> </a:t>
            </a:r>
            <a:r>
              <a:rPr sz="1400" spc="-30" dirty="0">
                <a:solidFill>
                  <a:srgbClr val="646363"/>
                </a:solidFill>
                <a:latin typeface="Century Gothic"/>
                <a:cs typeface="Century Gothic"/>
              </a:rPr>
              <a:t>do</a:t>
            </a:r>
            <a:r>
              <a:rPr sz="1400" spc="-20" dirty="0">
                <a:solidFill>
                  <a:srgbClr val="646363"/>
                </a:solidFill>
                <a:latin typeface="Century Gothic"/>
                <a:cs typeface="Century Gothic"/>
              </a:rPr>
              <a:t> </a:t>
            </a:r>
            <a:r>
              <a:rPr sz="1400" spc="30" dirty="0">
                <a:solidFill>
                  <a:srgbClr val="646363"/>
                </a:solidFill>
                <a:latin typeface="Century Gothic"/>
                <a:cs typeface="Century Gothic"/>
              </a:rPr>
              <a:t>Estado</a:t>
            </a:r>
            <a:r>
              <a:rPr sz="1400" spc="-20" dirty="0">
                <a:solidFill>
                  <a:srgbClr val="646363"/>
                </a:solidFill>
                <a:latin typeface="Century Gothic"/>
                <a:cs typeface="Century Gothic"/>
              </a:rPr>
              <a:t> </a:t>
            </a:r>
            <a:r>
              <a:rPr sz="1400" spc="-30" dirty="0">
                <a:solidFill>
                  <a:srgbClr val="646363"/>
                </a:solidFill>
                <a:latin typeface="Century Gothic"/>
                <a:cs typeface="Century Gothic"/>
              </a:rPr>
              <a:t>do</a:t>
            </a:r>
            <a:r>
              <a:rPr sz="1400" spc="-15" dirty="0">
                <a:solidFill>
                  <a:srgbClr val="646363"/>
                </a:solidFill>
                <a:latin typeface="Century Gothic"/>
                <a:cs typeface="Century Gothic"/>
              </a:rPr>
              <a:t> </a:t>
            </a:r>
            <a:r>
              <a:rPr sz="1400" spc="20" dirty="0">
                <a:solidFill>
                  <a:srgbClr val="646363"/>
                </a:solidFill>
                <a:latin typeface="Century Gothic"/>
                <a:cs typeface="Century Gothic"/>
              </a:rPr>
              <a:t>Amazonas</a:t>
            </a:r>
            <a:r>
              <a:rPr sz="1400" spc="130" dirty="0">
                <a:solidFill>
                  <a:srgbClr val="646363"/>
                </a:solidFill>
                <a:latin typeface="Century Gothic"/>
                <a:cs typeface="Century Gothic"/>
              </a:rPr>
              <a:t> </a:t>
            </a:r>
            <a:r>
              <a:rPr sz="1400" spc="65" dirty="0">
                <a:solidFill>
                  <a:srgbClr val="646363"/>
                </a:solidFill>
                <a:latin typeface="Century Gothic"/>
                <a:cs typeface="Century Gothic"/>
              </a:rPr>
              <a:t>-</a:t>
            </a:r>
            <a:r>
              <a:rPr sz="1400" spc="130" dirty="0">
                <a:solidFill>
                  <a:srgbClr val="646363"/>
                </a:solidFill>
                <a:latin typeface="Century Gothic"/>
                <a:cs typeface="Century Gothic"/>
              </a:rPr>
              <a:t> </a:t>
            </a:r>
            <a:r>
              <a:rPr sz="1400" spc="5" dirty="0">
                <a:solidFill>
                  <a:srgbClr val="646363"/>
                </a:solidFill>
                <a:latin typeface="Century Gothic"/>
                <a:cs typeface="Century Gothic"/>
              </a:rPr>
              <a:t>CRMV-</a:t>
            </a:r>
            <a:r>
              <a:rPr sz="1400" spc="-30" dirty="0">
                <a:solidFill>
                  <a:srgbClr val="646363"/>
                </a:solidFill>
                <a:latin typeface="Century Gothic"/>
                <a:cs typeface="Century Gothic"/>
              </a:rPr>
              <a:t>AM.</a:t>
            </a:r>
            <a:r>
              <a:rPr sz="1400" spc="130" dirty="0">
                <a:solidFill>
                  <a:srgbClr val="646363"/>
                </a:solidFill>
                <a:latin typeface="Century Gothic"/>
                <a:cs typeface="Century Gothic"/>
              </a:rPr>
              <a:t> </a:t>
            </a:r>
            <a:r>
              <a:rPr sz="1400" spc="-5" dirty="0">
                <a:solidFill>
                  <a:srgbClr val="646363"/>
                </a:solidFill>
                <a:latin typeface="Century Gothic"/>
                <a:cs typeface="Century Gothic"/>
              </a:rPr>
              <a:t>Consolida</a:t>
            </a:r>
            <a:r>
              <a:rPr sz="1400" spc="130" dirty="0">
                <a:solidFill>
                  <a:srgbClr val="646363"/>
                </a:solidFill>
                <a:latin typeface="Century Gothic"/>
                <a:cs typeface="Century Gothic"/>
              </a:rPr>
              <a:t> </a:t>
            </a:r>
            <a:r>
              <a:rPr sz="1400" dirty="0">
                <a:solidFill>
                  <a:srgbClr val="646363"/>
                </a:solidFill>
                <a:latin typeface="Century Gothic"/>
                <a:cs typeface="Century Gothic"/>
              </a:rPr>
              <a:t>com</a:t>
            </a:r>
            <a:r>
              <a:rPr sz="1400" spc="130" dirty="0">
                <a:solidFill>
                  <a:srgbClr val="646363"/>
                </a:solidFill>
                <a:latin typeface="Century Gothic"/>
                <a:cs typeface="Century Gothic"/>
              </a:rPr>
              <a:t> </a:t>
            </a:r>
            <a:r>
              <a:rPr sz="1400" dirty="0">
                <a:solidFill>
                  <a:srgbClr val="646363"/>
                </a:solidFill>
                <a:latin typeface="Century Gothic"/>
                <a:cs typeface="Century Gothic"/>
              </a:rPr>
              <a:t>transparência</a:t>
            </a:r>
            <a:r>
              <a:rPr sz="1400" spc="130" dirty="0">
                <a:solidFill>
                  <a:srgbClr val="646363"/>
                </a:solidFill>
                <a:latin typeface="Century Gothic"/>
                <a:cs typeface="Century Gothic"/>
              </a:rPr>
              <a:t> </a:t>
            </a:r>
            <a:r>
              <a:rPr sz="1400" spc="50" dirty="0">
                <a:solidFill>
                  <a:srgbClr val="646363"/>
                </a:solidFill>
                <a:latin typeface="Century Gothic"/>
                <a:cs typeface="Century Gothic"/>
              </a:rPr>
              <a:t>os</a:t>
            </a:r>
            <a:r>
              <a:rPr sz="1400" spc="130" dirty="0">
                <a:solidFill>
                  <a:srgbClr val="646363"/>
                </a:solidFill>
                <a:latin typeface="Century Gothic"/>
                <a:cs typeface="Century Gothic"/>
              </a:rPr>
              <a:t> </a:t>
            </a:r>
            <a:r>
              <a:rPr sz="1400" spc="50" dirty="0">
                <a:solidFill>
                  <a:srgbClr val="646363"/>
                </a:solidFill>
                <a:latin typeface="Century Gothic"/>
                <a:cs typeface="Century Gothic"/>
              </a:rPr>
              <a:t>resulta-</a:t>
            </a:r>
            <a:r>
              <a:rPr sz="1400" spc="55" dirty="0">
                <a:solidFill>
                  <a:srgbClr val="646363"/>
                </a:solidFill>
                <a:latin typeface="Century Gothic"/>
                <a:cs typeface="Century Gothic"/>
              </a:rPr>
              <a:t> </a:t>
            </a:r>
            <a:r>
              <a:rPr sz="1400" spc="30" dirty="0">
                <a:solidFill>
                  <a:srgbClr val="646363"/>
                </a:solidFill>
                <a:latin typeface="Century Gothic"/>
                <a:cs typeface="Century Gothic"/>
              </a:rPr>
              <a:t>dos</a:t>
            </a:r>
            <a:r>
              <a:rPr sz="1400" spc="2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25" dirty="0">
                <a:solidFill>
                  <a:srgbClr val="646363"/>
                </a:solidFill>
                <a:latin typeface="Century Gothic"/>
                <a:cs typeface="Century Gothic"/>
              </a:rPr>
              <a:t> </a:t>
            </a:r>
            <a:r>
              <a:rPr sz="1400" dirty="0">
                <a:solidFill>
                  <a:srgbClr val="646363"/>
                </a:solidFill>
                <a:latin typeface="Century Gothic"/>
                <a:cs typeface="Century Gothic"/>
              </a:rPr>
              <a:t>gestão</a:t>
            </a:r>
            <a:r>
              <a:rPr sz="1400" spc="25" dirty="0">
                <a:solidFill>
                  <a:srgbClr val="646363"/>
                </a:solidFill>
                <a:latin typeface="Century Gothic"/>
                <a:cs typeface="Century Gothic"/>
              </a:rPr>
              <a:t> </a:t>
            </a:r>
            <a:r>
              <a:rPr sz="1400" spc="-30" dirty="0">
                <a:solidFill>
                  <a:srgbClr val="646363"/>
                </a:solidFill>
                <a:latin typeface="Century Gothic"/>
                <a:cs typeface="Century Gothic"/>
              </a:rPr>
              <a:t>do</a:t>
            </a:r>
            <a:r>
              <a:rPr sz="1400" spc="25" dirty="0">
                <a:solidFill>
                  <a:srgbClr val="646363"/>
                </a:solidFill>
                <a:latin typeface="Century Gothic"/>
                <a:cs typeface="Century Gothic"/>
              </a:rPr>
              <a:t> </a:t>
            </a:r>
            <a:r>
              <a:rPr sz="1400" spc="5" dirty="0">
                <a:solidFill>
                  <a:srgbClr val="646363"/>
                </a:solidFill>
                <a:latin typeface="Century Gothic"/>
                <a:cs typeface="Century Gothic"/>
              </a:rPr>
              <a:t>CRMV-</a:t>
            </a:r>
            <a:r>
              <a:rPr sz="1400" dirty="0">
                <a:solidFill>
                  <a:srgbClr val="646363"/>
                </a:solidFill>
                <a:latin typeface="Century Gothic"/>
                <a:cs typeface="Century Gothic"/>
              </a:rPr>
              <a:t>AM</a:t>
            </a:r>
            <a:r>
              <a:rPr sz="1400" spc="25" dirty="0">
                <a:solidFill>
                  <a:srgbClr val="646363"/>
                </a:solidFill>
                <a:latin typeface="Century Gothic"/>
                <a:cs typeface="Century Gothic"/>
              </a:rPr>
              <a:t> no </a:t>
            </a:r>
            <a:r>
              <a:rPr sz="1400" spc="50" dirty="0">
                <a:solidFill>
                  <a:srgbClr val="646363"/>
                </a:solidFill>
                <a:latin typeface="Century Gothic"/>
                <a:cs typeface="Century Gothic"/>
              </a:rPr>
              <a:t>cumprimento</a:t>
            </a:r>
            <a:r>
              <a:rPr sz="1400" spc="2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5" dirty="0">
                <a:solidFill>
                  <a:srgbClr val="646363"/>
                </a:solidFill>
                <a:latin typeface="Century Gothic"/>
                <a:cs typeface="Century Gothic"/>
              </a:rPr>
              <a:t> </a:t>
            </a:r>
            <a:r>
              <a:rPr sz="1400" spc="30" dirty="0">
                <a:solidFill>
                  <a:srgbClr val="646363"/>
                </a:solidFill>
                <a:latin typeface="Century Gothic"/>
                <a:cs typeface="Century Gothic"/>
              </a:rPr>
              <a:t>sua</a:t>
            </a:r>
            <a:r>
              <a:rPr sz="1400" spc="25" dirty="0">
                <a:solidFill>
                  <a:srgbClr val="646363"/>
                </a:solidFill>
                <a:latin typeface="Century Gothic"/>
                <a:cs typeface="Century Gothic"/>
              </a:rPr>
              <a:t> </a:t>
            </a:r>
            <a:r>
              <a:rPr sz="1400" spc="60" dirty="0">
                <a:solidFill>
                  <a:srgbClr val="646363"/>
                </a:solidFill>
                <a:latin typeface="Century Gothic"/>
                <a:cs typeface="Century Gothic"/>
              </a:rPr>
              <a:t>missão</a:t>
            </a:r>
            <a:r>
              <a:rPr sz="1400" spc="25" dirty="0">
                <a:solidFill>
                  <a:srgbClr val="646363"/>
                </a:solidFill>
                <a:latin typeface="Century Gothic"/>
                <a:cs typeface="Century Gothic"/>
              </a:rPr>
              <a:t> </a:t>
            </a:r>
            <a:r>
              <a:rPr sz="1400" spc="100" dirty="0">
                <a:solidFill>
                  <a:srgbClr val="646363"/>
                </a:solidFill>
                <a:latin typeface="Century Gothic"/>
                <a:cs typeface="Century Gothic"/>
              </a:rPr>
              <a:t>ins-</a:t>
            </a:r>
            <a:r>
              <a:rPr sz="1400" spc="55" dirty="0">
                <a:solidFill>
                  <a:srgbClr val="646363"/>
                </a:solidFill>
                <a:latin typeface="Century Gothic"/>
                <a:cs typeface="Century Gothic"/>
              </a:rPr>
              <a:t> </a:t>
            </a:r>
            <a:r>
              <a:rPr sz="1400" spc="30" dirty="0">
                <a:solidFill>
                  <a:srgbClr val="646363"/>
                </a:solidFill>
                <a:latin typeface="Century Gothic"/>
                <a:cs typeface="Century Gothic"/>
              </a:rPr>
              <a:t>titucional</a:t>
            </a:r>
            <a:r>
              <a:rPr sz="1400" spc="60" dirty="0">
                <a:solidFill>
                  <a:srgbClr val="646363"/>
                </a:solidFill>
                <a:latin typeface="Century Gothic"/>
                <a:cs typeface="Century Gothic"/>
              </a:rPr>
              <a:t> </a:t>
            </a:r>
            <a:r>
              <a:rPr sz="1400" spc="-10" dirty="0">
                <a:solidFill>
                  <a:srgbClr val="646363"/>
                </a:solidFill>
                <a:latin typeface="Century Gothic"/>
                <a:cs typeface="Century Gothic"/>
              </a:rPr>
              <a:t>pública,</a:t>
            </a:r>
            <a:r>
              <a:rPr sz="1400" spc="60" dirty="0">
                <a:solidFill>
                  <a:srgbClr val="646363"/>
                </a:solidFill>
                <a:latin typeface="Century Gothic"/>
                <a:cs typeface="Century Gothic"/>
              </a:rPr>
              <a:t> </a:t>
            </a:r>
            <a:r>
              <a:rPr sz="1400" spc="25" dirty="0">
                <a:solidFill>
                  <a:srgbClr val="646363"/>
                </a:solidFill>
                <a:latin typeface="Century Gothic"/>
                <a:cs typeface="Century Gothic"/>
              </a:rPr>
              <a:t>demonstrando</a:t>
            </a:r>
            <a:r>
              <a:rPr sz="1400" spc="60" dirty="0">
                <a:solidFill>
                  <a:srgbClr val="646363"/>
                </a:solidFill>
                <a:latin typeface="Century Gothic"/>
                <a:cs typeface="Century Gothic"/>
              </a:rPr>
              <a:t> </a:t>
            </a:r>
            <a:r>
              <a:rPr sz="1400" spc="-20" dirty="0">
                <a:solidFill>
                  <a:srgbClr val="646363"/>
                </a:solidFill>
                <a:latin typeface="Century Gothic"/>
                <a:cs typeface="Century Gothic"/>
              </a:rPr>
              <a:t>aos</a:t>
            </a:r>
            <a:r>
              <a:rPr sz="1400" spc="60" dirty="0">
                <a:solidFill>
                  <a:srgbClr val="646363"/>
                </a:solidFill>
                <a:latin typeface="Century Gothic"/>
                <a:cs typeface="Century Gothic"/>
              </a:rPr>
              <a:t> </a:t>
            </a:r>
            <a:r>
              <a:rPr sz="1400" spc="15" dirty="0">
                <a:solidFill>
                  <a:srgbClr val="646363"/>
                </a:solidFill>
                <a:latin typeface="Century Gothic"/>
                <a:cs typeface="Century Gothic"/>
              </a:rPr>
              <a:t>Corretores</a:t>
            </a:r>
            <a:r>
              <a:rPr sz="1400" spc="60" dirty="0">
                <a:solidFill>
                  <a:srgbClr val="646363"/>
                </a:solidFill>
                <a:latin typeface="Century Gothic"/>
                <a:cs typeface="Century Gothic"/>
              </a:rPr>
              <a:t> </a:t>
            </a:r>
            <a:r>
              <a:rPr sz="1400" spc="-75" dirty="0">
                <a:solidFill>
                  <a:srgbClr val="646363"/>
                </a:solidFill>
                <a:latin typeface="Century Gothic"/>
                <a:cs typeface="Century Gothic"/>
              </a:rPr>
              <a:t>e</a:t>
            </a:r>
            <a:r>
              <a:rPr sz="1400" spc="60" dirty="0">
                <a:solidFill>
                  <a:srgbClr val="646363"/>
                </a:solidFill>
                <a:latin typeface="Century Gothic"/>
                <a:cs typeface="Century Gothic"/>
              </a:rPr>
              <a:t> </a:t>
            </a:r>
            <a:r>
              <a:rPr sz="1400" spc="-145" dirty="0">
                <a:solidFill>
                  <a:srgbClr val="646363"/>
                </a:solidFill>
                <a:latin typeface="Century Gothic"/>
                <a:cs typeface="Century Gothic"/>
              </a:rPr>
              <a:t>à</a:t>
            </a:r>
            <a:r>
              <a:rPr sz="1400" spc="60" dirty="0">
                <a:solidFill>
                  <a:srgbClr val="646363"/>
                </a:solidFill>
                <a:latin typeface="Century Gothic"/>
                <a:cs typeface="Century Gothic"/>
              </a:rPr>
              <a:t> </a:t>
            </a:r>
            <a:r>
              <a:rPr sz="1400" spc="-30" dirty="0">
                <a:solidFill>
                  <a:srgbClr val="646363"/>
                </a:solidFill>
                <a:latin typeface="Century Gothic"/>
                <a:cs typeface="Century Gothic"/>
              </a:rPr>
              <a:t>sociedade</a:t>
            </a:r>
            <a:r>
              <a:rPr sz="1400" spc="60" dirty="0">
                <a:solidFill>
                  <a:srgbClr val="646363"/>
                </a:solidFill>
                <a:latin typeface="Century Gothic"/>
                <a:cs typeface="Century Gothic"/>
              </a:rPr>
              <a:t> </a:t>
            </a:r>
            <a:r>
              <a:rPr sz="1400" spc="-145" dirty="0">
                <a:solidFill>
                  <a:srgbClr val="646363"/>
                </a:solidFill>
                <a:latin typeface="Century Gothic"/>
                <a:cs typeface="Century Gothic"/>
              </a:rPr>
              <a:t>a</a:t>
            </a:r>
            <a:r>
              <a:rPr sz="1400" spc="-60" dirty="0">
                <a:solidFill>
                  <a:srgbClr val="646363"/>
                </a:solidFill>
                <a:latin typeface="Century Gothic"/>
                <a:cs typeface="Century Gothic"/>
              </a:rPr>
              <a:t> aplicação</a:t>
            </a:r>
            <a:r>
              <a:rPr sz="1400" spc="-70" dirty="0">
                <a:solidFill>
                  <a:srgbClr val="646363"/>
                </a:solidFill>
                <a:latin typeface="Century Gothic"/>
                <a:cs typeface="Century Gothic"/>
              </a:rPr>
              <a:t> </a:t>
            </a:r>
            <a:r>
              <a:rPr sz="1400" spc="30" dirty="0">
                <a:solidFill>
                  <a:srgbClr val="646363"/>
                </a:solidFill>
                <a:latin typeface="Century Gothic"/>
                <a:cs typeface="Century Gothic"/>
              </a:rPr>
              <a:t>dos</a:t>
            </a:r>
            <a:r>
              <a:rPr sz="1400" spc="-70" dirty="0">
                <a:solidFill>
                  <a:srgbClr val="646363"/>
                </a:solidFill>
                <a:latin typeface="Century Gothic"/>
                <a:cs typeface="Century Gothic"/>
              </a:rPr>
              <a:t> </a:t>
            </a:r>
            <a:r>
              <a:rPr sz="1400" spc="45" dirty="0">
                <a:solidFill>
                  <a:srgbClr val="646363"/>
                </a:solidFill>
                <a:latin typeface="Century Gothic"/>
                <a:cs typeface="Century Gothic"/>
              </a:rPr>
              <a:t>recursos</a:t>
            </a:r>
            <a:r>
              <a:rPr sz="1400" spc="-70" dirty="0">
                <a:solidFill>
                  <a:srgbClr val="646363"/>
                </a:solidFill>
                <a:latin typeface="Century Gothic"/>
                <a:cs typeface="Century Gothic"/>
              </a:rPr>
              <a:t> </a:t>
            </a:r>
            <a:r>
              <a:rPr sz="1400" spc="-30" dirty="0">
                <a:solidFill>
                  <a:srgbClr val="646363"/>
                </a:solidFill>
                <a:latin typeface="Century Gothic"/>
                <a:cs typeface="Century Gothic"/>
              </a:rPr>
              <a:t>arrecadados</a:t>
            </a:r>
            <a:r>
              <a:rPr sz="1400" spc="-70" dirty="0">
                <a:solidFill>
                  <a:srgbClr val="646363"/>
                </a:solidFill>
                <a:latin typeface="Century Gothic"/>
                <a:cs typeface="Century Gothic"/>
              </a:rPr>
              <a:t> </a:t>
            </a:r>
            <a:r>
              <a:rPr sz="1400" spc="-75" dirty="0">
                <a:solidFill>
                  <a:srgbClr val="646363"/>
                </a:solidFill>
                <a:latin typeface="Century Gothic"/>
                <a:cs typeface="Century Gothic"/>
              </a:rPr>
              <a:t>e</a:t>
            </a:r>
            <a:r>
              <a:rPr sz="1400" spc="-70" dirty="0">
                <a:solidFill>
                  <a:srgbClr val="646363"/>
                </a:solidFill>
                <a:latin typeface="Century Gothic"/>
                <a:cs typeface="Century Gothic"/>
              </a:rPr>
              <a:t> </a:t>
            </a:r>
            <a:r>
              <a:rPr sz="1400" spc="40" dirty="0">
                <a:solidFill>
                  <a:srgbClr val="646363"/>
                </a:solidFill>
                <a:latin typeface="Century Gothic"/>
                <a:cs typeface="Century Gothic"/>
              </a:rPr>
              <a:t>administrados</a:t>
            </a:r>
            <a:r>
              <a:rPr sz="1400" spc="-70" dirty="0">
                <a:solidFill>
                  <a:srgbClr val="646363"/>
                </a:solidFill>
                <a:latin typeface="Century Gothic"/>
                <a:cs typeface="Century Gothic"/>
              </a:rPr>
              <a:t> </a:t>
            </a:r>
            <a:r>
              <a:rPr sz="1400" spc="45" dirty="0">
                <a:solidFill>
                  <a:srgbClr val="646363"/>
                </a:solidFill>
                <a:latin typeface="Century Gothic"/>
                <a:cs typeface="Century Gothic"/>
              </a:rPr>
              <a:t>nesse</a:t>
            </a:r>
            <a:r>
              <a:rPr sz="1400" spc="-70" dirty="0">
                <a:solidFill>
                  <a:srgbClr val="646363"/>
                </a:solidFill>
                <a:latin typeface="Century Gothic"/>
                <a:cs typeface="Century Gothic"/>
              </a:rPr>
              <a:t> </a:t>
            </a:r>
            <a:r>
              <a:rPr sz="1400" spc="5" dirty="0">
                <a:solidFill>
                  <a:srgbClr val="646363"/>
                </a:solidFill>
                <a:latin typeface="Century Gothic"/>
                <a:cs typeface="Century Gothic"/>
              </a:rPr>
              <a:t>exercí-</a:t>
            </a:r>
            <a:r>
              <a:rPr sz="1400" spc="55" dirty="0">
                <a:solidFill>
                  <a:srgbClr val="646363"/>
                </a:solidFill>
                <a:latin typeface="Century Gothic"/>
                <a:cs typeface="Century Gothic"/>
              </a:rPr>
              <a:t> </a:t>
            </a:r>
            <a:r>
              <a:rPr sz="1400" spc="-50" dirty="0">
                <a:solidFill>
                  <a:srgbClr val="646363"/>
                </a:solidFill>
                <a:latin typeface="Century Gothic"/>
                <a:cs typeface="Century Gothic"/>
              </a:rPr>
              <a:t>cio,</a:t>
            </a:r>
            <a:r>
              <a:rPr sz="1400" spc="-25" dirty="0">
                <a:solidFill>
                  <a:srgbClr val="646363"/>
                </a:solidFill>
                <a:latin typeface="Century Gothic"/>
                <a:cs typeface="Century Gothic"/>
              </a:rPr>
              <a:t> </a:t>
            </a:r>
            <a:r>
              <a:rPr sz="1400" spc="40" dirty="0">
                <a:solidFill>
                  <a:srgbClr val="646363"/>
                </a:solidFill>
                <a:latin typeface="Century Gothic"/>
                <a:cs typeface="Century Gothic"/>
              </a:rPr>
              <a:t>em</a:t>
            </a:r>
            <a:r>
              <a:rPr sz="1400" spc="-25" dirty="0">
                <a:solidFill>
                  <a:srgbClr val="646363"/>
                </a:solidFill>
                <a:latin typeface="Century Gothic"/>
                <a:cs typeface="Century Gothic"/>
              </a:rPr>
              <a:t> </a:t>
            </a:r>
            <a:r>
              <a:rPr sz="1400" spc="-15" dirty="0">
                <a:solidFill>
                  <a:srgbClr val="646363"/>
                </a:solidFill>
                <a:latin typeface="Century Gothic"/>
                <a:cs typeface="Century Gothic"/>
              </a:rPr>
              <a:t>consonância</a:t>
            </a:r>
            <a:r>
              <a:rPr sz="1400" spc="-25" dirty="0">
                <a:solidFill>
                  <a:srgbClr val="646363"/>
                </a:solidFill>
                <a:latin typeface="Century Gothic"/>
                <a:cs typeface="Century Gothic"/>
              </a:rPr>
              <a:t> </a:t>
            </a:r>
            <a:r>
              <a:rPr sz="1400" dirty="0">
                <a:solidFill>
                  <a:srgbClr val="646363"/>
                </a:solidFill>
                <a:latin typeface="Century Gothic"/>
                <a:cs typeface="Century Gothic"/>
              </a:rPr>
              <a:t>com</a:t>
            </a:r>
            <a:r>
              <a:rPr sz="1400" spc="-25" dirty="0">
                <a:solidFill>
                  <a:srgbClr val="646363"/>
                </a:solidFill>
                <a:latin typeface="Century Gothic"/>
                <a:cs typeface="Century Gothic"/>
              </a:rPr>
              <a:t> </a:t>
            </a:r>
            <a:r>
              <a:rPr sz="1400" dirty="0">
                <a:solidFill>
                  <a:srgbClr val="646363"/>
                </a:solidFill>
                <a:latin typeface="Century Gothic"/>
                <a:cs typeface="Century Gothic"/>
              </a:rPr>
              <a:t>as</a:t>
            </a:r>
            <a:r>
              <a:rPr sz="1400" spc="-25" dirty="0">
                <a:solidFill>
                  <a:srgbClr val="646363"/>
                </a:solidFill>
                <a:latin typeface="Century Gothic"/>
                <a:cs typeface="Century Gothic"/>
              </a:rPr>
              <a:t> </a:t>
            </a:r>
            <a:r>
              <a:rPr sz="1400" dirty="0">
                <a:solidFill>
                  <a:srgbClr val="646363"/>
                </a:solidFill>
                <a:latin typeface="Century Gothic"/>
                <a:cs typeface="Century Gothic"/>
              </a:rPr>
              <a:t>orientações</a:t>
            </a:r>
            <a:r>
              <a:rPr sz="1400" spc="-25" dirty="0">
                <a:solidFill>
                  <a:srgbClr val="646363"/>
                </a:solidFill>
                <a:latin typeface="Century Gothic"/>
                <a:cs typeface="Century Gothic"/>
              </a:rPr>
              <a:t> </a:t>
            </a:r>
            <a:r>
              <a:rPr sz="1400" spc="-80" dirty="0">
                <a:solidFill>
                  <a:srgbClr val="646363"/>
                </a:solidFill>
                <a:latin typeface="Century Gothic"/>
                <a:cs typeface="Century Gothic"/>
              </a:rPr>
              <a:t>da</a:t>
            </a:r>
            <a:endParaRPr sz="1400" dirty="0">
              <a:latin typeface="Century Gothic"/>
              <a:cs typeface="Century Gothic"/>
            </a:endParaRPr>
          </a:p>
          <a:p>
            <a:pPr marL="12700" algn="just">
              <a:lnSpc>
                <a:spcPct val="100000"/>
              </a:lnSpc>
            </a:pPr>
            <a:r>
              <a:rPr sz="1400" spc="75" dirty="0">
                <a:solidFill>
                  <a:srgbClr val="646363"/>
                </a:solidFill>
                <a:latin typeface="Century Gothic"/>
                <a:cs typeface="Century Gothic"/>
              </a:rPr>
              <a:t>IN-</a:t>
            </a:r>
            <a:r>
              <a:rPr sz="1400" spc="80" dirty="0">
                <a:solidFill>
                  <a:srgbClr val="646363"/>
                </a:solidFill>
                <a:latin typeface="Century Gothic"/>
                <a:cs typeface="Century Gothic"/>
              </a:rPr>
              <a:t>TCU</a:t>
            </a:r>
            <a:r>
              <a:rPr sz="1400" spc="-15" dirty="0">
                <a:solidFill>
                  <a:srgbClr val="646363"/>
                </a:solidFill>
                <a:latin typeface="Century Gothic"/>
                <a:cs typeface="Century Gothic"/>
              </a:rPr>
              <a:t> </a:t>
            </a:r>
            <a:r>
              <a:rPr sz="1400" spc="65" dirty="0">
                <a:solidFill>
                  <a:srgbClr val="646363"/>
                </a:solidFill>
                <a:latin typeface="Century Gothic"/>
                <a:cs typeface="Century Gothic"/>
              </a:rPr>
              <a:t>84/2020</a:t>
            </a:r>
            <a:r>
              <a:rPr sz="1400" spc="-10" dirty="0">
                <a:solidFill>
                  <a:srgbClr val="646363"/>
                </a:solidFill>
                <a:latin typeface="Century Gothic"/>
                <a:cs typeface="Century Gothic"/>
              </a:rPr>
              <a:t> </a:t>
            </a:r>
            <a:r>
              <a:rPr sz="1400" spc="-80" dirty="0">
                <a:solidFill>
                  <a:srgbClr val="646363"/>
                </a:solidFill>
                <a:latin typeface="Century Gothic"/>
                <a:cs typeface="Century Gothic"/>
              </a:rPr>
              <a:t>e</a:t>
            </a:r>
            <a:r>
              <a:rPr sz="1400" spc="-10" dirty="0">
                <a:solidFill>
                  <a:srgbClr val="646363"/>
                </a:solidFill>
                <a:latin typeface="Century Gothic"/>
                <a:cs typeface="Century Gothic"/>
              </a:rPr>
              <a:t> </a:t>
            </a:r>
            <a:r>
              <a:rPr sz="1400" spc="75" dirty="0">
                <a:solidFill>
                  <a:srgbClr val="646363"/>
                </a:solidFill>
                <a:latin typeface="Century Gothic"/>
                <a:cs typeface="Century Gothic"/>
              </a:rPr>
              <a:t>DN-</a:t>
            </a:r>
            <a:r>
              <a:rPr sz="1400" spc="80" dirty="0">
                <a:solidFill>
                  <a:srgbClr val="646363"/>
                </a:solidFill>
                <a:latin typeface="Century Gothic"/>
                <a:cs typeface="Century Gothic"/>
              </a:rPr>
              <a:t>TCU</a:t>
            </a:r>
            <a:r>
              <a:rPr sz="1400" spc="-15" dirty="0">
                <a:solidFill>
                  <a:srgbClr val="646363"/>
                </a:solidFill>
                <a:latin typeface="Century Gothic"/>
                <a:cs typeface="Century Gothic"/>
              </a:rPr>
              <a:t> </a:t>
            </a:r>
            <a:r>
              <a:rPr sz="1400" spc="-10" dirty="0">
                <a:solidFill>
                  <a:srgbClr val="646363"/>
                </a:solidFill>
                <a:latin typeface="Century Gothic"/>
                <a:cs typeface="Century Gothic"/>
              </a:rPr>
              <a:t>187/2020.</a:t>
            </a:r>
            <a:endParaRPr sz="1400" dirty="0">
              <a:latin typeface="Century Gothic"/>
              <a:cs typeface="Century Gothic"/>
            </a:endParaRPr>
          </a:p>
          <a:p>
            <a:pPr marL="12700" marR="6350" algn="just">
              <a:lnSpc>
                <a:spcPct val="100000"/>
              </a:lnSpc>
              <a:spcBef>
                <a:spcPts val="1680"/>
              </a:spcBef>
            </a:pPr>
            <a:r>
              <a:rPr sz="1400" dirty="0">
                <a:solidFill>
                  <a:srgbClr val="646363"/>
                </a:solidFill>
                <a:latin typeface="Century Gothic"/>
                <a:cs typeface="Century Gothic"/>
              </a:rPr>
              <a:t>No</a:t>
            </a:r>
            <a:r>
              <a:rPr sz="1400" spc="229" dirty="0">
                <a:solidFill>
                  <a:srgbClr val="646363"/>
                </a:solidFill>
                <a:latin typeface="Century Gothic"/>
                <a:cs typeface="Century Gothic"/>
              </a:rPr>
              <a:t> </a:t>
            </a:r>
            <a:r>
              <a:rPr sz="1400" dirty="0">
                <a:solidFill>
                  <a:srgbClr val="646363"/>
                </a:solidFill>
                <a:latin typeface="Century Gothic"/>
                <a:cs typeface="Century Gothic"/>
              </a:rPr>
              <a:t>conjunto,</a:t>
            </a:r>
            <a:r>
              <a:rPr sz="1400" spc="229" dirty="0">
                <a:solidFill>
                  <a:srgbClr val="646363"/>
                </a:solidFill>
                <a:latin typeface="Century Gothic"/>
                <a:cs typeface="Century Gothic"/>
              </a:rPr>
              <a:t> </a:t>
            </a:r>
            <a:r>
              <a:rPr sz="1400" dirty="0">
                <a:solidFill>
                  <a:srgbClr val="646363"/>
                </a:solidFill>
                <a:latin typeface="Century Gothic"/>
                <a:cs typeface="Century Gothic"/>
              </a:rPr>
              <a:t>o</a:t>
            </a:r>
            <a:r>
              <a:rPr sz="1400" spc="229" dirty="0">
                <a:solidFill>
                  <a:srgbClr val="646363"/>
                </a:solidFill>
                <a:latin typeface="Century Gothic"/>
                <a:cs typeface="Century Gothic"/>
              </a:rPr>
              <a:t> </a:t>
            </a:r>
            <a:r>
              <a:rPr sz="1400" dirty="0">
                <a:solidFill>
                  <a:srgbClr val="646363"/>
                </a:solidFill>
                <a:latin typeface="Century Gothic"/>
                <a:cs typeface="Century Gothic"/>
              </a:rPr>
              <a:t>Relato</a:t>
            </a:r>
            <a:r>
              <a:rPr sz="1400" spc="235" dirty="0">
                <a:solidFill>
                  <a:srgbClr val="646363"/>
                </a:solidFill>
                <a:latin typeface="Century Gothic"/>
                <a:cs typeface="Century Gothic"/>
              </a:rPr>
              <a:t> </a:t>
            </a:r>
            <a:r>
              <a:rPr sz="1400" dirty="0">
                <a:solidFill>
                  <a:srgbClr val="646363"/>
                </a:solidFill>
                <a:latin typeface="Century Gothic"/>
                <a:cs typeface="Century Gothic"/>
              </a:rPr>
              <a:t>Integrado,</a:t>
            </a:r>
            <a:r>
              <a:rPr sz="1400" spc="225" dirty="0">
                <a:solidFill>
                  <a:srgbClr val="646363"/>
                </a:solidFill>
                <a:latin typeface="Century Gothic"/>
                <a:cs typeface="Century Gothic"/>
              </a:rPr>
              <a:t> </a:t>
            </a:r>
            <a:r>
              <a:rPr sz="1400" dirty="0">
                <a:solidFill>
                  <a:srgbClr val="646363"/>
                </a:solidFill>
                <a:latin typeface="Century Gothic"/>
                <a:cs typeface="Century Gothic"/>
              </a:rPr>
              <a:t>estruturado</a:t>
            </a:r>
            <a:r>
              <a:rPr sz="1400" spc="225" dirty="0">
                <a:solidFill>
                  <a:srgbClr val="646363"/>
                </a:solidFill>
                <a:latin typeface="Century Gothic"/>
                <a:cs typeface="Century Gothic"/>
              </a:rPr>
              <a:t> </a:t>
            </a:r>
            <a:r>
              <a:rPr sz="1400" dirty="0">
                <a:solidFill>
                  <a:srgbClr val="646363"/>
                </a:solidFill>
                <a:latin typeface="Century Gothic"/>
                <a:cs typeface="Century Gothic"/>
              </a:rPr>
              <a:t>em</a:t>
            </a:r>
            <a:r>
              <a:rPr sz="1400" spc="229" dirty="0">
                <a:solidFill>
                  <a:srgbClr val="646363"/>
                </a:solidFill>
                <a:latin typeface="Century Gothic"/>
                <a:cs typeface="Century Gothic"/>
              </a:rPr>
              <a:t> </a:t>
            </a:r>
            <a:r>
              <a:rPr sz="1400" dirty="0">
                <a:solidFill>
                  <a:srgbClr val="646363"/>
                </a:solidFill>
                <a:latin typeface="Century Gothic"/>
                <a:cs typeface="Century Gothic"/>
              </a:rPr>
              <a:t>quatro</a:t>
            </a:r>
            <a:r>
              <a:rPr sz="1400" spc="229" dirty="0">
                <a:solidFill>
                  <a:srgbClr val="646363"/>
                </a:solidFill>
                <a:latin typeface="Century Gothic"/>
                <a:cs typeface="Century Gothic"/>
              </a:rPr>
              <a:t> </a:t>
            </a:r>
            <a:r>
              <a:rPr sz="1400" spc="-10" dirty="0">
                <a:solidFill>
                  <a:srgbClr val="646363"/>
                </a:solidFill>
                <a:latin typeface="Century Gothic"/>
                <a:cs typeface="Century Gothic"/>
              </a:rPr>
              <a:t>capítu- </a:t>
            </a:r>
            <a:r>
              <a:rPr sz="1400" dirty="0">
                <a:solidFill>
                  <a:srgbClr val="646363"/>
                </a:solidFill>
                <a:latin typeface="Century Gothic"/>
                <a:cs typeface="Century Gothic"/>
              </a:rPr>
              <a:t>los,</a:t>
            </a:r>
            <a:r>
              <a:rPr sz="1400" spc="5" dirty="0">
                <a:solidFill>
                  <a:srgbClr val="646363"/>
                </a:solidFill>
                <a:latin typeface="Century Gothic"/>
                <a:cs typeface="Century Gothic"/>
              </a:rPr>
              <a:t> </a:t>
            </a:r>
            <a:r>
              <a:rPr sz="1400" dirty="0">
                <a:solidFill>
                  <a:srgbClr val="646363"/>
                </a:solidFill>
                <a:latin typeface="Century Gothic"/>
                <a:cs typeface="Century Gothic"/>
              </a:rPr>
              <a:t>traduz</a:t>
            </a:r>
            <a:r>
              <a:rPr sz="1400" spc="10" dirty="0">
                <a:solidFill>
                  <a:srgbClr val="646363"/>
                </a:solidFill>
                <a:latin typeface="Century Gothic"/>
                <a:cs typeface="Century Gothic"/>
              </a:rPr>
              <a:t> </a:t>
            </a:r>
            <a:r>
              <a:rPr sz="1400" dirty="0">
                <a:solidFill>
                  <a:srgbClr val="646363"/>
                </a:solidFill>
                <a:latin typeface="Century Gothic"/>
                <a:cs typeface="Century Gothic"/>
              </a:rPr>
              <a:t>o</a:t>
            </a:r>
            <a:r>
              <a:rPr sz="1400" spc="10" dirty="0">
                <a:solidFill>
                  <a:srgbClr val="646363"/>
                </a:solidFill>
                <a:latin typeface="Century Gothic"/>
                <a:cs typeface="Century Gothic"/>
              </a:rPr>
              <a:t> </a:t>
            </a:r>
            <a:r>
              <a:rPr sz="1400" spc="50" dirty="0">
                <a:solidFill>
                  <a:srgbClr val="646363"/>
                </a:solidFill>
                <a:latin typeface="Century Gothic"/>
                <a:cs typeface="Century Gothic"/>
              </a:rPr>
              <a:t>compromisso</a:t>
            </a:r>
            <a:r>
              <a:rPr sz="1400" spc="10" dirty="0">
                <a:solidFill>
                  <a:srgbClr val="646363"/>
                </a:solidFill>
                <a:latin typeface="Century Gothic"/>
                <a:cs typeface="Century Gothic"/>
              </a:rPr>
              <a:t> </a:t>
            </a:r>
            <a:r>
              <a:rPr sz="1400" spc="-20" dirty="0">
                <a:solidFill>
                  <a:srgbClr val="646363"/>
                </a:solidFill>
                <a:latin typeface="Century Gothic"/>
                <a:cs typeface="Century Gothic"/>
              </a:rPr>
              <a:t>do</a:t>
            </a:r>
            <a:r>
              <a:rPr sz="1400" spc="10" dirty="0">
                <a:solidFill>
                  <a:srgbClr val="646363"/>
                </a:solidFill>
                <a:latin typeface="Century Gothic"/>
                <a:cs typeface="Century Gothic"/>
              </a:rPr>
              <a:t> </a:t>
            </a:r>
            <a:r>
              <a:rPr sz="1400" dirty="0">
                <a:solidFill>
                  <a:srgbClr val="646363"/>
                </a:solidFill>
                <a:latin typeface="Century Gothic"/>
                <a:cs typeface="Century Gothic"/>
              </a:rPr>
              <a:t>desempenho</a:t>
            </a:r>
            <a:r>
              <a:rPr sz="1400" spc="10" dirty="0">
                <a:solidFill>
                  <a:srgbClr val="646363"/>
                </a:solidFill>
                <a:latin typeface="Century Gothic"/>
                <a:cs typeface="Century Gothic"/>
              </a:rPr>
              <a:t> </a:t>
            </a:r>
            <a:r>
              <a:rPr sz="1400" spc="-20" dirty="0">
                <a:solidFill>
                  <a:srgbClr val="646363"/>
                </a:solidFill>
                <a:latin typeface="Century Gothic"/>
                <a:cs typeface="Century Gothic"/>
              </a:rPr>
              <a:t>do</a:t>
            </a:r>
            <a:r>
              <a:rPr sz="1400" spc="10" dirty="0">
                <a:solidFill>
                  <a:srgbClr val="646363"/>
                </a:solidFill>
                <a:latin typeface="Century Gothic"/>
                <a:cs typeface="Century Gothic"/>
              </a:rPr>
              <a:t> </a:t>
            </a:r>
            <a:r>
              <a:rPr sz="1400" dirty="0">
                <a:solidFill>
                  <a:srgbClr val="646363"/>
                </a:solidFill>
                <a:latin typeface="Century Gothic"/>
                <a:cs typeface="Century Gothic"/>
              </a:rPr>
              <a:t>CRMV-AM</a:t>
            </a:r>
            <a:r>
              <a:rPr sz="1400" spc="10" dirty="0">
                <a:solidFill>
                  <a:srgbClr val="646363"/>
                </a:solidFill>
                <a:latin typeface="Century Gothic"/>
                <a:cs typeface="Century Gothic"/>
              </a:rPr>
              <a:t> </a:t>
            </a:r>
            <a:r>
              <a:rPr sz="1400" dirty="0">
                <a:solidFill>
                  <a:srgbClr val="646363"/>
                </a:solidFill>
                <a:latin typeface="Century Gothic"/>
                <a:cs typeface="Century Gothic"/>
              </a:rPr>
              <a:t>em</a:t>
            </a:r>
            <a:r>
              <a:rPr sz="1400" spc="10" dirty="0">
                <a:solidFill>
                  <a:srgbClr val="646363"/>
                </a:solidFill>
                <a:latin typeface="Century Gothic"/>
                <a:cs typeface="Century Gothic"/>
              </a:rPr>
              <a:t> </a:t>
            </a:r>
            <a:r>
              <a:rPr sz="1400" spc="-20" dirty="0">
                <a:solidFill>
                  <a:srgbClr val="646363"/>
                </a:solidFill>
                <a:latin typeface="Century Gothic"/>
                <a:cs typeface="Century Gothic"/>
              </a:rPr>
              <a:t>prol </a:t>
            </a:r>
            <a:r>
              <a:rPr sz="1400" dirty="0">
                <a:solidFill>
                  <a:srgbClr val="646363"/>
                </a:solidFill>
                <a:latin typeface="Century Gothic"/>
                <a:cs typeface="Century Gothic"/>
              </a:rPr>
              <a:t>da</a:t>
            </a:r>
            <a:r>
              <a:rPr sz="1400" spc="135" dirty="0">
                <a:solidFill>
                  <a:srgbClr val="646363"/>
                </a:solidFill>
                <a:latin typeface="Century Gothic"/>
                <a:cs typeface="Century Gothic"/>
              </a:rPr>
              <a:t> </a:t>
            </a:r>
            <a:r>
              <a:rPr sz="1400" dirty="0">
                <a:solidFill>
                  <a:srgbClr val="646363"/>
                </a:solidFill>
                <a:latin typeface="Century Gothic"/>
                <a:cs typeface="Century Gothic"/>
              </a:rPr>
              <a:t>profissão</a:t>
            </a:r>
            <a:r>
              <a:rPr sz="1400" spc="135" dirty="0">
                <a:solidFill>
                  <a:srgbClr val="646363"/>
                </a:solidFill>
                <a:latin typeface="Century Gothic"/>
                <a:cs typeface="Century Gothic"/>
              </a:rPr>
              <a:t> </a:t>
            </a:r>
            <a:r>
              <a:rPr sz="1400" dirty="0">
                <a:solidFill>
                  <a:srgbClr val="646363"/>
                </a:solidFill>
                <a:latin typeface="Century Gothic"/>
                <a:cs typeface="Century Gothic"/>
              </a:rPr>
              <a:t>por</a:t>
            </a:r>
            <a:r>
              <a:rPr sz="1400" spc="135" dirty="0">
                <a:solidFill>
                  <a:srgbClr val="646363"/>
                </a:solidFill>
                <a:latin typeface="Century Gothic"/>
                <a:cs typeface="Century Gothic"/>
              </a:rPr>
              <a:t> </a:t>
            </a:r>
            <a:r>
              <a:rPr sz="1400" dirty="0">
                <a:solidFill>
                  <a:srgbClr val="646363"/>
                </a:solidFill>
                <a:latin typeface="Century Gothic"/>
                <a:cs typeface="Century Gothic"/>
              </a:rPr>
              <a:t>meio</a:t>
            </a:r>
            <a:r>
              <a:rPr sz="1400" spc="140" dirty="0">
                <a:solidFill>
                  <a:srgbClr val="646363"/>
                </a:solidFill>
                <a:latin typeface="Century Gothic"/>
                <a:cs typeface="Century Gothic"/>
              </a:rPr>
              <a:t> </a:t>
            </a:r>
            <a:r>
              <a:rPr sz="1400" dirty="0">
                <a:solidFill>
                  <a:srgbClr val="646363"/>
                </a:solidFill>
                <a:latin typeface="Century Gothic"/>
                <a:cs typeface="Century Gothic"/>
              </a:rPr>
              <a:t>do</a:t>
            </a:r>
            <a:r>
              <a:rPr sz="1400" spc="135" dirty="0">
                <a:solidFill>
                  <a:srgbClr val="646363"/>
                </a:solidFill>
                <a:latin typeface="Century Gothic"/>
                <a:cs typeface="Century Gothic"/>
              </a:rPr>
              <a:t> </a:t>
            </a:r>
            <a:r>
              <a:rPr sz="1400" dirty="0">
                <a:solidFill>
                  <a:srgbClr val="646363"/>
                </a:solidFill>
                <a:latin typeface="Century Gothic"/>
                <a:cs typeface="Century Gothic"/>
              </a:rPr>
              <a:t>planejamento,</a:t>
            </a:r>
            <a:r>
              <a:rPr sz="1400" spc="135" dirty="0">
                <a:solidFill>
                  <a:srgbClr val="646363"/>
                </a:solidFill>
                <a:latin typeface="Century Gothic"/>
                <a:cs typeface="Century Gothic"/>
              </a:rPr>
              <a:t> </a:t>
            </a:r>
            <a:r>
              <a:rPr sz="1400" spc="-10" dirty="0">
                <a:solidFill>
                  <a:srgbClr val="646363"/>
                </a:solidFill>
                <a:latin typeface="Century Gothic"/>
                <a:cs typeface="Century Gothic"/>
              </a:rPr>
              <a:t>orientação,</a:t>
            </a:r>
            <a:r>
              <a:rPr sz="1400" spc="135" dirty="0">
                <a:solidFill>
                  <a:srgbClr val="646363"/>
                </a:solidFill>
                <a:latin typeface="Century Gothic"/>
                <a:cs typeface="Century Gothic"/>
              </a:rPr>
              <a:t> </a:t>
            </a:r>
            <a:r>
              <a:rPr sz="1400" spc="-10" dirty="0">
                <a:solidFill>
                  <a:srgbClr val="646363"/>
                </a:solidFill>
                <a:latin typeface="Century Gothic"/>
                <a:cs typeface="Century Gothic"/>
              </a:rPr>
              <a:t>fiscalização, </a:t>
            </a:r>
            <a:r>
              <a:rPr sz="1400" spc="-50" dirty="0">
                <a:solidFill>
                  <a:srgbClr val="646363"/>
                </a:solidFill>
                <a:latin typeface="Century Gothic"/>
                <a:cs typeface="Century Gothic"/>
              </a:rPr>
              <a:t>educação</a:t>
            </a:r>
            <a:r>
              <a:rPr sz="1400" spc="125" dirty="0">
                <a:solidFill>
                  <a:srgbClr val="646363"/>
                </a:solidFill>
                <a:latin typeface="Century Gothic"/>
                <a:cs typeface="Century Gothic"/>
              </a:rPr>
              <a:t> </a:t>
            </a:r>
            <a:r>
              <a:rPr sz="1400" dirty="0">
                <a:solidFill>
                  <a:srgbClr val="646363"/>
                </a:solidFill>
                <a:latin typeface="Century Gothic"/>
                <a:cs typeface="Century Gothic"/>
              </a:rPr>
              <a:t>continuada</a:t>
            </a:r>
            <a:r>
              <a:rPr sz="1400" spc="125" dirty="0">
                <a:solidFill>
                  <a:srgbClr val="646363"/>
                </a:solidFill>
                <a:latin typeface="Century Gothic"/>
                <a:cs typeface="Century Gothic"/>
              </a:rPr>
              <a:t> </a:t>
            </a:r>
            <a:r>
              <a:rPr sz="1400" dirty="0">
                <a:solidFill>
                  <a:srgbClr val="646363"/>
                </a:solidFill>
                <a:latin typeface="Century Gothic"/>
                <a:cs typeface="Century Gothic"/>
              </a:rPr>
              <a:t>e</a:t>
            </a:r>
            <a:r>
              <a:rPr sz="1400" spc="125" dirty="0">
                <a:solidFill>
                  <a:srgbClr val="646363"/>
                </a:solidFill>
                <a:latin typeface="Century Gothic"/>
                <a:cs typeface="Century Gothic"/>
              </a:rPr>
              <a:t> </a:t>
            </a:r>
            <a:r>
              <a:rPr sz="1400" spc="65" dirty="0">
                <a:solidFill>
                  <a:srgbClr val="646363"/>
                </a:solidFill>
                <a:latin typeface="Century Gothic"/>
                <a:cs typeface="Century Gothic"/>
              </a:rPr>
              <a:t>estímulo</a:t>
            </a:r>
            <a:r>
              <a:rPr sz="1400" spc="125" dirty="0">
                <a:solidFill>
                  <a:srgbClr val="646363"/>
                </a:solidFill>
                <a:latin typeface="Century Gothic"/>
                <a:cs typeface="Century Gothic"/>
              </a:rPr>
              <a:t> </a:t>
            </a:r>
            <a:r>
              <a:rPr sz="1400" dirty="0">
                <a:solidFill>
                  <a:srgbClr val="646363"/>
                </a:solidFill>
                <a:latin typeface="Century Gothic"/>
                <a:cs typeface="Century Gothic"/>
              </a:rPr>
              <a:t>aos</a:t>
            </a:r>
            <a:r>
              <a:rPr sz="1400" spc="125" dirty="0">
                <a:solidFill>
                  <a:srgbClr val="646363"/>
                </a:solidFill>
                <a:latin typeface="Century Gothic"/>
                <a:cs typeface="Century Gothic"/>
              </a:rPr>
              <a:t> </a:t>
            </a:r>
            <a:r>
              <a:rPr sz="1400" spc="55" dirty="0">
                <a:solidFill>
                  <a:srgbClr val="646363"/>
                </a:solidFill>
                <a:latin typeface="Century Gothic"/>
                <a:cs typeface="Century Gothic"/>
              </a:rPr>
              <a:t>profissionais</a:t>
            </a:r>
            <a:r>
              <a:rPr sz="1400" spc="125" dirty="0">
                <a:solidFill>
                  <a:srgbClr val="646363"/>
                </a:solidFill>
                <a:latin typeface="Century Gothic"/>
                <a:cs typeface="Century Gothic"/>
              </a:rPr>
              <a:t> </a:t>
            </a:r>
            <a:r>
              <a:rPr sz="1400" dirty="0">
                <a:solidFill>
                  <a:srgbClr val="646363"/>
                </a:solidFill>
                <a:latin typeface="Century Gothic"/>
                <a:cs typeface="Century Gothic"/>
              </a:rPr>
              <a:t>em</a:t>
            </a:r>
            <a:r>
              <a:rPr sz="1400" spc="125" dirty="0">
                <a:solidFill>
                  <a:srgbClr val="646363"/>
                </a:solidFill>
                <a:latin typeface="Century Gothic"/>
                <a:cs typeface="Century Gothic"/>
              </a:rPr>
              <a:t> </a:t>
            </a:r>
            <a:r>
              <a:rPr sz="1400" spc="-10" dirty="0">
                <a:solidFill>
                  <a:srgbClr val="646363"/>
                </a:solidFill>
                <a:latin typeface="Century Gothic"/>
                <a:cs typeface="Century Gothic"/>
              </a:rPr>
              <a:t>benefício </a:t>
            </a:r>
            <a:r>
              <a:rPr sz="1400" spc="-80" dirty="0">
                <a:solidFill>
                  <a:srgbClr val="646363"/>
                </a:solidFill>
                <a:latin typeface="Century Gothic"/>
                <a:cs typeface="Century Gothic"/>
              </a:rPr>
              <a:t>da</a:t>
            </a:r>
            <a:r>
              <a:rPr sz="1400" spc="-20" dirty="0">
                <a:solidFill>
                  <a:srgbClr val="646363"/>
                </a:solidFill>
                <a:latin typeface="Century Gothic"/>
                <a:cs typeface="Century Gothic"/>
              </a:rPr>
              <a:t> </a:t>
            </a:r>
            <a:r>
              <a:rPr sz="1400" spc="-10" dirty="0">
                <a:solidFill>
                  <a:srgbClr val="646363"/>
                </a:solidFill>
                <a:latin typeface="Century Gothic"/>
                <a:cs typeface="Century Gothic"/>
              </a:rPr>
              <a:t>sociedade.</a:t>
            </a:r>
            <a:endParaRPr sz="1400" dirty="0">
              <a:latin typeface="Century Gothic"/>
              <a:cs typeface="Century Gothic"/>
            </a:endParaRPr>
          </a:p>
          <a:p>
            <a:pPr marL="12700" marR="5715" algn="just">
              <a:lnSpc>
                <a:spcPct val="100000"/>
              </a:lnSpc>
              <a:spcBef>
                <a:spcPts val="1680"/>
              </a:spcBef>
            </a:pPr>
            <a:r>
              <a:rPr sz="1400" spc="20" dirty="0">
                <a:solidFill>
                  <a:srgbClr val="646363"/>
                </a:solidFill>
                <a:latin typeface="Century Gothic"/>
                <a:cs typeface="Century Gothic"/>
              </a:rPr>
              <a:t>Capítulo</a:t>
            </a:r>
            <a:r>
              <a:rPr sz="1400" spc="5" dirty="0">
                <a:solidFill>
                  <a:srgbClr val="646363"/>
                </a:solidFill>
                <a:latin typeface="Century Gothic"/>
                <a:cs typeface="Century Gothic"/>
              </a:rPr>
              <a:t> </a:t>
            </a:r>
            <a:r>
              <a:rPr sz="1400" spc="-250" dirty="0">
                <a:solidFill>
                  <a:srgbClr val="646363"/>
                </a:solidFill>
                <a:latin typeface="Century Gothic"/>
                <a:cs typeface="Century Gothic"/>
              </a:rPr>
              <a:t>1</a:t>
            </a:r>
            <a:r>
              <a:rPr sz="1400" spc="5" dirty="0">
                <a:solidFill>
                  <a:srgbClr val="646363"/>
                </a:solidFill>
                <a:latin typeface="Century Gothic"/>
                <a:cs typeface="Century Gothic"/>
              </a:rPr>
              <a:t> </a:t>
            </a:r>
            <a:r>
              <a:rPr sz="1400" spc="70" dirty="0">
                <a:solidFill>
                  <a:srgbClr val="646363"/>
                </a:solidFill>
                <a:latin typeface="Century Gothic"/>
                <a:cs typeface="Century Gothic"/>
              </a:rPr>
              <a:t>-</a:t>
            </a:r>
            <a:r>
              <a:rPr sz="1400" spc="5" dirty="0">
                <a:solidFill>
                  <a:srgbClr val="646363"/>
                </a:solidFill>
                <a:latin typeface="Century Gothic"/>
                <a:cs typeface="Century Gothic"/>
              </a:rPr>
              <a:t> </a:t>
            </a:r>
            <a:r>
              <a:rPr sz="1400" spc="35" dirty="0">
                <a:solidFill>
                  <a:srgbClr val="646363"/>
                </a:solidFill>
                <a:latin typeface="Century Gothic"/>
                <a:cs typeface="Century Gothic"/>
              </a:rPr>
              <a:t>Visão</a:t>
            </a:r>
            <a:r>
              <a:rPr sz="1400" spc="5" dirty="0">
                <a:solidFill>
                  <a:srgbClr val="646363"/>
                </a:solidFill>
                <a:latin typeface="Century Gothic"/>
                <a:cs typeface="Century Gothic"/>
              </a:rPr>
              <a:t> </a:t>
            </a:r>
            <a:r>
              <a:rPr sz="1400" spc="-20" dirty="0">
                <a:solidFill>
                  <a:srgbClr val="646363"/>
                </a:solidFill>
                <a:latin typeface="Century Gothic"/>
                <a:cs typeface="Century Gothic"/>
              </a:rPr>
              <a:t>Geral</a:t>
            </a:r>
            <a:r>
              <a:rPr sz="1400" spc="5" dirty="0">
                <a:solidFill>
                  <a:srgbClr val="646363"/>
                </a:solidFill>
                <a:latin typeface="Century Gothic"/>
                <a:cs typeface="Century Gothic"/>
              </a:rPr>
              <a:t> </a:t>
            </a:r>
            <a:r>
              <a:rPr sz="1400" spc="25" dirty="0">
                <a:solidFill>
                  <a:srgbClr val="646363"/>
                </a:solidFill>
                <a:latin typeface="Century Gothic"/>
                <a:cs typeface="Century Gothic"/>
              </a:rPr>
              <a:t>Organizacional</a:t>
            </a:r>
            <a:r>
              <a:rPr sz="1400" spc="5" dirty="0">
                <a:solidFill>
                  <a:srgbClr val="646363"/>
                </a:solidFill>
                <a:latin typeface="Century Gothic"/>
                <a:cs typeface="Century Gothic"/>
              </a:rPr>
              <a:t> </a:t>
            </a:r>
            <a:r>
              <a:rPr sz="1400" spc="-50" dirty="0">
                <a:solidFill>
                  <a:srgbClr val="646363"/>
                </a:solidFill>
                <a:latin typeface="Century Gothic"/>
                <a:cs typeface="Century Gothic"/>
              </a:rPr>
              <a:t>e</a:t>
            </a:r>
            <a:r>
              <a:rPr sz="1400" spc="5" dirty="0">
                <a:solidFill>
                  <a:srgbClr val="646363"/>
                </a:solidFill>
                <a:latin typeface="Century Gothic"/>
                <a:cs typeface="Century Gothic"/>
              </a:rPr>
              <a:t> </a:t>
            </a:r>
            <a:r>
              <a:rPr sz="1400" spc="45" dirty="0">
                <a:solidFill>
                  <a:srgbClr val="646363"/>
                </a:solidFill>
                <a:latin typeface="Century Gothic"/>
                <a:cs typeface="Century Gothic"/>
              </a:rPr>
              <a:t>Ambiente</a:t>
            </a:r>
            <a:r>
              <a:rPr sz="1400" spc="5" dirty="0">
                <a:solidFill>
                  <a:srgbClr val="646363"/>
                </a:solidFill>
                <a:latin typeface="Century Gothic"/>
                <a:cs typeface="Century Gothic"/>
              </a:rPr>
              <a:t> </a:t>
            </a:r>
            <a:r>
              <a:rPr sz="1400" spc="65" dirty="0">
                <a:solidFill>
                  <a:srgbClr val="646363"/>
                </a:solidFill>
                <a:latin typeface="Century Gothic"/>
                <a:cs typeface="Century Gothic"/>
              </a:rPr>
              <a:t>Externo:</a:t>
            </a:r>
            <a:r>
              <a:rPr sz="1400" spc="5" dirty="0">
                <a:solidFill>
                  <a:srgbClr val="646363"/>
                </a:solidFill>
                <a:latin typeface="Century Gothic"/>
                <a:cs typeface="Century Gothic"/>
              </a:rPr>
              <a:t> </a:t>
            </a:r>
            <a:r>
              <a:rPr sz="1400" spc="25" dirty="0">
                <a:solidFill>
                  <a:srgbClr val="646363"/>
                </a:solidFill>
                <a:latin typeface="Century Gothic"/>
                <a:cs typeface="Century Gothic"/>
              </a:rPr>
              <a:t>en-</a:t>
            </a:r>
            <a:r>
              <a:rPr sz="1400" spc="55" dirty="0">
                <a:solidFill>
                  <a:srgbClr val="646363"/>
                </a:solidFill>
                <a:latin typeface="Century Gothic"/>
                <a:cs typeface="Century Gothic"/>
              </a:rPr>
              <a:t> </a:t>
            </a:r>
            <a:r>
              <a:rPr sz="1400" spc="-20" dirty="0">
                <a:solidFill>
                  <a:srgbClr val="646363"/>
                </a:solidFill>
                <a:latin typeface="Century Gothic"/>
                <a:cs typeface="Century Gothic"/>
              </a:rPr>
              <a:t>globa</a:t>
            </a:r>
            <a:r>
              <a:rPr sz="1400" spc="-75" dirty="0">
                <a:solidFill>
                  <a:srgbClr val="646363"/>
                </a:solidFill>
                <a:latin typeface="Century Gothic"/>
                <a:cs typeface="Century Gothic"/>
              </a:rPr>
              <a:t> </a:t>
            </a:r>
            <a:r>
              <a:rPr sz="1400" spc="15" dirty="0">
                <a:solidFill>
                  <a:srgbClr val="646363"/>
                </a:solidFill>
                <a:latin typeface="Century Gothic"/>
                <a:cs typeface="Century Gothic"/>
              </a:rPr>
              <a:t>informações</a:t>
            </a:r>
            <a:r>
              <a:rPr sz="1400" spc="-75" dirty="0">
                <a:solidFill>
                  <a:srgbClr val="646363"/>
                </a:solidFill>
                <a:latin typeface="Century Gothic"/>
                <a:cs typeface="Century Gothic"/>
              </a:rPr>
              <a:t> </a:t>
            </a:r>
            <a:r>
              <a:rPr sz="1400" spc="25" dirty="0">
                <a:solidFill>
                  <a:srgbClr val="646363"/>
                </a:solidFill>
                <a:latin typeface="Century Gothic"/>
                <a:cs typeface="Century Gothic"/>
              </a:rPr>
              <a:t>sobre</a:t>
            </a:r>
            <a:r>
              <a:rPr sz="1400" spc="-75" dirty="0">
                <a:solidFill>
                  <a:srgbClr val="646363"/>
                </a:solidFill>
                <a:latin typeface="Century Gothic"/>
                <a:cs typeface="Century Gothic"/>
              </a:rPr>
              <a:t> </a:t>
            </a:r>
            <a:r>
              <a:rPr sz="1400" spc="-40" dirty="0">
                <a:solidFill>
                  <a:srgbClr val="646363"/>
                </a:solidFill>
                <a:latin typeface="Century Gothic"/>
                <a:cs typeface="Century Gothic"/>
              </a:rPr>
              <a:t>o</a:t>
            </a:r>
            <a:r>
              <a:rPr sz="1400" spc="-75" dirty="0">
                <a:solidFill>
                  <a:srgbClr val="646363"/>
                </a:solidFill>
                <a:latin typeface="Century Gothic"/>
                <a:cs typeface="Century Gothic"/>
              </a:rPr>
              <a:t> </a:t>
            </a:r>
            <a:r>
              <a:rPr sz="1400" dirty="0">
                <a:solidFill>
                  <a:srgbClr val="646363"/>
                </a:solidFill>
                <a:latin typeface="Century Gothic"/>
                <a:cs typeface="Century Gothic"/>
              </a:rPr>
              <a:t>que</a:t>
            </a:r>
            <a:r>
              <a:rPr sz="1400" spc="-75" dirty="0">
                <a:solidFill>
                  <a:srgbClr val="646363"/>
                </a:solidFill>
                <a:latin typeface="Century Gothic"/>
                <a:cs typeface="Century Gothic"/>
              </a:rPr>
              <a:t> </a:t>
            </a:r>
            <a:r>
              <a:rPr sz="1400" spc="-85" dirty="0">
                <a:solidFill>
                  <a:srgbClr val="646363"/>
                </a:solidFill>
                <a:latin typeface="Century Gothic"/>
                <a:cs typeface="Century Gothic"/>
              </a:rPr>
              <a:t>é,</a:t>
            </a:r>
            <a:r>
              <a:rPr sz="1400" spc="-75" dirty="0">
                <a:solidFill>
                  <a:srgbClr val="646363"/>
                </a:solidFill>
                <a:latin typeface="Century Gothic"/>
                <a:cs typeface="Century Gothic"/>
              </a:rPr>
              <a:t> </a:t>
            </a:r>
            <a:r>
              <a:rPr sz="1400" spc="-40" dirty="0">
                <a:solidFill>
                  <a:srgbClr val="646363"/>
                </a:solidFill>
                <a:latin typeface="Century Gothic"/>
                <a:cs typeface="Century Gothic"/>
              </a:rPr>
              <a:t>o</a:t>
            </a:r>
            <a:r>
              <a:rPr sz="1400" spc="-75" dirty="0">
                <a:solidFill>
                  <a:srgbClr val="646363"/>
                </a:solidFill>
                <a:latin typeface="Century Gothic"/>
                <a:cs typeface="Century Gothic"/>
              </a:rPr>
              <a:t> </a:t>
            </a:r>
            <a:r>
              <a:rPr sz="1400" dirty="0">
                <a:solidFill>
                  <a:srgbClr val="646363"/>
                </a:solidFill>
                <a:latin typeface="Century Gothic"/>
                <a:cs typeface="Century Gothic"/>
              </a:rPr>
              <a:t>que</a:t>
            </a:r>
            <a:r>
              <a:rPr sz="1400" spc="-75" dirty="0">
                <a:solidFill>
                  <a:srgbClr val="646363"/>
                </a:solidFill>
                <a:latin typeface="Century Gothic"/>
                <a:cs typeface="Century Gothic"/>
              </a:rPr>
              <a:t> </a:t>
            </a:r>
            <a:r>
              <a:rPr sz="1400" spc="-5" dirty="0">
                <a:solidFill>
                  <a:srgbClr val="646363"/>
                </a:solidFill>
                <a:latin typeface="Century Gothic"/>
                <a:cs typeface="Century Gothic"/>
              </a:rPr>
              <a:t>faz</a:t>
            </a:r>
            <a:r>
              <a:rPr sz="1400" spc="-75" dirty="0">
                <a:solidFill>
                  <a:srgbClr val="646363"/>
                </a:solidFill>
                <a:latin typeface="Century Gothic"/>
                <a:cs typeface="Century Gothic"/>
              </a:rPr>
              <a:t> e </a:t>
            </a:r>
            <a:r>
              <a:rPr sz="1400" dirty="0">
                <a:solidFill>
                  <a:srgbClr val="646363"/>
                </a:solidFill>
                <a:latin typeface="Century Gothic"/>
                <a:cs typeface="Century Gothic"/>
              </a:rPr>
              <a:t>as</a:t>
            </a:r>
            <a:r>
              <a:rPr sz="1400" spc="-75" dirty="0">
                <a:solidFill>
                  <a:srgbClr val="646363"/>
                </a:solidFill>
                <a:latin typeface="Century Gothic"/>
                <a:cs typeface="Century Gothic"/>
              </a:rPr>
              <a:t> </a:t>
            </a:r>
            <a:r>
              <a:rPr sz="1400" spc="20" dirty="0">
                <a:solidFill>
                  <a:srgbClr val="646363"/>
                </a:solidFill>
                <a:latin typeface="Century Gothic"/>
                <a:cs typeface="Century Gothic"/>
              </a:rPr>
              <a:t>circunstâncias</a:t>
            </a:r>
            <a:r>
              <a:rPr sz="1400" spc="-75" dirty="0">
                <a:solidFill>
                  <a:srgbClr val="646363"/>
                </a:solidFill>
                <a:latin typeface="Century Gothic"/>
                <a:cs typeface="Century Gothic"/>
              </a:rPr>
              <a:t> </a:t>
            </a:r>
            <a:r>
              <a:rPr sz="1400" spc="40" dirty="0">
                <a:solidFill>
                  <a:srgbClr val="646363"/>
                </a:solidFill>
                <a:latin typeface="Century Gothic"/>
                <a:cs typeface="Century Gothic"/>
              </a:rPr>
              <a:t>em</a:t>
            </a:r>
            <a:r>
              <a:rPr sz="1400" spc="15" dirty="0">
                <a:solidFill>
                  <a:srgbClr val="646363"/>
                </a:solidFill>
                <a:latin typeface="Century Gothic"/>
                <a:cs typeface="Century Gothic"/>
              </a:rPr>
              <a:t> </a:t>
            </a:r>
            <a:r>
              <a:rPr sz="1400" dirty="0">
                <a:solidFill>
                  <a:srgbClr val="646363"/>
                </a:solidFill>
                <a:latin typeface="Century Gothic"/>
                <a:cs typeface="Century Gothic"/>
              </a:rPr>
              <a:t>que</a:t>
            </a:r>
            <a:r>
              <a:rPr sz="1400" spc="85" dirty="0">
                <a:solidFill>
                  <a:srgbClr val="646363"/>
                </a:solidFill>
                <a:latin typeface="Century Gothic"/>
                <a:cs typeface="Century Gothic"/>
              </a:rPr>
              <a:t> </a:t>
            </a:r>
            <a:r>
              <a:rPr sz="1400" spc="-25" dirty="0">
                <a:solidFill>
                  <a:srgbClr val="646363"/>
                </a:solidFill>
                <a:latin typeface="Century Gothic"/>
                <a:cs typeface="Century Gothic"/>
              </a:rPr>
              <a:t>atua</a:t>
            </a:r>
            <a:r>
              <a:rPr sz="1400" spc="85" dirty="0">
                <a:solidFill>
                  <a:srgbClr val="646363"/>
                </a:solidFill>
                <a:latin typeface="Century Gothic"/>
                <a:cs typeface="Century Gothic"/>
              </a:rPr>
              <a:t> </a:t>
            </a:r>
            <a:r>
              <a:rPr sz="1400" spc="-40" dirty="0">
                <a:solidFill>
                  <a:srgbClr val="646363"/>
                </a:solidFill>
                <a:latin typeface="Century Gothic"/>
                <a:cs typeface="Century Gothic"/>
              </a:rPr>
              <a:t>o</a:t>
            </a:r>
            <a:r>
              <a:rPr sz="1400" spc="85" dirty="0">
                <a:solidFill>
                  <a:srgbClr val="646363"/>
                </a:solidFill>
                <a:latin typeface="Century Gothic"/>
                <a:cs typeface="Century Gothic"/>
              </a:rPr>
              <a:t> </a:t>
            </a:r>
            <a:r>
              <a:rPr sz="1400" spc="5" dirty="0">
                <a:solidFill>
                  <a:srgbClr val="646363"/>
                </a:solidFill>
                <a:latin typeface="Century Gothic"/>
                <a:cs typeface="Century Gothic"/>
              </a:rPr>
              <a:t>CRMV-</a:t>
            </a:r>
            <a:r>
              <a:rPr sz="1400" spc="-30" dirty="0">
                <a:solidFill>
                  <a:srgbClr val="646363"/>
                </a:solidFill>
                <a:latin typeface="Century Gothic"/>
                <a:cs typeface="Century Gothic"/>
              </a:rPr>
              <a:t>AM,</a:t>
            </a:r>
            <a:r>
              <a:rPr sz="1400" spc="85" dirty="0">
                <a:solidFill>
                  <a:srgbClr val="646363"/>
                </a:solidFill>
                <a:latin typeface="Century Gothic"/>
                <a:cs typeface="Century Gothic"/>
              </a:rPr>
              <a:t> </a:t>
            </a:r>
            <a:r>
              <a:rPr sz="1400" dirty="0">
                <a:solidFill>
                  <a:srgbClr val="646363"/>
                </a:solidFill>
                <a:latin typeface="Century Gothic"/>
                <a:cs typeface="Century Gothic"/>
              </a:rPr>
              <a:t>que</a:t>
            </a:r>
            <a:r>
              <a:rPr sz="1400" spc="85" dirty="0">
                <a:solidFill>
                  <a:srgbClr val="646363"/>
                </a:solidFill>
                <a:latin typeface="Century Gothic"/>
                <a:cs typeface="Century Gothic"/>
              </a:rPr>
              <a:t> </a:t>
            </a:r>
            <a:r>
              <a:rPr sz="1400" spc="30" dirty="0">
                <a:solidFill>
                  <a:srgbClr val="646363"/>
                </a:solidFill>
                <a:latin typeface="Century Gothic"/>
                <a:cs typeface="Century Gothic"/>
              </a:rPr>
              <a:t>incluem:</a:t>
            </a:r>
            <a:r>
              <a:rPr sz="1400" spc="85" dirty="0">
                <a:solidFill>
                  <a:srgbClr val="646363"/>
                </a:solidFill>
                <a:latin typeface="Century Gothic"/>
                <a:cs typeface="Century Gothic"/>
              </a:rPr>
              <a:t> </a:t>
            </a:r>
            <a:r>
              <a:rPr sz="1400" spc="-145" dirty="0">
                <a:solidFill>
                  <a:srgbClr val="646363"/>
                </a:solidFill>
                <a:latin typeface="Century Gothic"/>
                <a:cs typeface="Century Gothic"/>
              </a:rPr>
              <a:t>a</a:t>
            </a:r>
            <a:r>
              <a:rPr sz="1400" spc="85" dirty="0">
                <a:solidFill>
                  <a:srgbClr val="646363"/>
                </a:solidFill>
                <a:latin typeface="Century Gothic"/>
                <a:cs typeface="Century Gothic"/>
              </a:rPr>
              <a:t> </a:t>
            </a:r>
            <a:r>
              <a:rPr sz="1400" spc="-10" dirty="0">
                <a:solidFill>
                  <a:srgbClr val="646363"/>
                </a:solidFill>
                <a:latin typeface="Century Gothic"/>
                <a:cs typeface="Century Gothic"/>
              </a:rPr>
              <a:t>identificação</a:t>
            </a:r>
            <a:r>
              <a:rPr sz="1400" spc="8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85" dirty="0">
                <a:solidFill>
                  <a:srgbClr val="646363"/>
                </a:solidFill>
                <a:latin typeface="Century Gothic"/>
                <a:cs typeface="Century Gothic"/>
              </a:rPr>
              <a:t> </a:t>
            </a:r>
            <a:r>
              <a:rPr sz="1400" spc="-15" dirty="0">
                <a:solidFill>
                  <a:srgbClr val="646363"/>
                </a:solidFill>
                <a:latin typeface="Century Gothic"/>
                <a:cs typeface="Century Gothic"/>
              </a:rPr>
              <a:t>entidade;</a:t>
            </a:r>
            <a:r>
              <a:rPr sz="1400" spc="-10" dirty="0">
                <a:solidFill>
                  <a:srgbClr val="646363"/>
                </a:solidFill>
                <a:latin typeface="Century Gothic"/>
                <a:cs typeface="Century Gothic"/>
              </a:rPr>
              <a:t> </a:t>
            </a:r>
            <a:r>
              <a:rPr sz="1400" spc="-5" dirty="0">
                <a:solidFill>
                  <a:srgbClr val="646363"/>
                </a:solidFill>
                <a:latin typeface="Century Gothic"/>
                <a:cs typeface="Century Gothic"/>
              </a:rPr>
              <a:t>organograma</a:t>
            </a:r>
            <a:r>
              <a:rPr sz="1400" spc="1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15" dirty="0">
                <a:solidFill>
                  <a:srgbClr val="646363"/>
                </a:solidFill>
                <a:latin typeface="Century Gothic"/>
                <a:cs typeface="Century Gothic"/>
              </a:rPr>
              <a:t> </a:t>
            </a:r>
            <a:r>
              <a:rPr sz="1400" spc="50" dirty="0">
                <a:solidFill>
                  <a:srgbClr val="646363"/>
                </a:solidFill>
                <a:latin typeface="Century Gothic"/>
                <a:cs typeface="Century Gothic"/>
              </a:rPr>
              <a:t>estrutura</a:t>
            </a:r>
            <a:r>
              <a:rPr sz="1400" spc="15" dirty="0">
                <a:solidFill>
                  <a:srgbClr val="646363"/>
                </a:solidFill>
                <a:latin typeface="Century Gothic"/>
                <a:cs typeface="Century Gothic"/>
              </a:rPr>
              <a:t> </a:t>
            </a:r>
            <a:r>
              <a:rPr sz="1400" spc="5" dirty="0">
                <a:solidFill>
                  <a:srgbClr val="646363"/>
                </a:solidFill>
                <a:latin typeface="Century Gothic"/>
                <a:cs typeface="Century Gothic"/>
              </a:rPr>
              <a:t>organizacional</a:t>
            </a:r>
            <a:r>
              <a:rPr sz="1400" spc="15" dirty="0">
                <a:solidFill>
                  <a:srgbClr val="646363"/>
                </a:solidFill>
                <a:latin typeface="Century Gothic"/>
                <a:cs typeface="Century Gothic"/>
              </a:rPr>
              <a:t> </a:t>
            </a:r>
            <a:r>
              <a:rPr sz="1400" spc="-75" dirty="0">
                <a:solidFill>
                  <a:srgbClr val="646363"/>
                </a:solidFill>
                <a:latin typeface="Century Gothic"/>
                <a:cs typeface="Century Gothic"/>
              </a:rPr>
              <a:t>e</a:t>
            </a:r>
            <a:r>
              <a:rPr sz="1400" spc="1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15" dirty="0">
                <a:solidFill>
                  <a:srgbClr val="646363"/>
                </a:solidFill>
                <a:latin typeface="Century Gothic"/>
                <a:cs typeface="Century Gothic"/>
              </a:rPr>
              <a:t> </a:t>
            </a:r>
            <a:r>
              <a:rPr sz="1400" spc="-35" dirty="0">
                <a:solidFill>
                  <a:srgbClr val="646363"/>
                </a:solidFill>
                <a:latin typeface="Century Gothic"/>
                <a:cs typeface="Century Gothic"/>
              </a:rPr>
              <a:t>governança;</a:t>
            </a:r>
            <a:r>
              <a:rPr sz="1400" spc="15" dirty="0">
                <a:solidFill>
                  <a:srgbClr val="646363"/>
                </a:solidFill>
                <a:latin typeface="Century Gothic"/>
                <a:cs typeface="Century Gothic"/>
              </a:rPr>
              <a:t> </a:t>
            </a:r>
            <a:r>
              <a:rPr sz="1400" spc="70" dirty="0">
                <a:solidFill>
                  <a:srgbClr val="646363"/>
                </a:solidFill>
                <a:latin typeface="Century Gothic"/>
                <a:cs typeface="Century Gothic"/>
              </a:rPr>
              <a:t>prin-</a:t>
            </a:r>
            <a:r>
              <a:rPr sz="1400" spc="55" dirty="0">
                <a:solidFill>
                  <a:srgbClr val="646363"/>
                </a:solidFill>
                <a:latin typeface="Century Gothic"/>
                <a:cs typeface="Century Gothic"/>
              </a:rPr>
              <a:t> </a:t>
            </a:r>
            <a:r>
              <a:rPr sz="1400" spc="10" dirty="0">
                <a:solidFill>
                  <a:srgbClr val="646363"/>
                </a:solidFill>
                <a:latin typeface="Century Gothic"/>
                <a:cs typeface="Century Gothic"/>
              </a:rPr>
              <a:t>cipais</a:t>
            </a:r>
            <a:r>
              <a:rPr sz="1400" spc="75" dirty="0">
                <a:solidFill>
                  <a:srgbClr val="646363"/>
                </a:solidFill>
                <a:latin typeface="Century Gothic"/>
                <a:cs typeface="Century Gothic"/>
              </a:rPr>
              <a:t> </a:t>
            </a:r>
            <a:r>
              <a:rPr sz="1400" spc="55" dirty="0">
                <a:solidFill>
                  <a:srgbClr val="646363"/>
                </a:solidFill>
                <a:latin typeface="Century Gothic"/>
                <a:cs typeface="Century Gothic"/>
              </a:rPr>
              <a:t>normas</a:t>
            </a:r>
            <a:r>
              <a:rPr sz="1400" spc="75" dirty="0">
                <a:solidFill>
                  <a:srgbClr val="646363"/>
                </a:solidFill>
                <a:latin typeface="Century Gothic"/>
                <a:cs typeface="Century Gothic"/>
              </a:rPr>
              <a:t> </a:t>
            </a:r>
            <a:r>
              <a:rPr sz="1400" dirty="0">
                <a:solidFill>
                  <a:srgbClr val="646363"/>
                </a:solidFill>
                <a:latin typeface="Century Gothic"/>
                <a:cs typeface="Century Gothic"/>
              </a:rPr>
              <a:t>direcionadoras</a:t>
            </a:r>
            <a:r>
              <a:rPr sz="1400" spc="75" dirty="0">
                <a:solidFill>
                  <a:srgbClr val="646363"/>
                </a:solidFill>
                <a:latin typeface="Century Gothic"/>
                <a:cs typeface="Century Gothic"/>
              </a:rPr>
              <a:t> </a:t>
            </a:r>
            <a:r>
              <a:rPr sz="1400" spc="-75" dirty="0">
                <a:solidFill>
                  <a:srgbClr val="646363"/>
                </a:solidFill>
                <a:latin typeface="Century Gothic"/>
                <a:cs typeface="Century Gothic"/>
              </a:rPr>
              <a:t>e</a:t>
            </a:r>
            <a:r>
              <a:rPr sz="1400" spc="75" dirty="0">
                <a:solidFill>
                  <a:srgbClr val="646363"/>
                </a:solidFill>
                <a:latin typeface="Century Gothic"/>
                <a:cs typeface="Century Gothic"/>
              </a:rPr>
              <a:t> </a:t>
            </a:r>
            <a:r>
              <a:rPr sz="1400" spc="110" dirty="0">
                <a:solidFill>
                  <a:srgbClr val="646363"/>
                </a:solidFill>
                <a:latin typeface="Century Gothic"/>
                <a:cs typeface="Century Gothic"/>
              </a:rPr>
              <a:t>links</a:t>
            </a:r>
            <a:r>
              <a:rPr sz="1400" spc="7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75" dirty="0">
                <a:solidFill>
                  <a:srgbClr val="646363"/>
                </a:solidFill>
                <a:latin typeface="Century Gothic"/>
                <a:cs typeface="Century Gothic"/>
              </a:rPr>
              <a:t> </a:t>
            </a:r>
            <a:r>
              <a:rPr sz="1400" spc="-30" dirty="0">
                <a:solidFill>
                  <a:srgbClr val="646363"/>
                </a:solidFill>
                <a:latin typeface="Century Gothic"/>
                <a:cs typeface="Century Gothic"/>
              </a:rPr>
              <a:t>acesso;</a:t>
            </a:r>
            <a:r>
              <a:rPr sz="1400" spc="75" dirty="0">
                <a:solidFill>
                  <a:srgbClr val="646363"/>
                </a:solidFill>
                <a:latin typeface="Century Gothic"/>
                <a:cs typeface="Century Gothic"/>
              </a:rPr>
              <a:t> </a:t>
            </a:r>
            <a:r>
              <a:rPr sz="1400" spc="35" dirty="0">
                <a:solidFill>
                  <a:srgbClr val="646363"/>
                </a:solidFill>
                <a:latin typeface="Century Gothic"/>
                <a:cs typeface="Century Gothic"/>
              </a:rPr>
              <a:t>principais</a:t>
            </a:r>
            <a:r>
              <a:rPr sz="1400" spc="75" dirty="0">
                <a:solidFill>
                  <a:srgbClr val="646363"/>
                </a:solidFill>
                <a:latin typeface="Century Gothic"/>
                <a:cs typeface="Century Gothic"/>
              </a:rPr>
              <a:t> </a:t>
            </a:r>
            <a:r>
              <a:rPr sz="1400" spc="-10" dirty="0">
                <a:solidFill>
                  <a:srgbClr val="646363"/>
                </a:solidFill>
                <a:latin typeface="Century Gothic"/>
                <a:cs typeface="Century Gothic"/>
              </a:rPr>
              <a:t>canais</a:t>
            </a:r>
            <a:r>
              <a:rPr sz="1400" spc="-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45" dirty="0">
                <a:solidFill>
                  <a:srgbClr val="646363"/>
                </a:solidFill>
                <a:latin typeface="Century Gothic"/>
                <a:cs typeface="Century Gothic"/>
              </a:rPr>
              <a:t> </a:t>
            </a:r>
            <a:r>
              <a:rPr sz="1400" spc="-30" dirty="0">
                <a:solidFill>
                  <a:srgbClr val="646363"/>
                </a:solidFill>
                <a:latin typeface="Century Gothic"/>
                <a:cs typeface="Century Gothic"/>
              </a:rPr>
              <a:t>comunicação</a:t>
            </a:r>
            <a:r>
              <a:rPr sz="1400" spc="45" dirty="0">
                <a:solidFill>
                  <a:srgbClr val="646363"/>
                </a:solidFill>
                <a:latin typeface="Century Gothic"/>
                <a:cs typeface="Century Gothic"/>
              </a:rPr>
              <a:t> </a:t>
            </a:r>
            <a:r>
              <a:rPr sz="1400" dirty="0">
                <a:solidFill>
                  <a:srgbClr val="646363"/>
                </a:solidFill>
                <a:latin typeface="Century Gothic"/>
                <a:cs typeface="Century Gothic"/>
              </a:rPr>
              <a:t>com</a:t>
            </a:r>
            <a:r>
              <a:rPr sz="1400" spc="45" dirty="0">
                <a:solidFill>
                  <a:srgbClr val="646363"/>
                </a:solidFill>
                <a:latin typeface="Century Gothic"/>
                <a:cs typeface="Century Gothic"/>
              </a:rPr>
              <a:t> </a:t>
            </a:r>
            <a:r>
              <a:rPr sz="1400" spc="-145" dirty="0">
                <a:solidFill>
                  <a:srgbClr val="646363"/>
                </a:solidFill>
                <a:latin typeface="Century Gothic"/>
                <a:cs typeface="Century Gothic"/>
              </a:rPr>
              <a:t>a</a:t>
            </a:r>
            <a:r>
              <a:rPr sz="1400" spc="45" dirty="0">
                <a:solidFill>
                  <a:srgbClr val="646363"/>
                </a:solidFill>
                <a:latin typeface="Century Gothic"/>
                <a:cs typeface="Century Gothic"/>
              </a:rPr>
              <a:t> </a:t>
            </a:r>
            <a:r>
              <a:rPr sz="1400" spc="-40" dirty="0">
                <a:solidFill>
                  <a:srgbClr val="646363"/>
                </a:solidFill>
                <a:latin typeface="Century Gothic"/>
                <a:cs typeface="Century Gothic"/>
              </a:rPr>
              <a:t>sociedade;</a:t>
            </a:r>
            <a:r>
              <a:rPr sz="1400" spc="45" dirty="0">
                <a:solidFill>
                  <a:srgbClr val="646363"/>
                </a:solidFill>
                <a:latin typeface="Century Gothic"/>
                <a:cs typeface="Century Gothic"/>
              </a:rPr>
              <a:t> </a:t>
            </a:r>
            <a:r>
              <a:rPr sz="1400" spc="5" dirty="0">
                <a:solidFill>
                  <a:srgbClr val="646363"/>
                </a:solidFill>
                <a:latin typeface="Century Gothic"/>
                <a:cs typeface="Century Gothic"/>
              </a:rPr>
              <a:t>fatos</a:t>
            </a:r>
            <a:r>
              <a:rPr sz="1400" spc="45" dirty="0">
                <a:solidFill>
                  <a:srgbClr val="646363"/>
                </a:solidFill>
                <a:latin typeface="Century Gothic"/>
                <a:cs typeface="Century Gothic"/>
              </a:rPr>
              <a:t> </a:t>
            </a:r>
            <a:r>
              <a:rPr sz="1400" spc="35" dirty="0">
                <a:solidFill>
                  <a:srgbClr val="646363"/>
                </a:solidFill>
                <a:latin typeface="Century Gothic"/>
                <a:cs typeface="Century Gothic"/>
              </a:rPr>
              <a:t>externos</a:t>
            </a:r>
            <a:r>
              <a:rPr sz="1400" spc="45" dirty="0">
                <a:solidFill>
                  <a:srgbClr val="646363"/>
                </a:solidFill>
                <a:latin typeface="Century Gothic"/>
                <a:cs typeface="Century Gothic"/>
              </a:rPr>
              <a:t> </a:t>
            </a:r>
            <a:r>
              <a:rPr sz="1400" spc="5" dirty="0">
                <a:solidFill>
                  <a:srgbClr val="646363"/>
                </a:solidFill>
                <a:latin typeface="Century Gothic"/>
                <a:cs typeface="Century Gothic"/>
              </a:rPr>
              <a:t>relevantes</a:t>
            </a:r>
            <a:r>
              <a:rPr sz="1400" spc="45" dirty="0">
                <a:solidFill>
                  <a:srgbClr val="646363"/>
                </a:solidFill>
                <a:latin typeface="Century Gothic"/>
                <a:cs typeface="Century Gothic"/>
              </a:rPr>
              <a:t> </a:t>
            </a:r>
            <a:r>
              <a:rPr sz="1400" dirty="0">
                <a:solidFill>
                  <a:srgbClr val="646363"/>
                </a:solidFill>
                <a:latin typeface="Century Gothic"/>
                <a:cs typeface="Century Gothic"/>
              </a:rPr>
              <a:t>que </a:t>
            </a:r>
            <a:r>
              <a:rPr sz="1400" spc="25" dirty="0">
                <a:solidFill>
                  <a:srgbClr val="646363"/>
                </a:solidFill>
                <a:latin typeface="Century Gothic"/>
                <a:cs typeface="Century Gothic"/>
              </a:rPr>
              <a:t>influenciaram</a:t>
            </a:r>
            <a:r>
              <a:rPr sz="1400" spc="-55" dirty="0">
                <a:solidFill>
                  <a:srgbClr val="646363"/>
                </a:solidFill>
                <a:latin typeface="Century Gothic"/>
                <a:cs typeface="Century Gothic"/>
              </a:rPr>
              <a:t> </a:t>
            </a:r>
            <a:r>
              <a:rPr sz="1400" spc="25" dirty="0">
                <a:solidFill>
                  <a:srgbClr val="646363"/>
                </a:solidFill>
                <a:latin typeface="Century Gothic"/>
                <a:cs typeface="Century Gothic"/>
              </a:rPr>
              <a:t>no</a:t>
            </a:r>
            <a:r>
              <a:rPr sz="1400" spc="-55" dirty="0">
                <a:solidFill>
                  <a:srgbClr val="646363"/>
                </a:solidFill>
                <a:latin typeface="Century Gothic"/>
                <a:cs typeface="Century Gothic"/>
              </a:rPr>
              <a:t> </a:t>
            </a:r>
            <a:r>
              <a:rPr sz="1400" spc="30" dirty="0">
                <a:solidFill>
                  <a:srgbClr val="646363"/>
                </a:solidFill>
                <a:latin typeface="Century Gothic"/>
                <a:cs typeface="Century Gothic"/>
              </a:rPr>
              <a:t>resultado</a:t>
            </a:r>
            <a:r>
              <a:rPr sz="1400" spc="-5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55" dirty="0">
                <a:solidFill>
                  <a:srgbClr val="646363"/>
                </a:solidFill>
                <a:latin typeface="Century Gothic"/>
                <a:cs typeface="Century Gothic"/>
              </a:rPr>
              <a:t> </a:t>
            </a:r>
            <a:r>
              <a:rPr sz="1400" dirty="0">
                <a:solidFill>
                  <a:srgbClr val="646363"/>
                </a:solidFill>
                <a:latin typeface="Century Gothic"/>
                <a:cs typeface="Century Gothic"/>
              </a:rPr>
              <a:t>gestão</a:t>
            </a:r>
            <a:r>
              <a:rPr sz="1400" spc="-55" dirty="0">
                <a:solidFill>
                  <a:srgbClr val="646363"/>
                </a:solidFill>
                <a:latin typeface="Century Gothic"/>
                <a:cs typeface="Century Gothic"/>
              </a:rPr>
              <a:t> </a:t>
            </a:r>
            <a:r>
              <a:rPr sz="1400" spc="-75" dirty="0">
                <a:solidFill>
                  <a:srgbClr val="646363"/>
                </a:solidFill>
                <a:latin typeface="Century Gothic"/>
                <a:cs typeface="Century Gothic"/>
              </a:rPr>
              <a:t>e</a:t>
            </a:r>
            <a:r>
              <a:rPr sz="1400" spc="-55" dirty="0">
                <a:solidFill>
                  <a:srgbClr val="646363"/>
                </a:solidFill>
                <a:latin typeface="Century Gothic"/>
                <a:cs typeface="Century Gothic"/>
              </a:rPr>
              <a:t> </a:t>
            </a:r>
            <a:r>
              <a:rPr sz="1400" spc="-40" dirty="0">
                <a:solidFill>
                  <a:srgbClr val="646363"/>
                </a:solidFill>
                <a:latin typeface="Century Gothic"/>
                <a:cs typeface="Century Gothic"/>
              </a:rPr>
              <a:t>o</a:t>
            </a:r>
            <a:r>
              <a:rPr sz="1400" spc="-55" dirty="0">
                <a:solidFill>
                  <a:srgbClr val="646363"/>
                </a:solidFill>
                <a:latin typeface="Century Gothic"/>
                <a:cs typeface="Century Gothic"/>
              </a:rPr>
              <a:t> </a:t>
            </a:r>
            <a:r>
              <a:rPr sz="1400" spc="15" dirty="0">
                <a:solidFill>
                  <a:srgbClr val="646363"/>
                </a:solidFill>
                <a:latin typeface="Century Gothic"/>
                <a:cs typeface="Century Gothic"/>
              </a:rPr>
              <a:t>modelo</a:t>
            </a:r>
            <a:r>
              <a:rPr sz="1400" spc="-5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55" dirty="0">
                <a:solidFill>
                  <a:srgbClr val="646363"/>
                </a:solidFill>
                <a:latin typeface="Century Gothic"/>
                <a:cs typeface="Century Gothic"/>
              </a:rPr>
              <a:t> </a:t>
            </a:r>
            <a:r>
              <a:rPr sz="1400" spc="-5" dirty="0">
                <a:solidFill>
                  <a:srgbClr val="646363"/>
                </a:solidFill>
                <a:latin typeface="Century Gothic"/>
                <a:cs typeface="Century Gothic"/>
              </a:rPr>
              <a:t>negócios,</a:t>
            </a:r>
            <a:r>
              <a:rPr sz="1400" spc="-55" dirty="0">
                <a:solidFill>
                  <a:srgbClr val="646363"/>
                </a:solidFill>
                <a:latin typeface="Century Gothic"/>
                <a:cs typeface="Century Gothic"/>
              </a:rPr>
              <a:t> </a:t>
            </a:r>
            <a:r>
              <a:rPr sz="1400" spc="20" dirty="0">
                <a:solidFill>
                  <a:srgbClr val="646363"/>
                </a:solidFill>
                <a:latin typeface="Century Gothic"/>
                <a:cs typeface="Century Gothic"/>
              </a:rPr>
              <a:t>fo-</a:t>
            </a:r>
            <a:r>
              <a:rPr sz="1400" spc="55" dirty="0">
                <a:solidFill>
                  <a:srgbClr val="646363"/>
                </a:solidFill>
                <a:latin typeface="Century Gothic"/>
                <a:cs typeface="Century Gothic"/>
              </a:rPr>
              <a:t> </a:t>
            </a:r>
            <a:r>
              <a:rPr sz="1400" spc="-35" dirty="0">
                <a:solidFill>
                  <a:srgbClr val="646363"/>
                </a:solidFill>
                <a:latin typeface="Century Gothic"/>
                <a:cs typeface="Century Gothic"/>
              </a:rPr>
              <a:t>cados</a:t>
            </a:r>
            <a:r>
              <a:rPr sz="1400" spc="-25" dirty="0">
                <a:solidFill>
                  <a:srgbClr val="646363"/>
                </a:solidFill>
                <a:latin typeface="Century Gothic"/>
                <a:cs typeface="Century Gothic"/>
              </a:rPr>
              <a:t> </a:t>
            </a:r>
            <a:r>
              <a:rPr sz="1400" spc="-30" dirty="0">
                <a:solidFill>
                  <a:srgbClr val="646363"/>
                </a:solidFill>
                <a:latin typeface="Century Gothic"/>
                <a:cs typeface="Century Gothic"/>
              </a:rPr>
              <a:t>na</a:t>
            </a:r>
            <a:r>
              <a:rPr sz="1400" spc="-25" dirty="0">
                <a:solidFill>
                  <a:srgbClr val="646363"/>
                </a:solidFill>
                <a:latin typeface="Century Gothic"/>
                <a:cs typeface="Century Gothic"/>
              </a:rPr>
              <a:t> </a:t>
            </a:r>
            <a:r>
              <a:rPr sz="1400" spc="60" dirty="0">
                <a:solidFill>
                  <a:srgbClr val="646363"/>
                </a:solidFill>
                <a:latin typeface="Century Gothic"/>
                <a:cs typeface="Century Gothic"/>
              </a:rPr>
              <a:t>missão</a:t>
            </a:r>
            <a:r>
              <a:rPr sz="1400" spc="-25" dirty="0">
                <a:solidFill>
                  <a:srgbClr val="646363"/>
                </a:solidFill>
                <a:latin typeface="Century Gothic"/>
                <a:cs typeface="Century Gothic"/>
              </a:rPr>
              <a:t> </a:t>
            </a:r>
            <a:r>
              <a:rPr sz="1400" spc="40" dirty="0">
                <a:solidFill>
                  <a:srgbClr val="646363"/>
                </a:solidFill>
                <a:latin typeface="Century Gothic"/>
                <a:cs typeface="Century Gothic"/>
              </a:rPr>
              <a:t>institucional.</a:t>
            </a:r>
            <a:endParaRPr sz="1400" dirty="0">
              <a:latin typeface="Century Gothic"/>
              <a:cs typeface="Century Gothic"/>
            </a:endParaRPr>
          </a:p>
          <a:p>
            <a:pPr marL="13970" marR="5080" algn="just">
              <a:lnSpc>
                <a:spcPct val="100000"/>
              </a:lnSpc>
              <a:spcBef>
                <a:spcPts val="1680"/>
              </a:spcBef>
            </a:pPr>
            <a:r>
              <a:rPr sz="1400" dirty="0">
                <a:solidFill>
                  <a:srgbClr val="646363"/>
                </a:solidFill>
                <a:latin typeface="Century Gothic"/>
                <a:cs typeface="Century Gothic"/>
              </a:rPr>
              <a:t>Capítulo</a:t>
            </a:r>
            <a:r>
              <a:rPr sz="1400" spc="235" dirty="0">
                <a:solidFill>
                  <a:srgbClr val="646363"/>
                </a:solidFill>
                <a:latin typeface="Century Gothic"/>
                <a:cs typeface="Century Gothic"/>
              </a:rPr>
              <a:t> </a:t>
            </a:r>
            <a:r>
              <a:rPr sz="1400" spc="95" dirty="0">
                <a:solidFill>
                  <a:srgbClr val="646363"/>
                </a:solidFill>
                <a:latin typeface="Century Gothic"/>
                <a:cs typeface="Century Gothic"/>
              </a:rPr>
              <a:t>02</a:t>
            </a:r>
            <a:r>
              <a:rPr sz="1400" spc="235" dirty="0">
                <a:solidFill>
                  <a:srgbClr val="646363"/>
                </a:solidFill>
                <a:latin typeface="Century Gothic"/>
                <a:cs typeface="Century Gothic"/>
              </a:rPr>
              <a:t> </a:t>
            </a:r>
            <a:r>
              <a:rPr sz="1400" spc="70" dirty="0">
                <a:solidFill>
                  <a:srgbClr val="646363"/>
                </a:solidFill>
                <a:latin typeface="Century Gothic"/>
                <a:cs typeface="Century Gothic"/>
              </a:rPr>
              <a:t>-</a:t>
            </a:r>
            <a:r>
              <a:rPr sz="1400" spc="235" dirty="0">
                <a:solidFill>
                  <a:srgbClr val="646363"/>
                </a:solidFill>
                <a:latin typeface="Century Gothic"/>
                <a:cs typeface="Century Gothic"/>
              </a:rPr>
              <a:t> </a:t>
            </a:r>
            <a:r>
              <a:rPr sz="1400" dirty="0">
                <a:solidFill>
                  <a:srgbClr val="646363"/>
                </a:solidFill>
                <a:latin typeface="Century Gothic"/>
                <a:cs typeface="Century Gothic"/>
              </a:rPr>
              <a:t>Governança,</a:t>
            </a:r>
            <a:r>
              <a:rPr sz="1400" spc="235" dirty="0">
                <a:solidFill>
                  <a:srgbClr val="646363"/>
                </a:solidFill>
                <a:latin typeface="Century Gothic"/>
                <a:cs typeface="Century Gothic"/>
              </a:rPr>
              <a:t> </a:t>
            </a:r>
            <a:r>
              <a:rPr sz="1400" spc="50" dirty="0">
                <a:solidFill>
                  <a:srgbClr val="646363"/>
                </a:solidFill>
                <a:latin typeface="Century Gothic"/>
                <a:cs typeface="Century Gothic"/>
              </a:rPr>
              <a:t>Estratégia</a:t>
            </a:r>
            <a:r>
              <a:rPr sz="1400" spc="235" dirty="0">
                <a:solidFill>
                  <a:srgbClr val="646363"/>
                </a:solidFill>
                <a:latin typeface="Century Gothic"/>
                <a:cs typeface="Century Gothic"/>
              </a:rPr>
              <a:t> </a:t>
            </a:r>
            <a:r>
              <a:rPr sz="1400" dirty="0">
                <a:solidFill>
                  <a:srgbClr val="646363"/>
                </a:solidFill>
                <a:latin typeface="Century Gothic"/>
                <a:cs typeface="Century Gothic"/>
              </a:rPr>
              <a:t>e</a:t>
            </a:r>
            <a:r>
              <a:rPr sz="1400" spc="235" dirty="0">
                <a:solidFill>
                  <a:srgbClr val="646363"/>
                </a:solidFill>
                <a:latin typeface="Century Gothic"/>
                <a:cs typeface="Century Gothic"/>
              </a:rPr>
              <a:t> </a:t>
            </a:r>
            <a:r>
              <a:rPr sz="1400" dirty="0">
                <a:solidFill>
                  <a:srgbClr val="646363"/>
                </a:solidFill>
                <a:latin typeface="Century Gothic"/>
                <a:cs typeface="Century Gothic"/>
              </a:rPr>
              <a:t>Desempenho:</a:t>
            </a:r>
            <a:r>
              <a:rPr sz="1400" spc="235" dirty="0">
                <a:solidFill>
                  <a:srgbClr val="646363"/>
                </a:solidFill>
                <a:latin typeface="Century Gothic"/>
                <a:cs typeface="Century Gothic"/>
              </a:rPr>
              <a:t> </a:t>
            </a:r>
            <a:r>
              <a:rPr sz="1400" spc="-10" dirty="0">
                <a:solidFill>
                  <a:srgbClr val="646363"/>
                </a:solidFill>
                <a:latin typeface="Century Gothic"/>
                <a:cs typeface="Century Gothic"/>
              </a:rPr>
              <a:t>incorpo- </a:t>
            </a:r>
            <a:r>
              <a:rPr sz="1400" dirty="0">
                <a:solidFill>
                  <a:srgbClr val="646363"/>
                </a:solidFill>
                <a:latin typeface="Century Gothic"/>
                <a:cs typeface="Century Gothic"/>
              </a:rPr>
              <a:t>ra</a:t>
            </a:r>
            <a:r>
              <a:rPr sz="1400" spc="215" dirty="0">
                <a:solidFill>
                  <a:srgbClr val="646363"/>
                </a:solidFill>
                <a:latin typeface="Century Gothic"/>
                <a:cs typeface="Century Gothic"/>
              </a:rPr>
              <a:t> </a:t>
            </a:r>
            <a:r>
              <a:rPr sz="1400" dirty="0">
                <a:solidFill>
                  <a:srgbClr val="646363"/>
                </a:solidFill>
                <a:latin typeface="Century Gothic"/>
                <a:cs typeface="Century Gothic"/>
              </a:rPr>
              <a:t>informações</a:t>
            </a:r>
            <a:r>
              <a:rPr sz="1400" spc="220" dirty="0">
                <a:solidFill>
                  <a:srgbClr val="646363"/>
                </a:solidFill>
                <a:latin typeface="Century Gothic"/>
                <a:cs typeface="Century Gothic"/>
              </a:rPr>
              <a:t> </a:t>
            </a:r>
            <a:r>
              <a:rPr sz="1400" dirty="0">
                <a:solidFill>
                  <a:srgbClr val="646363"/>
                </a:solidFill>
                <a:latin typeface="Century Gothic"/>
                <a:cs typeface="Century Gothic"/>
              </a:rPr>
              <a:t>que</a:t>
            </a:r>
            <a:r>
              <a:rPr sz="1400" spc="220" dirty="0">
                <a:solidFill>
                  <a:srgbClr val="646363"/>
                </a:solidFill>
                <a:latin typeface="Century Gothic"/>
                <a:cs typeface="Century Gothic"/>
              </a:rPr>
              <a:t> </a:t>
            </a:r>
            <a:r>
              <a:rPr sz="1400" dirty="0">
                <a:solidFill>
                  <a:srgbClr val="646363"/>
                </a:solidFill>
                <a:latin typeface="Century Gothic"/>
                <a:cs typeface="Century Gothic"/>
              </a:rPr>
              <a:t>demonstram</a:t>
            </a:r>
            <a:r>
              <a:rPr sz="1400" spc="215" dirty="0">
                <a:solidFill>
                  <a:srgbClr val="646363"/>
                </a:solidFill>
                <a:latin typeface="Century Gothic"/>
                <a:cs typeface="Century Gothic"/>
              </a:rPr>
              <a:t> </a:t>
            </a:r>
            <a:r>
              <a:rPr sz="1400" dirty="0">
                <a:solidFill>
                  <a:srgbClr val="646363"/>
                </a:solidFill>
                <a:latin typeface="Century Gothic"/>
                <a:cs typeface="Century Gothic"/>
              </a:rPr>
              <a:t>uma</a:t>
            </a:r>
            <a:r>
              <a:rPr sz="1400" spc="220" dirty="0">
                <a:solidFill>
                  <a:srgbClr val="646363"/>
                </a:solidFill>
                <a:latin typeface="Century Gothic"/>
                <a:cs typeface="Century Gothic"/>
              </a:rPr>
              <a:t> </a:t>
            </a:r>
            <a:r>
              <a:rPr sz="1400" dirty="0">
                <a:solidFill>
                  <a:srgbClr val="646363"/>
                </a:solidFill>
                <a:latin typeface="Century Gothic"/>
                <a:cs typeface="Century Gothic"/>
              </a:rPr>
              <a:t>visão</a:t>
            </a:r>
            <a:r>
              <a:rPr sz="1400" spc="220" dirty="0">
                <a:solidFill>
                  <a:srgbClr val="646363"/>
                </a:solidFill>
                <a:latin typeface="Century Gothic"/>
                <a:cs typeface="Century Gothic"/>
              </a:rPr>
              <a:t> </a:t>
            </a:r>
            <a:r>
              <a:rPr sz="1400" dirty="0">
                <a:solidFill>
                  <a:srgbClr val="646363"/>
                </a:solidFill>
                <a:latin typeface="Century Gothic"/>
                <a:cs typeface="Century Gothic"/>
              </a:rPr>
              <a:t>abrangente</a:t>
            </a:r>
            <a:r>
              <a:rPr sz="1400" spc="220" dirty="0">
                <a:solidFill>
                  <a:srgbClr val="646363"/>
                </a:solidFill>
                <a:latin typeface="Century Gothic"/>
                <a:cs typeface="Century Gothic"/>
              </a:rPr>
              <a:t> </a:t>
            </a:r>
            <a:r>
              <a:rPr sz="1400" dirty="0">
                <a:solidFill>
                  <a:srgbClr val="646363"/>
                </a:solidFill>
                <a:latin typeface="Century Gothic"/>
                <a:cs typeface="Century Gothic"/>
              </a:rPr>
              <a:t>das</a:t>
            </a:r>
            <a:r>
              <a:rPr sz="1400" spc="220" dirty="0">
                <a:solidFill>
                  <a:srgbClr val="646363"/>
                </a:solidFill>
                <a:latin typeface="Century Gothic"/>
                <a:cs typeface="Century Gothic"/>
              </a:rPr>
              <a:t> </a:t>
            </a:r>
            <a:r>
              <a:rPr sz="1400" spc="-25" dirty="0">
                <a:solidFill>
                  <a:srgbClr val="646363"/>
                </a:solidFill>
                <a:latin typeface="Century Gothic"/>
                <a:cs typeface="Century Gothic"/>
              </a:rPr>
              <a:t>re- </a:t>
            </a:r>
            <a:r>
              <a:rPr sz="1400" dirty="0">
                <a:solidFill>
                  <a:srgbClr val="646363"/>
                </a:solidFill>
                <a:latin typeface="Century Gothic"/>
                <a:cs typeface="Century Gothic"/>
              </a:rPr>
              <a:t>lações</a:t>
            </a:r>
            <a:r>
              <a:rPr sz="1400" spc="114" dirty="0">
                <a:solidFill>
                  <a:srgbClr val="646363"/>
                </a:solidFill>
                <a:latin typeface="Century Gothic"/>
                <a:cs typeface="Century Gothic"/>
              </a:rPr>
              <a:t> </a:t>
            </a:r>
            <a:r>
              <a:rPr sz="1400" dirty="0">
                <a:solidFill>
                  <a:srgbClr val="646363"/>
                </a:solidFill>
                <a:latin typeface="Century Gothic"/>
                <a:cs typeface="Century Gothic"/>
              </a:rPr>
              <a:t>entre</a:t>
            </a:r>
            <a:r>
              <a:rPr sz="1400" spc="120" dirty="0">
                <a:solidFill>
                  <a:srgbClr val="646363"/>
                </a:solidFill>
                <a:latin typeface="Century Gothic"/>
                <a:cs typeface="Century Gothic"/>
              </a:rPr>
              <a:t> </a:t>
            </a:r>
            <a:r>
              <a:rPr sz="1400" dirty="0">
                <a:solidFill>
                  <a:srgbClr val="646363"/>
                </a:solidFill>
                <a:latin typeface="Century Gothic"/>
                <a:cs typeface="Century Gothic"/>
              </a:rPr>
              <a:t>estratégia,</a:t>
            </a:r>
            <a:r>
              <a:rPr sz="1400" spc="114" dirty="0">
                <a:solidFill>
                  <a:srgbClr val="646363"/>
                </a:solidFill>
                <a:latin typeface="Century Gothic"/>
                <a:cs typeface="Century Gothic"/>
              </a:rPr>
              <a:t> </a:t>
            </a:r>
            <a:r>
              <a:rPr sz="1400" dirty="0">
                <a:solidFill>
                  <a:srgbClr val="646363"/>
                </a:solidFill>
                <a:latin typeface="Century Gothic"/>
                <a:cs typeface="Century Gothic"/>
              </a:rPr>
              <a:t>objetivos,</a:t>
            </a:r>
            <a:r>
              <a:rPr sz="1400" spc="120" dirty="0">
                <a:solidFill>
                  <a:srgbClr val="646363"/>
                </a:solidFill>
                <a:latin typeface="Century Gothic"/>
                <a:cs typeface="Century Gothic"/>
              </a:rPr>
              <a:t> </a:t>
            </a:r>
            <a:r>
              <a:rPr sz="1400" dirty="0">
                <a:solidFill>
                  <a:srgbClr val="646363"/>
                </a:solidFill>
                <a:latin typeface="Century Gothic"/>
                <a:cs typeface="Century Gothic"/>
              </a:rPr>
              <a:t>recursos</a:t>
            </a:r>
            <a:r>
              <a:rPr sz="1400" spc="114" dirty="0">
                <a:solidFill>
                  <a:srgbClr val="646363"/>
                </a:solidFill>
                <a:latin typeface="Century Gothic"/>
                <a:cs typeface="Century Gothic"/>
              </a:rPr>
              <a:t> </a:t>
            </a:r>
            <a:r>
              <a:rPr sz="1400" spc="-20" dirty="0">
                <a:solidFill>
                  <a:srgbClr val="646363"/>
                </a:solidFill>
                <a:latin typeface="Century Gothic"/>
                <a:cs typeface="Century Gothic"/>
              </a:rPr>
              <a:t>alocados</a:t>
            </a:r>
            <a:r>
              <a:rPr sz="1400" spc="120" dirty="0">
                <a:solidFill>
                  <a:srgbClr val="646363"/>
                </a:solidFill>
                <a:latin typeface="Century Gothic"/>
                <a:cs typeface="Century Gothic"/>
              </a:rPr>
              <a:t> </a:t>
            </a:r>
            <a:r>
              <a:rPr sz="1400" dirty="0">
                <a:solidFill>
                  <a:srgbClr val="646363"/>
                </a:solidFill>
                <a:latin typeface="Century Gothic"/>
                <a:cs typeface="Century Gothic"/>
              </a:rPr>
              <a:t>e</a:t>
            </a:r>
            <a:r>
              <a:rPr sz="1400" spc="120" dirty="0">
                <a:solidFill>
                  <a:srgbClr val="646363"/>
                </a:solidFill>
                <a:latin typeface="Century Gothic"/>
                <a:cs typeface="Century Gothic"/>
              </a:rPr>
              <a:t> </a:t>
            </a:r>
            <a:r>
              <a:rPr sz="1400" spc="-10" dirty="0">
                <a:solidFill>
                  <a:srgbClr val="646363"/>
                </a:solidFill>
                <a:latin typeface="Century Gothic"/>
                <a:cs typeface="Century Gothic"/>
              </a:rPr>
              <a:t>resultados </a:t>
            </a:r>
            <a:r>
              <a:rPr sz="1400" spc="-35" dirty="0">
                <a:solidFill>
                  <a:srgbClr val="646363"/>
                </a:solidFill>
                <a:latin typeface="Century Gothic"/>
                <a:cs typeface="Century Gothic"/>
              </a:rPr>
              <a:t>alcançados,</a:t>
            </a:r>
            <a:r>
              <a:rPr sz="1400" spc="-25" dirty="0">
                <a:solidFill>
                  <a:srgbClr val="646363"/>
                </a:solidFill>
                <a:latin typeface="Century Gothic"/>
                <a:cs typeface="Century Gothic"/>
              </a:rPr>
              <a:t> </a:t>
            </a:r>
            <a:r>
              <a:rPr sz="1400" dirty="0">
                <a:solidFill>
                  <a:srgbClr val="646363"/>
                </a:solidFill>
                <a:latin typeface="Century Gothic"/>
                <a:cs typeface="Century Gothic"/>
              </a:rPr>
              <a:t>englobando:</a:t>
            </a:r>
            <a:r>
              <a:rPr sz="1400" spc="-20" dirty="0">
                <a:solidFill>
                  <a:srgbClr val="646363"/>
                </a:solidFill>
                <a:latin typeface="Century Gothic"/>
                <a:cs typeface="Century Gothic"/>
              </a:rPr>
              <a:t> </a:t>
            </a:r>
            <a:r>
              <a:rPr sz="1400" dirty="0">
                <a:solidFill>
                  <a:srgbClr val="646363"/>
                </a:solidFill>
                <a:latin typeface="Century Gothic"/>
                <a:cs typeface="Century Gothic"/>
              </a:rPr>
              <a:t>descrição</a:t>
            </a:r>
            <a:r>
              <a:rPr sz="1400" spc="-25" dirty="0">
                <a:solidFill>
                  <a:srgbClr val="646363"/>
                </a:solidFill>
                <a:latin typeface="Century Gothic"/>
                <a:cs typeface="Century Gothic"/>
              </a:rPr>
              <a:t> </a:t>
            </a:r>
            <a:r>
              <a:rPr sz="1400" dirty="0">
                <a:solidFill>
                  <a:srgbClr val="646363"/>
                </a:solidFill>
                <a:latin typeface="Century Gothic"/>
                <a:cs typeface="Century Gothic"/>
              </a:rPr>
              <a:t>e</a:t>
            </a:r>
            <a:r>
              <a:rPr sz="1400" spc="-20" dirty="0">
                <a:solidFill>
                  <a:srgbClr val="646363"/>
                </a:solidFill>
                <a:latin typeface="Century Gothic"/>
                <a:cs typeface="Century Gothic"/>
              </a:rPr>
              <a:t> participação</a:t>
            </a:r>
            <a:r>
              <a:rPr sz="1400" spc="-25" dirty="0">
                <a:solidFill>
                  <a:srgbClr val="646363"/>
                </a:solidFill>
                <a:latin typeface="Century Gothic"/>
                <a:cs typeface="Century Gothic"/>
              </a:rPr>
              <a:t> </a:t>
            </a:r>
            <a:r>
              <a:rPr sz="1400" dirty="0">
                <a:solidFill>
                  <a:srgbClr val="646363"/>
                </a:solidFill>
                <a:latin typeface="Century Gothic"/>
                <a:cs typeface="Century Gothic"/>
              </a:rPr>
              <a:t>das</a:t>
            </a:r>
            <a:r>
              <a:rPr sz="1400" spc="-20" dirty="0">
                <a:solidFill>
                  <a:srgbClr val="646363"/>
                </a:solidFill>
                <a:latin typeface="Century Gothic"/>
                <a:cs typeface="Century Gothic"/>
              </a:rPr>
              <a:t> </a:t>
            </a:r>
            <a:r>
              <a:rPr sz="1400" spc="50" dirty="0">
                <a:solidFill>
                  <a:srgbClr val="646363"/>
                </a:solidFill>
                <a:latin typeface="Century Gothic"/>
                <a:cs typeface="Century Gothic"/>
              </a:rPr>
              <a:t>estruturas </a:t>
            </a:r>
            <a:r>
              <a:rPr sz="1400" dirty="0">
                <a:solidFill>
                  <a:srgbClr val="646363"/>
                </a:solidFill>
                <a:latin typeface="Century Gothic"/>
                <a:cs typeface="Century Gothic"/>
              </a:rPr>
              <a:t>de</a:t>
            </a:r>
            <a:r>
              <a:rPr sz="1400" spc="10" dirty="0">
                <a:solidFill>
                  <a:srgbClr val="646363"/>
                </a:solidFill>
                <a:latin typeface="Century Gothic"/>
                <a:cs typeface="Century Gothic"/>
              </a:rPr>
              <a:t> </a:t>
            </a:r>
            <a:r>
              <a:rPr sz="1400" spc="-20" dirty="0">
                <a:solidFill>
                  <a:srgbClr val="646363"/>
                </a:solidFill>
                <a:latin typeface="Century Gothic"/>
                <a:cs typeface="Century Gothic"/>
              </a:rPr>
              <a:t>governança</a:t>
            </a:r>
            <a:r>
              <a:rPr sz="1400" spc="10" dirty="0">
                <a:solidFill>
                  <a:srgbClr val="646363"/>
                </a:solidFill>
                <a:latin typeface="Century Gothic"/>
                <a:cs typeface="Century Gothic"/>
              </a:rPr>
              <a:t> </a:t>
            </a:r>
            <a:r>
              <a:rPr sz="1400" dirty="0">
                <a:solidFill>
                  <a:srgbClr val="646363"/>
                </a:solidFill>
                <a:latin typeface="Century Gothic"/>
                <a:cs typeface="Century Gothic"/>
              </a:rPr>
              <a:t>no</a:t>
            </a:r>
            <a:r>
              <a:rPr sz="1400" spc="10" dirty="0">
                <a:solidFill>
                  <a:srgbClr val="646363"/>
                </a:solidFill>
                <a:latin typeface="Century Gothic"/>
                <a:cs typeface="Century Gothic"/>
              </a:rPr>
              <a:t> </a:t>
            </a:r>
            <a:r>
              <a:rPr sz="1400" dirty="0">
                <a:solidFill>
                  <a:srgbClr val="646363"/>
                </a:solidFill>
                <a:latin typeface="Century Gothic"/>
                <a:cs typeface="Century Gothic"/>
              </a:rPr>
              <a:t>processo</a:t>
            </a:r>
            <a:r>
              <a:rPr sz="1400" spc="15" dirty="0">
                <a:solidFill>
                  <a:srgbClr val="646363"/>
                </a:solidFill>
                <a:latin typeface="Century Gothic"/>
                <a:cs typeface="Century Gothic"/>
              </a:rPr>
              <a:t> </a:t>
            </a:r>
            <a:r>
              <a:rPr sz="1400" dirty="0">
                <a:solidFill>
                  <a:srgbClr val="646363"/>
                </a:solidFill>
                <a:latin typeface="Century Gothic"/>
                <a:cs typeface="Century Gothic"/>
              </a:rPr>
              <a:t>de</a:t>
            </a:r>
            <a:r>
              <a:rPr sz="1400" spc="10" dirty="0">
                <a:solidFill>
                  <a:srgbClr val="646363"/>
                </a:solidFill>
                <a:latin typeface="Century Gothic"/>
                <a:cs typeface="Century Gothic"/>
              </a:rPr>
              <a:t> </a:t>
            </a:r>
            <a:r>
              <a:rPr sz="1400" dirty="0">
                <a:solidFill>
                  <a:srgbClr val="646363"/>
                </a:solidFill>
                <a:latin typeface="Century Gothic"/>
                <a:cs typeface="Century Gothic"/>
              </a:rPr>
              <a:t>planejamento</a:t>
            </a:r>
            <a:r>
              <a:rPr sz="1400" spc="10" dirty="0">
                <a:solidFill>
                  <a:srgbClr val="646363"/>
                </a:solidFill>
                <a:latin typeface="Century Gothic"/>
                <a:cs typeface="Century Gothic"/>
              </a:rPr>
              <a:t> </a:t>
            </a:r>
            <a:r>
              <a:rPr sz="1400" dirty="0">
                <a:solidFill>
                  <a:srgbClr val="646363"/>
                </a:solidFill>
                <a:latin typeface="Century Gothic"/>
                <a:cs typeface="Century Gothic"/>
              </a:rPr>
              <a:t>estratégico,</a:t>
            </a:r>
            <a:r>
              <a:rPr sz="1400" spc="10" dirty="0">
                <a:solidFill>
                  <a:srgbClr val="646363"/>
                </a:solidFill>
                <a:latin typeface="Century Gothic"/>
                <a:cs typeface="Century Gothic"/>
              </a:rPr>
              <a:t> </a:t>
            </a:r>
            <a:r>
              <a:rPr sz="1400" spc="-10" dirty="0">
                <a:solidFill>
                  <a:srgbClr val="646363"/>
                </a:solidFill>
                <a:latin typeface="Century Gothic"/>
                <a:cs typeface="Century Gothic"/>
              </a:rPr>
              <a:t>gestão </a:t>
            </a:r>
            <a:r>
              <a:rPr sz="1400" spc="-30" dirty="0">
                <a:solidFill>
                  <a:srgbClr val="646363"/>
                </a:solidFill>
                <a:latin typeface="Century Gothic"/>
                <a:cs typeface="Century Gothic"/>
              </a:rPr>
              <a:t>de</a:t>
            </a:r>
            <a:r>
              <a:rPr sz="1400" spc="75" dirty="0">
                <a:solidFill>
                  <a:srgbClr val="646363"/>
                </a:solidFill>
                <a:latin typeface="Century Gothic"/>
                <a:cs typeface="Century Gothic"/>
              </a:rPr>
              <a:t> </a:t>
            </a:r>
            <a:r>
              <a:rPr sz="1400" dirty="0">
                <a:solidFill>
                  <a:srgbClr val="646363"/>
                </a:solidFill>
                <a:latin typeface="Century Gothic"/>
                <a:cs typeface="Century Gothic"/>
              </a:rPr>
              <a:t>riscos,</a:t>
            </a:r>
            <a:r>
              <a:rPr sz="1400" spc="80" dirty="0">
                <a:solidFill>
                  <a:srgbClr val="646363"/>
                </a:solidFill>
                <a:latin typeface="Century Gothic"/>
                <a:cs typeface="Century Gothic"/>
              </a:rPr>
              <a:t> </a:t>
            </a:r>
            <a:r>
              <a:rPr sz="1400" dirty="0">
                <a:solidFill>
                  <a:srgbClr val="646363"/>
                </a:solidFill>
                <a:latin typeface="Century Gothic"/>
                <a:cs typeface="Century Gothic"/>
              </a:rPr>
              <a:t>supervisão</a:t>
            </a:r>
            <a:r>
              <a:rPr sz="1400" spc="80" dirty="0">
                <a:solidFill>
                  <a:srgbClr val="646363"/>
                </a:solidFill>
                <a:latin typeface="Century Gothic"/>
                <a:cs typeface="Century Gothic"/>
              </a:rPr>
              <a:t> </a:t>
            </a:r>
            <a:r>
              <a:rPr sz="1400" spc="-80" dirty="0">
                <a:solidFill>
                  <a:srgbClr val="646363"/>
                </a:solidFill>
                <a:latin typeface="Century Gothic"/>
                <a:cs typeface="Century Gothic"/>
              </a:rPr>
              <a:t>da</a:t>
            </a:r>
            <a:r>
              <a:rPr sz="1400" spc="80" dirty="0">
                <a:solidFill>
                  <a:srgbClr val="646363"/>
                </a:solidFill>
                <a:latin typeface="Century Gothic"/>
                <a:cs typeface="Century Gothic"/>
              </a:rPr>
              <a:t> </a:t>
            </a:r>
            <a:r>
              <a:rPr sz="1400" dirty="0">
                <a:solidFill>
                  <a:srgbClr val="646363"/>
                </a:solidFill>
                <a:latin typeface="Century Gothic"/>
                <a:cs typeface="Century Gothic"/>
              </a:rPr>
              <a:t>gestão</a:t>
            </a:r>
            <a:r>
              <a:rPr sz="1400" spc="80" dirty="0">
                <a:solidFill>
                  <a:srgbClr val="646363"/>
                </a:solidFill>
                <a:latin typeface="Century Gothic"/>
                <a:cs typeface="Century Gothic"/>
              </a:rPr>
              <a:t> </a:t>
            </a:r>
            <a:r>
              <a:rPr sz="1400" spc="-80" dirty="0">
                <a:solidFill>
                  <a:srgbClr val="646363"/>
                </a:solidFill>
                <a:latin typeface="Century Gothic"/>
                <a:cs typeface="Century Gothic"/>
              </a:rPr>
              <a:t>e</a:t>
            </a:r>
            <a:r>
              <a:rPr sz="1400" spc="80" dirty="0">
                <a:solidFill>
                  <a:srgbClr val="646363"/>
                </a:solidFill>
                <a:latin typeface="Century Gothic"/>
                <a:cs typeface="Century Gothic"/>
              </a:rPr>
              <a:t> </a:t>
            </a:r>
            <a:r>
              <a:rPr sz="1400" dirty="0">
                <a:solidFill>
                  <a:srgbClr val="646363"/>
                </a:solidFill>
                <a:latin typeface="Century Gothic"/>
                <a:cs typeface="Century Gothic"/>
              </a:rPr>
              <a:t>resultados</a:t>
            </a:r>
            <a:r>
              <a:rPr sz="1400" spc="80" dirty="0">
                <a:solidFill>
                  <a:srgbClr val="646363"/>
                </a:solidFill>
                <a:latin typeface="Century Gothic"/>
                <a:cs typeface="Century Gothic"/>
              </a:rPr>
              <a:t> </a:t>
            </a:r>
            <a:r>
              <a:rPr sz="1400" dirty="0">
                <a:solidFill>
                  <a:srgbClr val="646363"/>
                </a:solidFill>
                <a:latin typeface="Century Gothic"/>
                <a:cs typeface="Century Gothic"/>
              </a:rPr>
              <a:t>das</a:t>
            </a:r>
            <a:r>
              <a:rPr sz="1400" spc="80" dirty="0">
                <a:solidFill>
                  <a:srgbClr val="646363"/>
                </a:solidFill>
                <a:latin typeface="Century Gothic"/>
                <a:cs typeface="Century Gothic"/>
              </a:rPr>
              <a:t> </a:t>
            </a:r>
            <a:r>
              <a:rPr sz="1400" spc="-20" dirty="0">
                <a:solidFill>
                  <a:srgbClr val="646363"/>
                </a:solidFill>
                <a:latin typeface="Century Gothic"/>
                <a:cs typeface="Century Gothic"/>
              </a:rPr>
              <a:t>áreas</a:t>
            </a:r>
            <a:r>
              <a:rPr sz="1400" spc="80" dirty="0">
                <a:solidFill>
                  <a:srgbClr val="646363"/>
                </a:solidFill>
                <a:latin typeface="Century Gothic"/>
                <a:cs typeface="Century Gothic"/>
              </a:rPr>
              <a:t> </a:t>
            </a:r>
            <a:r>
              <a:rPr sz="1400" spc="-10" dirty="0">
                <a:solidFill>
                  <a:srgbClr val="646363"/>
                </a:solidFill>
                <a:latin typeface="Century Gothic"/>
                <a:cs typeface="Century Gothic"/>
              </a:rPr>
              <a:t>afins.</a:t>
            </a:r>
            <a:endParaRPr sz="1400" dirty="0">
              <a:latin typeface="Century Gothic"/>
              <a:cs typeface="Century Gothic"/>
            </a:endParaRPr>
          </a:p>
        </p:txBody>
      </p:sp>
      <p:sp>
        <p:nvSpPr>
          <p:cNvPr id="4" name="object 4"/>
          <p:cNvSpPr txBox="1"/>
          <p:nvPr/>
        </p:nvSpPr>
        <p:spPr>
          <a:xfrm>
            <a:off x="6377556" y="2150610"/>
            <a:ext cx="5805805" cy="3439160"/>
          </a:xfrm>
          <a:prstGeom prst="rect">
            <a:avLst/>
          </a:prstGeom>
        </p:spPr>
        <p:txBody>
          <a:bodyPr vert="horz" wrap="square" lIns="0" tIns="12700" rIns="0" bIns="0" rtlCol="0">
            <a:spAutoFit/>
          </a:bodyPr>
          <a:lstStyle/>
          <a:p>
            <a:pPr marL="12700" marR="5080" indent="1270" algn="just">
              <a:lnSpc>
                <a:spcPct val="100000"/>
              </a:lnSpc>
              <a:spcBef>
                <a:spcPts val="100"/>
              </a:spcBef>
            </a:pPr>
            <a:r>
              <a:rPr sz="1400" spc="20" dirty="0">
                <a:solidFill>
                  <a:srgbClr val="646363"/>
                </a:solidFill>
                <a:latin typeface="Century Gothic"/>
                <a:cs typeface="Century Gothic"/>
              </a:rPr>
              <a:t>Capítulo</a:t>
            </a:r>
            <a:r>
              <a:rPr sz="1400" spc="5" dirty="0">
                <a:solidFill>
                  <a:srgbClr val="646363"/>
                </a:solidFill>
                <a:latin typeface="Century Gothic"/>
                <a:cs typeface="Century Gothic"/>
              </a:rPr>
              <a:t> </a:t>
            </a:r>
            <a:r>
              <a:rPr sz="1400" spc="35" dirty="0">
                <a:solidFill>
                  <a:srgbClr val="646363"/>
                </a:solidFill>
                <a:latin typeface="Century Gothic"/>
                <a:cs typeface="Century Gothic"/>
              </a:rPr>
              <a:t>3</a:t>
            </a:r>
            <a:r>
              <a:rPr sz="1400" spc="5" dirty="0">
                <a:solidFill>
                  <a:srgbClr val="646363"/>
                </a:solidFill>
                <a:latin typeface="Century Gothic"/>
                <a:cs typeface="Century Gothic"/>
              </a:rPr>
              <a:t> </a:t>
            </a:r>
            <a:r>
              <a:rPr sz="1400" spc="70" dirty="0">
                <a:solidFill>
                  <a:srgbClr val="646363"/>
                </a:solidFill>
                <a:latin typeface="Century Gothic"/>
                <a:cs typeface="Century Gothic"/>
              </a:rPr>
              <a:t>-</a:t>
            </a:r>
            <a:r>
              <a:rPr sz="1400" spc="5" dirty="0">
                <a:solidFill>
                  <a:srgbClr val="646363"/>
                </a:solidFill>
                <a:latin typeface="Century Gothic"/>
                <a:cs typeface="Century Gothic"/>
              </a:rPr>
              <a:t> </a:t>
            </a:r>
            <a:r>
              <a:rPr sz="1400" spc="65" dirty="0">
                <a:solidFill>
                  <a:srgbClr val="646363"/>
                </a:solidFill>
                <a:latin typeface="Century Gothic"/>
                <a:cs typeface="Century Gothic"/>
              </a:rPr>
              <a:t>Riscos,</a:t>
            </a:r>
            <a:r>
              <a:rPr sz="1400" spc="5" dirty="0">
                <a:solidFill>
                  <a:srgbClr val="646363"/>
                </a:solidFill>
                <a:latin typeface="Century Gothic"/>
                <a:cs typeface="Century Gothic"/>
              </a:rPr>
              <a:t> </a:t>
            </a:r>
            <a:r>
              <a:rPr sz="1400" spc="40" dirty="0">
                <a:solidFill>
                  <a:srgbClr val="646363"/>
                </a:solidFill>
                <a:latin typeface="Century Gothic"/>
                <a:cs typeface="Century Gothic"/>
              </a:rPr>
              <a:t>Oportunidades</a:t>
            </a:r>
            <a:r>
              <a:rPr sz="1400" spc="5" dirty="0">
                <a:solidFill>
                  <a:srgbClr val="646363"/>
                </a:solidFill>
                <a:latin typeface="Century Gothic"/>
                <a:cs typeface="Century Gothic"/>
              </a:rPr>
              <a:t> </a:t>
            </a:r>
            <a:r>
              <a:rPr sz="1400" spc="-50" dirty="0">
                <a:solidFill>
                  <a:srgbClr val="646363"/>
                </a:solidFill>
                <a:latin typeface="Century Gothic"/>
                <a:cs typeface="Century Gothic"/>
              </a:rPr>
              <a:t>e</a:t>
            </a:r>
            <a:r>
              <a:rPr sz="1400" spc="5" dirty="0">
                <a:solidFill>
                  <a:srgbClr val="646363"/>
                </a:solidFill>
                <a:latin typeface="Century Gothic"/>
                <a:cs typeface="Century Gothic"/>
              </a:rPr>
              <a:t> </a:t>
            </a:r>
            <a:r>
              <a:rPr sz="1400" spc="45" dirty="0">
                <a:solidFill>
                  <a:srgbClr val="646363"/>
                </a:solidFill>
                <a:latin typeface="Century Gothic"/>
                <a:cs typeface="Century Gothic"/>
              </a:rPr>
              <a:t>Perspectivas:</a:t>
            </a:r>
            <a:r>
              <a:rPr sz="1400" spc="-15" dirty="0">
                <a:solidFill>
                  <a:srgbClr val="646363"/>
                </a:solidFill>
                <a:latin typeface="Century Gothic"/>
                <a:cs typeface="Century Gothic"/>
              </a:rPr>
              <a:t> </a:t>
            </a:r>
            <a:r>
              <a:rPr sz="1400" spc="-40" dirty="0">
                <a:solidFill>
                  <a:srgbClr val="646363"/>
                </a:solidFill>
                <a:latin typeface="Century Gothic"/>
                <a:cs typeface="Century Gothic"/>
              </a:rPr>
              <a:t>agrega</a:t>
            </a:r>
            <a:r>
              <a:rPr sz="1400" spc="-15" dirty="0">
                <a:solidFill>
                  <a:srgbClr val="646363"/>
                </a:solidFill>
                <a:latin typeface="Century Gothic"/>
                <a:cs typeface="Century Gothic"/>
              </a:rPr>
              <a:t> </a:t>
            </a:r>
            <a:r>
              <a:rPr sz="1400" spc="60" dirty="0">
                <a:solidFill>
                  <a:srgbClr val="646363"/>
                </a:solidFill>
                <a:latin typeface="Century Gothic"/>
                <a:cs typeface="Century Gothic"/>
              </a:rPr>
              <a:t>infor-</a:t>
            </a:r>
            <a:r>
              <a:rPr sz="1400" spc="55" dirty="0">
                <a:solidFill>
                  <a:srgbClr val="646363"/>
                </a:solidFill>
                <a:latin typeface="Century Gothic"/>
                <a:cs typeface="Century Gothic"/>
              </a:rPr>
              <a:t> </a:t>
            </a:r>
            <a:r>
              <a:rPr sz="1400" spc="-15" dirty="0">
                <a:solidFill>
                  <a:srgbClr val="646363"/>
                </a:solidFill>
                <a:latin typeface="Century Gothic"/>
                <a:cs typeface="Century Gothic"/>
              </a:rPr>
              <a:t>mações</a:t>
            </a:r>
            <a:r>
              <a:rPr sz="1400" spc="-50" dirty="0">
                <a:solidFill>
                  <a:srgbClr val="646363"/>
                </a:solidFill>
                <a:latin typeface="Century Gothic"/>
                <a:cs typeface="Century Gothic"/>
              </a:rPr>
              <a:t> </a:t>
            </a:r>
            <a:r>
              <a:rPr sz="1400" spc="25" dirty="0">
                <a:solidFill>
                  <a:srgbClr val="646363"/>
                </a:solidFill>
                <a:latin typeface="Century Gothic"/>
                <a:cs typeface="Century Gothic"/>
              </a:rPr>
              <a:t>sobre</a:t>
            </a:r>
            <a:r>
              <a:rPr sz="1400" spc="-50" dirty="0">
                <a:solidFill>
                  <a:srgbClr val="646363"/>
                </a:solidFill>
                <a:latin typeface="Century Gothic"/>
                <a:cs typeface="Century Gothic"/>
              </a:rPr>
              <a:t> </a:t>
            </a:r>
            <a:r>
              <a:rPr sz="1400" spc="50" dirty="0">
                <a:solidFill>
                  <a:srgbClr val="646363"/>
                </a:solidFill>
                <a:latin typeface="Century Gothic"/>
                <a:cs typeface="Century Gothic"/>
              </a:rPr>
              <a:t>os</a:t>
            </a:r>
            <a:r>
              <a:rPr sz="1400" spc="-50" dirty="0">
                <a:solidFill>
                  <a:srgbClr val="646363"/>
                </a:solidFill>
                <a:latin typeface="Century Gothic"/>
                <a:cs typeface="Century Gothic"/>
              </a:rPr>
              <a:t> </a:t>
            </a:r>
            <a:r>
              <a:rPr sz="1400" spc="50" dirty="0">
                <a:solidFill>
                  <a:srgbClr val="646363"/>
                </a:solidFill>
                <a:latin typeface="Century Gothic"/>
                <a:cs typeface="Century Gothic"/>
              </a:rPr>
              <a:t>riscos</a:t>
            </a:r>
            <a:r>
              <a:rPr sz="1400" spc="-50" dirty="0">
                <a:solidFill>
                  <a:srgbClr val="646363"/>
                </a:solidFill>
                <a:latin typeface="Century Gothic"/>
                <a:cs typeface="Century Gothic"/>
              </a:rPr>
              <a:t> </a:t>
            </a:r>
            <a:r>
              <a:rPr sz="1400" spc="-75" dirty="0">
                <a:solidFill>
                  <a:srgbClr val="646363"/>
                </a:solidFill>
                <a:latin typeface="Century Gothic"/>
                <a:cs typeface="Century Gothic"/>
              </a:rPr>
              <a:t>e</a:t>
            </a:r>
            <a:r>
              <a:rPr sz="1400" spc="-50" dirty="0">
                <a:solidFill>
                  <a:srgbClr val="646363"/>
                </a:solidFill>
                <a:latin typeface="Century Gothic"/>
                <a:cs typeface="Century Gothic"/>
              </a:rPr>
              <a:t> </a:t>
            </a:r>
            <a:r>
              <a:rPr sz="1400" spc="25" dirty="0">
                <a:solidFill>
                  <a:srgbClr val="646363"/>
                </a:solidFill>
                <a:latin typeface="Century Gothic"/>
                <a:cs typeface="Century Gothic"/>
              </a:rPr>
              <a:t>oportunidades</a:t>
            </a:r>
            <a:r>
              <a:rPr sz="1400" spc="-50" dirty="0">
                <a:solidFill>
                  <a:srgbClr val="646363"/>
                </a:solidFill>
                <a:latin typeface="Century Gothic"/>
                <a:cs typeface="Century Gothic"/>
              </a:rPr>
              <a:t> </a:t>
            </a:r>
            <a:r>
              <a:rPr sz="1400" dirty="0">
                <a:solidFill>
                  <a:srgbClr val="646363"/>
                </a:solidFill>
                <a:latin typeface="Century Gothic"/>
                <a:cs typeface="Century Gothic"/>
              </a:rPr>
              <a:t>que</a:t>
            </a:r>
            <a:r>
              <a:rPr sz="1400" spc="-50" dirty="0">
                <a:solidFill>
                  <a:srgbClr val="646363"/>
                </a:solidFill>
                <a:latin typeface="Century Gothic"/>
                <a:cs typeface="Century Gothic"/>
              </a:rPr>
              <a:t> </a:t>
            </a:r>
            <a:r>
              <a:rPr sz="1400" spc="10" dirty="0">
                <a:solidFill>
                  <a:srgbClr val="646363"/>
                </a:solidFill>
                <a:latin typeface="Century Gothic"/>
                <a:cs typeface="Century Gothic"/>
              </a:rPr>
              <a:t>impactam</a:t>
            </a:r>
            <a:r>
              <a:rPr sz="1400" spc="-50" dirty="0">
                <a:solidFill>
                  <a:srgbClr val="646363"/>
                </a:solidFill>
                <a:latin typeface="Century Gothic"/>
                <a:cs typeface="Century Gothic"/>
              </a:rPr>
              <a:t> </a:t>
            </a:r>
            <a:r>
              <a:rPr sz="1400" spc="-40" dirty="0">
                <a:solidFill>
                  <a:srgbClr val="646363"/>
                </a:solidFill>
                <a:latin typeface="Century Gothic"/>
                <a:cs typeface="Century Gothic"/>
              </a:rPr>
              <a:t>o</a:t>
            </a:r>
            <a:r>
              <a:rPr sz="1400" spc="-50" dirty="0">
                <a:solidFill>
                  <a:srgbClr val="646363"/>
                </a:solidFill>
                <a:latin typeface="Century Gothic"/>
                <a:cs typeface="Century Gothic"/>
              </a:rPr>
              <a:t> </a:t>
            </a:r>
            <a:r>
              <a:rPr sz="1400" spc="-65" dirty="0">
                <a:solidFill>
                  <a:srgbClr val="646363"/>
                </a:solidFill>
                <a:latin typeface="Century Gothic"/>
                <a:cs typeface="Century Gothic"/>
              </a:rPr>
              <a:t>alcance</a:t>
            </a:r>
            <a:r>
              <a:rPr sz="1400" spc="-3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15" dirty="0">
                <a:solidFill>
                  <a:srgbClr val="646363"/>
                </a:solidFill>
                <a:latin typeface="Century Gothic"/>
                <a:cs typeface="Century Gothic"/>
              </a:rPr>
              <a:t> </a:t>
            </a:r>
            <a:r>
              <a:rPr sz="1400" spc="30" dirty="0">
                <a:solidFill>
                  <a:srgbClr val="646363"/>
                </a:solidFill>
                <a:latin typeface="Century Gothic"/>
                <a:cs typeface="Century Gothic"/>
              </a:rPr>
              <a:t>resultados,</a:t>
            </a:r>
            <a:r>
              <a:rPr sz="1400" spc="-15" dirty="0">
                <a:solidFill>
                  <a:srgbClr val="646363"/>
                </a:solidFill>
                <a:latin typeface="Century Gothic"/>
                <a:cs typeface="Century Gothic"/>
              </a:rPr>
              <a:t> </a:t>
            </a:r>
            <a:r>
              <a:rPr sz="1400" spc="-40" dirty="0">
                <a:solidFill>
                  <a:srgbClr val="646363"/>
                </a:solidFill>
                <a:latin typeface="Century Gothic"/>
                <a:cs typeface="Century Gothic"/>
              </a:rPr>
              <a:t>o</a:t>
            </a:r>
            <a:r>
              <a:rPr sz="1400" spc="-15" dirty="0">
                <a:solidFill>
                  <a:srgbClr val="646363"/>
                </a:solidFill>
                <a:latin typeface="Century Gothic"/>
                <a:cs typeface="Century Gothic"/>
              </a:rPr>
              <a:t> </a:t>
            </a:r>
            <a:r>
              <a:rPr sz="1400" spc="50" dirty="0">
                <a:solidFill>
                  <a:srgbClr val="646363"/>
                </a:solidFill>
                <a:latin typeface="Century Gothic"/>
                <a:cs typeface="Century Gothic"/>
              </a:rPr>
              <a:t>cumprimento</a:t>
            </a:r>
            <a:r>
              <a:rPr sz="1400" spc="-1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15" dirty="0">
                <a:solidFill>
                  <a:srgbClr val="646363"/>
                </a:solidFill>
                <a:latin typeface="Century Gothic"/>
                <a:cs typeface="Century Gothic"/>
              </a:rPr>
              <a:t> </a:t>
            </a:r>
            <a:r>
              <a:rPr sz="1400" spc="60" dirty="0">
                <a:solidFill>
                  <a:srgbClr val="646363"/>
                </a:solidFill>
                <a:latin typeface="Century Gothic"/>
                <a:cs typeface="Century Gothic"/>
              </a:rPr>
              <a:t>missão</a:t>
            </a:r>
            <a:r>
              <a:rPr sz="1400" spc="-15" dirty="0">
                <a:solidFill>
                  <a:srgbClr val="646363"/>
                </a:solidFill>
                <a:latin typeface="Century Gothic"/>
                <a:cs typeface="Century Gothic"/>
              </a:rPr>
              <a:t> </a:t>
            </a:r>
            <a:r>
              <a:rPr sz="1400" spc="40" dirty="0">
                <a:solidFill>
                  <a:srgbClr val="646363"/>
                </a:solidFill>
                <a:latin typeface="Century Gothic"/>
                <a:cs typeface="Century Gothic"/>
              </a:rPr>
              <a:t>institucional,</a:t>
            </a:r>
            <a:r>
              <a:rPr sz="1400" spc="-15" dirty="0">
                <a:solidFill>
                  <a:srgbClr val="646363"/>
                </a:solidFill>
                <a:latin typeface="Century Gothic"/>
                <a:cs typeface="Century Gothic"/>
              </a:rPr>
              <a:t> </a:t>
            </a:r>
            <a:r>
              <a:rPr sz="1400" spc="-145" dirty="0">
                <a:solidFill>
                  <a:srgbClr val="646363"/>
                </a:solidFill>
                <a:latin typeface="Century Gothic"/>
                <a:cs typeface="Century Gothic"/>
              </a:rPr>
              <a:t>a</a:t>
            </a:r>
            <a:r>
              <a:rPr sz="1400" spc="-15" dirty="0">
                <a:solidFill>
                  <a:srgbClr val="646363"/>
                </a:solidFill>
                <a:latin typeface="Century Gothic"/>
                <a:cs typeface="Century Gothic"/>
              </a:rPr>
              <a:t> </a:t>
            </a:r>
            <a:r>
              <a:rPr sz="1400" spc="35" dirty="0">
                <a:solidFill>
                  <a:srgbClr val="646363"/>
                </a:solidFill>
                <a:latin typeface="Century Gothic"/>
                <a:cs typeface="Century Gothic"/>
              </a:rPr>
              <a:t>imagem</a:t>
            </a:r>
            <a:r>
              <a:rPr sz="1400" spc="15" dirty="0">
                <a:solidFill>
                  <a:srgbClr val="646363"/>
                </a:solidFill>
                <a:latin typeface="Century Gothic"/>
                <a:cs typeface="Century Gothic"/>
              </a:rPr>
              <a:t> </a:t>
            </a:r>
            <a:r>
              <a:rPr sz="1400" spc="-75" dirty="0">
                <a:solidFill>
                  <a:srgbClr val="646363"/>
                </a:solidFill>
                <a:latin typeface="Century Gothic"/>
                <a:cs typeface="Century Gothic"/>
              </a:rPr>
              <a:t>e</a:t>
            </a:r>
            <a:r>
              <a:rPr sz="1400" spc="195" dirty="0">
                <a:solidFill>
                  <a:srgbClr val="646363"/>
                </a:solidFill>
                <a:latin typeface="Century Gothic"/>
                <a:cs typeface="Century Gothic"/>
              </a:rPr>
              <a:t> </a:t>
            </a:r>
            <a:r>
              <a:rPr sz="1400" spc="-10" dirty="0">
                <a:solidFill>
                  <a:srgbClr val="646363"/>
                </a:solidFill>
                <a:latin typeface="Century Gothic"/>
                <a:cs typeface="Century Gothic"/>
              </a:rPr>
              <a:t>segurança</a:t>
            </a:r>
            <a:r>
              <a:rPr sz="1400" spc="19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195" dirty="0">
                <a:solidFill>
                  <a:srgbClr val="646363"/>
                </a:solidFill>
                <a:latin typeface="Century Gothic"/>
                <a:cs typeface="Century Gothic"/>
              </a:rPr>
              <a:t> </a:t>
            </a:r>
            <a:r>
              <a:rPr sz="1400" spc="-25" dirty="0">
                <a:solidFill>
                  <a:srgbClr val="646363"/>
                </a:solidFill>
                <a:latin typeface="Century Gothic"/>
                <a:cs typeface="Century Gothic"/>
              </a:rPr>
              <a:t>organização</a:t>
            </a:r>
            <a:r>
              <a:rPr sz="1400" spc="195" dirty="0">
                <a:solidFill>
                  <a:srgbClr val="646363"/>
                </a:solidFill>
                <a:latin typeface="Century Gothic"/>
                <a:cs typeface="Century Gothic"/>
              </a:rPr>
              <a:t> </a:t>
            </a:r>
            <a:r>
              <a:rPr sz="1400" spc="-75" dirty="0">
                <a:solidFill>
                  <a:srgbClr val="646363"/>
                </a:solidFill>
                <a:latin typeface="Century Gothic"/>
                <a:cs typeface="Century Gothic"/>
              </a:rPr>
              <a:t>e</a:t>
            </a:r>
            <a:r>
              <a:rPr sz="1400" spc="19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195" dirty="0">
                <a:solidFill>
                  <a:srgbClr val="646363"/>
                </a:solidFill>
                <a:latin typeface="Century Gothic"/>
                <a:cs typeface="Century Gothic"/>
              </a:rPr>
              <a:t> </a:t>
            </a:r>
            <a:r>
              <a:rPr sz="1400" spc="5" dirty="0">
                <a:solidFill>
                  <a:srgbClr val="646363"/>
                </a:solidFill>
                <a:latin typeface="Century Gothic"/>
                <a:cs typeface="Century Gothic"/>
              </a:rPr>
              <a:t>pessoas,</a:t>
            </a:r>
            <a:r>
              <a:rPr sz="1400" spc="195" dirty="0">
                <a:solidFill>
                  <a:srgbClr val="646363"/>
                </a:solidFill>
                <a:latin typeface="Century Gothic"/>
                <a:cs typeface="Century Gothic"/>
              </a:rPr>
              <a:t> </a:t>
            </a:r>
            <a:r>
              <a:rPr sz="1400" spc="25" dirty="0">
                <a:solidFill>
                  <a:srgbClr val="646363"/>
                </a:solidFill>
                <a:latin typeface="Century Gothic"/>
                <a:cs typeface="Century Gothic"/>
              </a:rPr>
              <a:t>incluindo:</a:t>
            </a:r>
            <a:r>
              <a:rPr sz="1400" spc="195" dirty="0">
                <a:solidFill>
                  <a:srgbClr val="646363"/>
                </a:solidFill>
                <a:latin typeface="Century Gothic"/>
                <a:cs typeface="Century Gothic"/>
              </a:rPr>
              <a:t> </a:t>
            </a:r>
            <a:r>
              <a:rPr sz="1400" spc="-25" dirty="0">
                <a:solidFill>
                  <a:srgbClr val="646363"/>
                </a:solidFill>
                <a:latin typeface="Century Gothic"/>
                <a:cs typeface="Century Gothic"/>
              </a:rPr>
              <a:t>descrição,</a:t>
            </a:r>
            <a:r>
              <a:rPr sz="1400" spc="-95" dirty="0">
                <a:solidFill>
                  <a:srgbClr val="646363"/>
                </a:solidFill>
                <a:latin typeface="Century Gothic"/>
                <a:cs typeface="Century Gothic"/>
              </a:rPr>
              <a:t> </a:t>
            </a:r>
            <a:r>
              <a:rPr sz="1400" spc="-5" dirty="0">
                <a:solidFill>
                  <a:srgbClr val="646363"/>
                </a:solidFill>
                <a:latin typeface="Century Gothic"/>
                <a:cs typeface="Century Gothic"/>
              </a:rPr>
              <a:t>probabilidade</a:t>
            </a:r>
            <a:r>
              <a:rPr sz="1400" spc="-3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30" dirty="0">
                <a:solidFill>
                  <a:srgbClr val="646363"/>
                </a:solidFill>
                <a:latin typeface="Century Gothic"/>
                <a:cs typeface="Century Gothic"/>
              </a:rPr>
              <a:t> </a:t>
            </a:r>
            <a:r>
              <a:rPr sz="1400" spc="-25" dirty="0">
                <a:solidFill>
                  <a:srgbClr val="646363"/>
                </a:solidFill>
                <a:latin typeface="Century Gothic"/>
                <a:cs typeface="Century Gothic"/>
              </a:rPr>
              <a:t>ocorrência,</a:t>
            </a:r>
            <a:r>
              <a:rPr sz="1400" spc="-30" dirty="0">
                <a:solidFill>
                  <a:srgbClr val="646363"/>
                </a:solidFill>
                <a:latin typeface="Century Gothic"/>
                <a:cs typeface="Century Gothic"/>
              </a:rPr>
              <a:t> </a:t>
            </a:r>
            <a:r>
              <a:rPr sz="1400" spc="5" dirty="0">
                <a:solidFill>
                  <a:srgbClr val="646363"/>
                </a:solidFill>
                <a:latin typeface="Century Gothic"/>
                <a:cs typeface="Century Gothic"/>
              </a:rPr>
              <a:t>grau</a:t>
            </a:r>
            <a:r>
              <a:rPr sz="1400" spc="-3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30" dirty="0">
                <a:solidFill>
                  <a:srgbClr val="646363"/>
                </a:solidFill>
                <a:latin typeface="Century Gothic"/>
                <a:cs typeface="Century Gothic"/>
              </a:rPr>
              <a:t> </a:t>
            </a:r>
            <a:r>
              <a:rPr sz="1400" dirty="0">
                <a:solidFill>
                  <a:srgbClr val="646363"/>
                </a:solidFill>
                <a:latin typeface="Century Gothic"/>
                <a:cs typeface="Century Gothic"/>
              </a:rPr>
              <a:t>impacto</a:t>
            </a:r>
            <a:r>
              <a:rPr sz="1400" spc="-30" dirty="0">
                <a:solidFill>
                  <a:srgbClr val="646363"/>
                </a:solidFill>
                <a:latin typeface="Century Gothic"/>
                <a:cs typeface="Century Gothic"/>
              </a:rPr>
              <a:t> </a:t>
            </a:r>
            <a:r>
              <a:rPr sz="1400" spc="-75" dirty="0">
                <a:solidFill>
                  <a:srgbClr val="646363"/>
                </a:solidFill>
                <a:latin typeface="Century Gothic"/>
                <a:cs typeface="Century Gothic"/>
              </a:rPr>
              <a:t>e</a:t>
            </a:r>
            <a:r>
              <a:rPr sz="1400" spc="-30" dirty="0">
                <a:solidFill>
                  <a:srgbClr val="646363"/>
                </a:solidFill>
                <a:latin typeface="Century Gothic"/>
                <a:cs typeface="Century Gothic"/>
              </a:rPr>
              <a:t> </a:t>
            </a:r>
            <a:r>
              <a:rPr sz="1400" spc="25" dirty="0">
                <a:solidFill>
                  <a:srgbClr val="646363"/>
                </a:solidFill>
                <a:latin typeface="Century Gothic"/>
                <a:cs typeface="Century Gothic"/>
              </a:rPr>
              <a:t>medidas</a:t>
            </a:r>
            <a:r>
              <a:rPr sz="1400" spc="-3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30" dirty="0">
                <a:solidFill>
                  <a:srgbClr val="646363"/>
                </a:solidFill>
                <a:latin typeface="Century Gothic"/>
                <a:cs typeface="Century Gothic"/>
              </a:rPr>
              <a:t> </a:t>
            </a:r>
            <a:r>
              <a:rPr sz="1400" spc="105" dirty="0">
                <a:solidFill>
                  <a:srgbClr val="646363"/>
                </a:solidFill>
                <a:latin typeface="Century Gothic"/>
                <a:cs typeface="Century Gothic"/>
              </a:rPr>
              <a:t>miti-</a:t>
            </a:r>
            <a:r>
              <a:rPr sz="1400" spc="55" dirty="0">
                <a:solidFill>
                  <a:srgbClr val="646363"/>
                </a:solidFill>
                <a:latin typeface="Century Gothic"/>
                <a:cs typeface="Century Gothic"/>
              </a:rPr>
              <a:t> </a:t>
            </a:r>
            <a:r>
              <a:rPr sz="1400" spc="-85" dirty="0">
                <a:solidFill>
                  <a:srgbClr val="646363"/>
                </a:solidFill>
                <a:latin typeface="Century Gothic"/>
                <a:cs typeface="Century Gothic"/>
              </a:rPr>
              <a:t>gação</a:t>
            </a:r>
            <a:r>
              <a:rPr sz="1400" spc="-30" dirty="0">
                <a:solidFill>
                  <a:srgbClr val="646363"/>
                </a:solidFill>
                <a:latin typeface="Century Gothic"/>
                <a:cs typeface="Century Gothic"/>
              </a:rPr>
              <a:t> </a:t>
            </a:r>
            <a:r>
              <a:rPr sz="1400" spc="30" dirty="0">
                <a:solidFill>
                  <a:srgbClr val="646363"/>
                </a:solidFill>
                <a:latin typeface="Century Gothic"/>
                <a:cs typeface="Century Gothic"/>
              </a:rPr>
              <a:t>dos</a:t>
            </a:r>
            <a:r>
              <a:rPr sz="1400" spc="-30" dirty="0">
                <a:solidFill>
                  <a:srgbClr val="646363"/>
                </a:solidFill>
                <a:latin typeface="Century Gothic"/>
                <a:cs typeface="Century Gothic"/>
              </a:rPr>
              <a:t> </a:t>
            </a:r>
            <a:r>
              <a:rPr sz="1400" spc="35" dirty="0">
                <a:solidFill>
                  <a:srgbClr val="646363"/>
                </a:solidFill>
                <a:latin typeface="Century Gothic"/>
                <a:cs typeface="Century Gothic"/>
              </a:rPr>
              <a:t>principais</a:t>
            </a:r>
            <a:r>
              <a:rPr sz="1400" spc="-30" dirty="0">
                <a:solidFill>
                  <a:srgbClr val="646363"/>
                </a:solidFill>
                <a:latin typeface="Century Gothic"/>
                <a:cs typeface="Century Gothic"/>
              </a:rPr>
              <a:t> </a:t>
            </a:r>
            <a:r>
              <a:rPr sz="1400" spc="50" dirty="0">
                <a:solidFill>
                  <a:srgbClr val="646363"/>
                </a:solidFill>
                <a:latin typeface="Century Gothic"/>
                <a:cs typeface="Century Gothic"/>
              </a:rPr>
              <a:t>riscos</a:t>
            </a:r>
            <a:r>
              <a:rPr sz="1400" spc="-30" dirty="0">
                <a:solidFill>
                  <a:srgbClr val="646363"/>
                </a:solidFill>
                <a:latin typeface="Century Gothic"/>
                <a:cs typeface="Century Gothic"/>
              </a:rPr>
              <a:t> </a:t>
            </a:r>
            <a:r>
              <a:rPr sz="1400" spc="10" dirty="0">
                <a:solidFill>
                  <a:srgbClr val="646363"/>
                </a:solidFill>
                <a:latin typeface="Century Gothic"/>
                <a:cs typeface="Century Gothic"/>
              </a:rPr>
              <a:t>identificados;</a:t>
            </a:r>
            <a:r>
              <a:rPr sz="1400" spc="-30" dirty="0">
                <a:solidFill>
                  <a:srgbClr val="646363"/>
                </a:solidFill>
                <a:latin typeface="Century Gothic"/>
                <a:cs typeface="Century Gothic"/>
              </a:rPr>
              <a:t> </a:t>
            </a:r>
            <a:r>
              <a:rPr sz="1400" spc="5" dirty="0">
                <a:solidFill>
                  <a:srgbClr val="646363"/>
                </a:solidFill>
                <a:latin typeface="Century Gothic"/>
                <a:cs typeface="Century Gothic"/>
              </a:rPr>
              <a:t>visão</a:t>
            </a:r>
            <a:r>
              <a:rPr sz="1400" spc="-30" dirty="0">
                <a:solidFill>
                  <a:srgbClr val="646363"/>
                </a:solidFill>
                <a:latin typeface="Century Gothic"/>
                <a:cs typeface="Century Gothic"/>
              </a:rPr>
              <a:t> </a:t>
            </a:r>
            <a:r>
              <a:rPr sz="1400" spc="-5" dirty="0">
                <a:solidFill>
                  <a:srgbClr val="646363"/>
                </a:solidFill>
                <a:latin typeface="Century Gothic"/>
                <a:cs typeface="Century Gothic"/>
              </a:rPr>
              <a:t>geral</a:t>
            </a:r>
            <a:r>
              <a:rPr sz="1400" spc="-3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30" dirty="0">
                <a:solidFill>
                  <a:srgbClr val="646363"/>
                </a:solidFill>
                <a:latin typeface="Century Gothic"/>
                <a:cs typeface="Century Gothic"/>
              </a:rPr>
              <a:t> </a:t>
            </a:r>
            <a:r>
              <a:rPr sz="1400" dirty="0">
                <a:solidFill>
                  <a:srgbClr val="646363"/>
                </a:solidFill>
                <a:latin typeface="Century Gothic"/>
                <a:cs typeface="Century Gothic"/>
              </a:rPr>
              <a:t>gestão</a:t>
            </a:r>
            <a:r>
              <a:rPr sz="1400" spc="-3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0" dirty="0">
                <a:solidFill>
                  <a:srgbClr val="646363"/>
                </a:solidFill>
                <a:latin typeface="Century Gothic"/>
                <a:cs typeface="Century Gothic"/>
              </a:rPr>
              <a:t> </a:t>
            </a:r>
            <a:r>
              <a:rPr sz="1400" spc="50" dirty="0">
                <a:solidFill>
                  <a:srgbClr val="646363"/>
                </a:solidFill>
                <a:latin typeface="Century Gothic"/>
                <a:cs typeface="Century Gothic"/>
              </a:rPr>
              <a:t>riscos</a:t>
            </a:r>
            <a:r>
              <a:rPr sz="1400" spc="185" dirty="0">
                <a:solidFill>
                  <a:srgbClr val="646363"/>
                </a:solidFill>
                <a:latin typeface="Century Gothic"/>
                <a:cs typeface="Century Gothic"/>
              </a:rPr>
              <a:t> </a:t>
            </a:r>
            <a:r>
              <a:rPr sz="1400" spc="-75" dirty="0">
                <a:solidFill>
                  <a:srgbClr val="646363"/>
                </a:solidFill>
                <a:latin typeface="Century Gothic"/>
                <a:cs typeface="Century Gothic"/>
              </a:rPr>
              <a:t>e</a:t>
            </a:r>
            <a:r>
              <a:rPr sz="1400" spc="185" dirty="0">
                <a:solidFill>
                  <a:srgbClr val="646363"/>
                </a:solidFill>
                <a:latin typeface="Century Gothic"/>
                <a:cs typeface="Century Gothic"/>
              </a:rPr>
              <a:t> </a:t>
            </a:r>
            <a:r>
              <a:rPr sz="1400" spc="10" dirty="0">
                <a:solidFill>
                  <a:srgbClr val="646363"/>
                </a:solidFill>
                <a:latin typeface="Century Gothic"/>
                <a:cs typeface="Century Gothic"/>
              </a:rPr>
              <a:t>controles;</a:t>
            </a:r>
            <a:r>
              <a:rPr sz="1400" spc="185" dirty="0">
                <a:solidFill>
                  <a:srgbClr val="646363"/>
                </a:solidFill>
                <a:latin typeface="Century Gothic"/>
                <a:cs typeface="Century Gothic"/>
              </a:rPr>
              <a:t> </a:t>
            </a:r>
            <a:r>
              <a:rPr sz="1400" spc="35" dirty="0">
                <a:solidFill>
                  <a:srgbClr val="646363"/>
                </a:solidFill>
                <a:latin typeface="Century Gothic"/>
                <a:cs typeface="Century Gothic"/>
              </a:rPr>
              <a:t>principais</a:t>
            </a:r>
            <a:r>
              <a:rPr sz="1400" spc="185" dirty="0">
                <a:solidFill>
                  <a:srgbClr val="646363"/>
                </a:solidFill>
                <a:latin typeface="Century Gothic"/>
                <a:cs typeface="Century Gothic"/>
              </a:rPr>
              <a:t> </a:t>
            </a:r>
            <a:r>
              <a:rPr sz="1400" spc="25" dirty="0">
                <a:solidFill>
                  <a:srgbClr val="646363"/>
                </a:solidFill>
                <a:latin typeface="Century Gothic"/>
                <a:cs typeface="Century Gothic"/>
              </a:rPr>
              <a:t>oportunidades</a:t>
            </a:r>
            <a:r>
              <a:rPr sz="1400" spc="185" dirty="0">
                <a:solidFill>
                  <a:srgbClr val="646363"/>
                </a:solidFill>
                <a:latin typeface="Century Gothic"/>
                <a:cs typeface="Century Gothic"/>
              </a:rPr>
              <a:t> </a:t>
            </a:r>
            <a:r>
              <a:rPr sz="1400" spc="-75" dirty="0">
                <a:solidFill>
                  <a:srgbClr val="646363"/>
                </a:solidFill>
                <a:latin typeface="Century Gothic"/>
                <a:cs typeface="Century Gothic"/>
              </a:rPr>
              <a:t>e</a:t>
            </a:r>
            <a:r>
              <a:rPr sz="1400" spc="185" dirty="0">
                <a:solidFill>
                  <a:srgbClr val="646363"/>
                </a:solidFill>
                <a:latin typeface="Century Gothic"/>
                <a:cs typeface="Century Gothic"/>
              </a:rPr>
              <a:t> </a:t>
            </a:r>
            <a:r>
              <a:rPr sz="1400" spc="-55" dirty="0">
                <a:solidFill>
                  <a:srgbClr val="646363"/>
                </a:solidFill>
                <a:latin typeface="Century Gothic"/>
                <a:cs typeface="Century Gothic"/>
              </a:rPr>
              <a:t>ações</a:t>
            </a:r>
            <a:r>
              <a:rPr sz="1400" spc="185" dirty="0">
                <a:solidFill>
                  <a:srgbClr val="646363"/>
                </a:solidFill>
                <a:latin typeface="Century Gothic"/>
                <a:cs typeface="Century Gothic"/>
              </a:rPr>
              <a:t> </a:t>
            </a:r>
            <a:r>
              <a:rPr sz="1400" spc="60" dirty="0">
                <a:solidFill>
                  <a:srgbClr val="646363"/>
                </a:solidFill>
                <a:latin typeface="Century Gothic"/>
                <a:cs typeface="Century Gothic"/>
              </a:rPr>
              <a:t>implemen-</a:t>
            </a:r>
            <a:r>
              <a:rPr sz="1400" spc="55" dirty="0">
                <a:solidFill>
                  <a:srgbClr val="646363"/>
                </a:solidFill>
                <a:latin typeface="Century Gothic"/>
                <a:cs typeface="Century Gothic"/>
              </a:rPr>
              <a:t> </a:t>
            </a:r>
            <a:r>
              <a:rPr sz="1400" spc="-20" dirty="0">
                <a:solidFill>
                  <a:srgbClr val="646363"/>
                </a:solidFill>
                <a:latin typeface="Century Gothic"/>
                <a:cs typeface="Century Gothic"/>
              </a:rPr>
              <a:t>tadas</a:t>
            </a:r>
            <a:r>
              <a:rPr sz="1400" spc="85" dirty="0">
                <a:solidFill>
                  <a:srgbClr val="646363"/>
                </a:solidFill>
                <a:latin typeface="Century Gothic"/>
                <a:cs typeface="Century Gothic"/>
              </a:rPr>
              <a:t> </a:t>
            </a:r>
            <a:r>
              <a:rPr sz="1400" spc="-65" dirty="0">
                <a:solidFill>
                  <a:srgbClr val="646363"/>
                </a:solidFill>
                <a:latin typeface="Century Gothic"/>
                <a:cs typeface="Century Gothic"/>
              </a:rPr>
              <a:t>para</a:t>
            </a:r>
            <a:r>
              <a:rPr sz="1400" spc="85" dirty="0">
                <a:solidFill>
                  <a:srgbClr val="646363"/>
                </a:solidFill>
                <a:latin typeface="Century Gothic"/>
                <a:cs typeface="Century Gothic"/>
              </a:rPr>
              <a:t> </a:t>
            </a:r>
            <a:r>
              <a:rPr sz="1400" spc="10" dirty="0">
                <a:solidFill>
                  <a:srgbClr val="646363"/>
                </a:solidFill>
                <a:latin typeface="Century Gothic"/>
                <a:cs typeface="Century Gothic"/>
              </a:rPr>
              <a:t>potencializar</a:t>
            </a:r>
            <a:r>
              <a:rPr sz="1400" spc="85" dirty="0">
                <a:solidFill>
                  <a:srgbClr val="646363"/>
                </a:solidFill>
                <a:latin typeface="Century Gothic"/>
                <a:cs typeface="Century Gothic"/>
              </a:rPr>
              <a:t> </a:t>
            </a:r>
            <a:r>
              <a:rPr sz="1400" spc="50" dirty="0">
                <a:solidFill>
                  <a:srgbClr val="646363"/>
                </a:solidFill>
                <a:latin typeface="Century Gothic"/>
                <a:cs typeface="Century Gothic"/>
              </a:rPr>
              <a:t>os</a:t>
            </a:r>
            <a:r>
              <a:rPr sz="1400" spc="85" dirty="0">
                <a:solidFill>
                  <a:srgbClr val="646363"/>
                </a:solidFill>
                <a:latin typeface="Century Gothic"/>
                <a:cs typeface="Century Gothic"/>
              </a:rPr>
              <a:t> </a:t>
            </a:r>
            <a:r>
              <a:rPr sz="1400" spc="15" dirty="0">
                <a:solidFill>
                  <a:srgbClr val="646363"/>
                </a:solidFill>
                <a:latin typeface="Century Gothic"/>
                <a:cs typeface="Century Gothic"/>
              </a:rPr>
              <a:t>impactos</a:t>
            </a:r>
            <a:r>
              <a:rPr sz="1400" spc="85" dirty="0">
                <a:solidFill>
                  <a:srgbClr val="646363"/>
                </a:solidFill>
                <a:latin typeface="Century Gothic"/>
                <a:cs typeface="Century Gothic"/>
              </a:rPr>
              <a:t> </a:t>
            </a:r>
            <a:r>
              <a:rPr sz="1400" spc="50" dirty="0">
                <a:solidFill>
                  <a:srgbClr val="646363"/>
                </a:solidFill>
                <a:latin typeface="Century Gothic"/>
                <a:cs typeface="Century Gothic"/>
              </a:rPr>
              <a:t>positivos</a:t>
            </a:r>
            <a:r>
              <a:rPr sz="1400" spc="85" dirty="0">
                <a:solidFill>
                  <a:srgbClr val="646363"/>
                </a:solidFill>
                <a:latin typeface="Century Gothic"/>
                <a:cs typeface="Century Gothic"/>
              </a:rPr>
              <a:t> </a:t>
            </a:r>
            <a:r>
              <a:rPr sz="1400" spc="-65" dirty="0">
                <a:solidFill>
                  <a:srgbClr val="646363"/>
                </a:solidFill>
                <a:latin typeface="Century Gothic"/>
                <a:cs typeface="Century Gothic"/>
              </a:rPr>
              <a:t>para</a:t>
            </a:r>
            <a:r>
              <a:rPr sz="1400" spc="85" dirty="0">
                <a:solidFill>
                  <a:srgbClr val="646363"/>
                </a:solidFill>
                <a:latin typeface="Century Gothic"/>
                <a:cs typeface="Century Gothic"/>
              </a:rPr>
              <a:t> </a:t>
            </a:r>
            <a:r>
              <a:rPr sz="1400" spc="-145" dirty="0">
                <a:solidFill>
                  <a:srgbClr val="646363"/>
                </a:solidFill>
                <a:latin typeface="Century Gothic"/>
                <a:cs typeface="Century Gothic"/>
              </a:rPr>
              <a:t>a</a:t>
            </a:r>
            <a:r>
              <a:rPr sz="1400" spc="85" dirty="0">
                <a:solidFill>
                  <a:srgbClr val="646363"/>
                </a:solidFill>
                <a:latin typeface="Century Gothic"/>
                <a:cs typeface="Century Gothic"/>
              </a:rPr>
              <a:t> </a:t>
            </a:r>
            <a:r>
              <a:rPr sz="1400" spc="-10" dirty="0">
                <a:solidFill>
                  <a:srgbClr val="646363"/>
                </a:solidFill>
                <a:latin typeface="Century Gothic"/>
                <a:cs typeface="Century Gothic"/>
              </a:rPr>
              <a:t>entidade</a:t>
            </a:r>
            <a:r>
              <a:rPr sz="1400" spc="85" dirty="0">
                <a:solidFill>
                  <a:srgbClr val="646363"/>
                </a:solidFill>
                <a:latin typeface="Century Gothic"/>
                <a:cs typeface="Century Gothic"/>
              </a:rPr>
              <a:t> </a:t>
            </a:r>
            <a:r>
              <a:rPr sz="1400" spc="-75" dirty="0">
                <a:solidFill>
                  <a:srgbClr val="646363"/>
                </a:solidFill>
                <a:latin typeface="Century Gothic"/>
                <a:cs typeface="Century Gothic"/>
              </a:rPr>
              <a:t>e</a:t>
            </a:r>
            <a:r>
              <a:rPr sz="1400" spc="-35" dirty="0">
                <a:solidFill>
                  <a:srgbClr val="646363"/>
                </a:solidFill>
                <a:latin typeface="Century Gothic"/>
                <a:cs typeface="Century Gothic"/>
              </a:rPr>
              <a:t> </a:t>
            </a:r>
            <a:r>
              <a:rPr sz="1400" spc="-15" dirty="0">
                <a:solidFill>
                  <a:srgbClr val="646363"/>
                </a:solidFill>
                <a:latin typeface="Century Gothic"/>
                <a:cs typeface="Century Gothic"/>
              </a:rPr>
              <a:t>descrição</a:t>
            </a:r>
            <a:r>
              <a:rPr sz="1400" spc="-25" dirty="0">
                <a:solidFill>
                  <a:srgbClr val="646363"/>
                </a:solidFill>
                <a:latin typeface="Century Gothic"/>
                <a:cs typeface="Century Gothic"/>
              </a:rPr>
              <a:t> </a:t>
            </a:r>
            <a:r>
              <a:rPr sz="1400" spc="-30" dirty="0">
                <a:solidFill>
                  <a:srgbClr val="646363"/>
                </a:solidFill>
                <a:latin typeface="Century Gothic"/>
                <a:cs typeface="Century Gothic"/>
              </a:rPr>
              <a:t>do</a:t>
            </a:r>
            <a:r>
              <a:rPr sz="1400" spc="-25" dirty="0">
                <a:solidFill>
                  <a:srgbClr val="646363"/>
                </a:solidFill>
                <a:latin typeface="Century Gothic"/>
                <a:cs typeface="Century Gothic"/>
              </a:rPr>
              <a:t> </a:t>
            </a:r>
            <a:r>
              <a:rPr sz="1400" spc="55" dirty="0">
                <a:solidFill>
                  <a:srgbClr val="646363"/>
                </a:solidFill>
                <a:latin typeface="Century Gothic"/>
                <a:cs typeface="Century Gothic"/>
              </a:rPr>
              <a:t>sistema</a:t>
            </a:r>
            <a:r>
              <a:rPr sz="1400" spc="-2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5" dirty="0">
                <a:solidFill>
                  <a:srgbClr val="646363"/>
                </a:solidFill>
                <a:latin typeface="Century Gothic"/>
                <a:cs typeface="Century Gothic"/>
              </a:rPr>
              <a:t> </a:t>
            </a:r>
            <a:r>
              <a:rPr sz="1400" spc="10" dirty="0">
                <a:solidFill>
                  <a:srgbClr val="646363"/>
                </a:solidFill>
                <a:latin typeface="Century Gothic"/>
                <a:cs typeface="Century Gothic"/>
              </a:rPr>
              <a:t>controle</a:t>
            </a:r>
            <a:r>
              <a:rPr sz="1400" spc="-25" dirty="0">
                <a:solidFill>
                  <a:srgbClr val="646363"/>
                </a:solidFill>
                <a:latin typeface="Century Gothic"/>
                <a:cs typeface="Century Gothic"/>
              </a:rPr>
              <a:t> </a:t>
            </a:r>
            <a:r>
              <a:rPr sz="1400" spc="30" dirty="0">
                <a:solidFill>
                  <a:srgbClr val="646363"/>
                </a:solidFill>
                <a:latin typeface="Century Gothic"/>
                <a:cs typeface="Century Gothic"/>
              </a:rPr>
              <a:t>interno.</a:t>
            </a:r>
            <a:endParaRPr sz="1400">
              <a:latin typeface="Century Gothic"/>
              <a:cs typeface="Century Gothic"/>
            </a:endParaRPr>
          </a:p>
          <a:p>
            <a:pPr marL="12700" marR="5715" algn="just">
              <a:lnSpc>
                <a:spcPct val="100000"/>
              </a:lnSpc>
              <a:spcBef>
                <a:spcPts val="1680"/>
              </a:spcBef>
            </a:pPr>
            <a:r>
              <a:rPr sz="1400" spc="20" dirty="0">
                <a:solidFill>
                  <a:srgbClr val="646363"/>
                </a:solidFill>
                <a:latin typeface="Century Gothic"/>
                <a:cs typeface="Century Gothic"/>
              </a:rPr>
              <a:t>Capítulo</a:t>
            </a:r>
            <a:r>
              <a:rPr sz="1400" spc="-20" dirty="0">
                <a:solidFill>
                  <a:srgbClr val="646363"/>
                </a:solidFill>
                <a:latin typeface="Century Gothic"/>
                <a:cs typeface="Century Gothic"/>
              </a:rPr>
              <a:t> </a:t>
            </a:r>
            <a:r>
              <a:rPr sz="1400" spc="170" dirty="0">
                <a:solidFill>
                  <a:srgbClr val="646363"/>
                </a:solidFill>
                <a:latin typeface="Century Gothic"/>
                <a:cs typeface="Century Gothic"/>
              </a:rPr>
              <a:t>04</a:t>
            </a:r>
            <a:r>
              <a:rPr sz="1400" spc="345" dirty="0">
                <a:solidFill>
                  <a:srgbClr val="646363"/>
                </a:solidFill>
                <a:latin typeface="Century Gothic"/>
                <a:cs typeface="Century Gothic"/>
              </a:rPr>
              <a:t> </a:t>
            </a:r>
            <a:r>
              <a:rPr sz="1400" spc="70" dirty="0">
                <a:solidFill>
                  <a:srgbClr val="646363"/>
                </a:solidFill>
                <a:latin typeface="Century Gothic"/>
                <a:cs typeface="Century Gothic"/>
              </a:rPr>
              <a:t>-</a:t>
            </a:r>
            <a:r>
              <a:rPr sz="1400" spc="-20" dirty="0">
                <a:solidFill>
                  <a:srgbClr val="646363"/>
                </a:solidFill>
                <a:latin typeface="Century Gothic"/>
                <a:cs typeface="Century Gothic"/>
              </a:rPr>
              <a:t> </a:t>
            </a:r>
            <a:r>
              <a:rPr sz="1400" spc="45" dirty="0">
                <a:solidFill>
                  <a:srgbClr val="646363"/>
                </a:solidFill>
                <a:latin typeface="Century Gothic"/>
                <a:cs typeface="Century Gothic"/>
              </a:rPr>
              <a:t>Informações</a:t>
            </a:r>
            <a:r>
              <a:rPr sz="1400" spc="-20" dirty="0">
                <a:solidFill>
                  <a:srgbClr val="646363"/>
                </a:solidFill>
                <a:latin typeface="Century Gothic"/>
                <a:cs typeface="Century Gothic"/>
              </a:rPr>
              <a:t> </a:t>
            </a:r>
            <a:r>
              <a:rPr sz="1400" spc="25" dirty="0">
                <a:solidFill>
                  <a:srgbClr val="646363"/>
                </a:solidFill>
                <a:latin typeface="Century Gothic"/>
                <a:cs typeface="Century Gothic"/>
              </a:rPr>
              <a:t>Orçamentárias,</a:t>
            </a:r>
            <a:r>
              <a:rPr sz="1400" spc="-20" dirty="0">
                <a:solidFill>
                  <a:srgbClr val="646363"/>
                </a:solidFill>
                <a:latin typeface="Century Gothic"/>
                <a:cs typeface="Century Gothic"/>
              </a:rPr>
              <a:t> </a:t>
            </a:r>
            <a:r>
              <a:rPr sz="1400" spc="50" dirty="0">
                <a:solidFill>
                  <a:srgbClr val="646363"/>
                </a:solidFill>
                <a:latin typeface="Century Gothic"/>
                <a:cs typeface="Century Gothic"/>
              </a:rPr>
              <a:t>Financeiras</a:t>
            </a:r>
            <a:r>
              <a:rPr sz="1400" spc="-20" dirty="0">
                <a:solidFill>
                  <a:srgbClr val="646363"/>
                </a:solidFill>
                <a:latin typeface="Century Gothic"/>
                <a:cs typeface="Century Gothic"/>
              </a:rPr>
              <a:t> </a:t>
            </a:r>
            <a:r>
              <a:rPr sz="1400" spc="-50" dirty="0">
                <a:solidFill>
                  <a:srgbClr val="646363"/>
                </a:solidFill>
                <a:latin typeface="Century Gothic"/>
                <a:cs typeface="Century Gothic"/>
              </a:rPr>
              <a:t>e</a:t>
            </a:r>
            <a:r>
              <a:rPr sz="1400" spc="-20" dirty="0">
                <a:solidFill>
                  <a:srgbClr val="646363"/>
                </a:solidFill>
                <a:latin typeface="Century Gothic"/>
                <a:cs typeface="Century Gothic"/>
              </a:rPr>
              <a:t> </a:t>
            </a:r>
            <a:r>
              <a:rPr sz="1400" dirty="0">
                <a:solidFill>
                  <a:srgbClr val="646363"/>
                </a:solidFill>
                <a:latin typeface="Century Gothic"/>
                <a:cs typeface="Century Gothic"/>
              </a:rPr>
              <a:t>Contá-</a:t>
            </a:r>
            <a:r>
              <a:rPr sz="1400" spc="60" dirty="0">
                <a:solidFill>
                  <a:srgbClr val="646363"/>
                </a:solidFill>
                <a:latin typeface="Century Gothic"/>
                <a:cs typeface="Century Gothic"/>
              </a:rPr>
              <a:t> </a:t>
            </a:r>
            <a:r>
              <a:rPr sz="1400" spc="40" dirty="0">
                <a:solidFill>
                  <a:srgbClr val="646363"/>
                </a:solidFill>
                <a:latin typeface="Century Gothic"/>
                <a:cs typeface="Century Gothic"/>
              </a:rPr>
              <a:t>beis:</a:t>
            </a:r>
            <a:r>
              <a:rPr sz="1400" spc="-45" dirty="0">
                <a:solidFill>
                  <a:srgbClr val="646363"/>
                </a:solidFill>
                <a:latin typeface="Century Gothic"/>
                <a:cs typeface="Century Gothic"/>
              </a:rPr>
              <a:t> </a:t>
            </a:r>
            <a:r>
              <a:rPr sz="1400" spc="30" dirty="0">
                <a:solidFill>
                  <a:srgbClr val="646363"/>
                </a:solidFill>
                <a:latin typeface="Century Gothic"/>
                <a:cs typeface="Century Gothic"/>
              </a:rPr>
              <a:t>demonstra</a:t>
            </a:r>
            <a:r>
              <a:rPr sz="1400" spc="-70" dirty="0">
                <a:solidFill>
                  <a:srgbClr val="646363"/>
                </a:solidFill>
                <a:latin typeface="Century Gothic"/>
                <a:cs typeface="Century Gothic"/>
              </a:rPr>
              <a:t> </a:t>
            </a:r>
            <a:r>
              <a:rPr sz="1400" spc="-145" dirty="0">
                <a:solidFill>
                  <a:srgbClr val="646363"/>
                </a:solidFill>
                <a:latin typeface="Century Gothic"/>
                <a:cs typeface="Century Gothic"/>
              </a:rPr>
              <a:t>a</a:t>
            </a:r>
            <a:r>
              <a:rPr sz="1400" spc="-70" dirty="0">
                <a:solidFill>
                  <a:srgbClr val="646363"/>
                </a:solidFill>
                <a:latin typeface="Century Gothic"/>
                <a:cs typeface="Century Gothic"/>
              </a:rPr>
              <a:t> </a:t>
            </a:r>
            <a:r>
              <a:rPr sz="1400" dirty="0">
                <a:solidFill>
                  <a:srgbClr val="646363"/>
                </a:solidFill>
                <a:latin typeface="Century Gothic"/>
                <a:cs typeface="Century Gothic"/>
              </a:rPr>
              <a:t>situação</a:t>
            </a:r>
            <a:r>
              <a:rPr sz="1400" spc="-70" dirty="0">
                <a:solidFill>
                  <a:srgbClr val="646363"/>
                </a:solidFill>
                <a:latin typeface="Century Gothic"/>
                <a:cs typeface="Century Gothic"/>
              </a:rPr>
              <a:t> </a:t>
            </a:r>
            <a:r>
              <a:rPr sz="1400" spc="-75" dirty="0">
                <a:solidFill>
                  <a:srgbClr val="646363"/>
                </a:solidFill>
                <a:latin typeface="Century Gothic"/>
                <a:cs typeface="Century Gothic"/>
              </a:rPr>
              <a:t>e</a:t>
            </a:r>
            <a:r>
              <a:rPr sz="1400" spc="-70" dirty="0">
                <a:solidFill>
                  <a:srgbClr val="646363"/>
                </a:solidFill>
                <a:latin typeface="Century Gothic"/>
                <a:cs typeface="Century Gothic"/>
              </a:rPr>
              <a:t> </a:t>
            </a:r>
            <a:r>
              <a:rPr sz="1400" spc="-40" dirty="0">
                <a:solidFill>
                  <a:srgbClr val="646363"/>
                </a:solidFill>
                <a:latin typeface="Century Gothic"/>
                <a:cs typeface="Century Gothic"/>
              </a:rPr>
              <a:t>o</a:t>
            </a:r>
            <a:r>
              <a:rPr sz="1400" spc="-70" dirty="0">
                <a:solidFill>
                  <a:srgbClr val="646363"/>
                </a:solidFill>
                <a:latin typeface="Century Gothic"/>
                <a:cs typeface="Century Gothic"/>
              </a:rPr>
              <a:t> </a:t>
            </a:r>
            <a:r>
              <a:rPr sz="1400" spc="15" dirty="0">
                <a:solidFill>
                  <a:srgbClr val="646363"/>
                </a:solidFill>
                <a:latin typeface="Century Gothic"/>
                <a:cs typeface="Century Gothic"/>
              </a:rPr>
              <a:t>desempenho</a:t>
            </a:r>
            <a:r>
              <a:rPr sz="1400" spc="-70" dirty="0">
                <a:solidFill>
                  <a:srgbClr val="646363"/>
                </a:solidFill>
                <a:latin typeface="Century Gothic"/>
                <a:cs typeface="Century Gothic"/>
              </a:rPr>
              <a:t> </a:t>
            </a:r>
            <a:r>
              <a:rPr sz="1400" dirty="0">
                <a:solidFill>
                  <a:srgbClr val="646363"/>
                </a:solidFill>
                <a:latin typeface="Century Gothic"/>
                <a:cs typeface="Century Gothic"/>
              </a:rPr>
              <a:t>financeiro,</a:t>
            </a:r>
            <a:r>
              <a:rPr sz="1400" spc="-70" dirty="0">
                <a:solidFill>
                  <a:srgbClr val="646363"/>
                </a:solidFill>
                <a:latin typeface="Century Gothic"/>
                <a:cs typeface="Century Gothic"/>
              </a:rPr>
              <a:t> </a:t>
            </a:r>
            <a:r>
              <a:rPr sz="1400" spc="10" dirty="0">
                <a:solidFill>
                  <a:srgbClr val="646363"/>
                </a:solidFill>
                <a:latin typeface="Century Gothic"/>
                <a:cs typeface="Century Gothic"/>
              </a:rPr>
              <a:t>orçamen-</a:t>
            </a:r>
            <a:r>
              <a:rPr sz="1400" spc="55" dirty="0">
                <a:solidFill>
                  <a:srgbClr val="646363"/>
                </a:solidFill>
                <a:latin typeface="Century Gothic"/>
                <a:cs typeface="Century Gothic"/>
              </a:rPr>
              <a:t> </a:t>
            </a:r>
            <a:r>
              <a:rPr sz="1400" spc="25" dirty="0">
                <a:solidFill>
                  <a:srgbClr val="646363"/>
                </a:solidFill>
                <a:latin typeface="Century Gothic"/>
                <a:cs typeface="Century Gothic"/>
              </a:rPr>
              <a:t>tário</a:t>
            </a:r>
            <a:r>
              <a:rPr sz="1400" dirty="0">
                <a:solidFill>
                  <a:srgbClr val="646363"/>
                </a:solidFill>
                <a:latin typeface="Century Gothic"/>
                <a:cs typeface="Century Gothic"/>
              </a:rPr>
              <a:t> </a:t>
            </a:r>
            <a:r>
              <a:rPr sz="1400" spc="-75" dirty="0">
                <a:solidFill>
                  <a:srgbClr val="646363"/>
                </a:solidFill>
                <a:latin typeface="Century Gothic"/>
                <a:cs typeface="Century Gothic"/>
              </a:rPr>
              <a:t>e</a:t>
            </a:r>
            <a:r>
              <a:rPr sz="1400" dirty="0">
                <a:solidFill>
                  <a:srgbClr val="646363"/>
                </a:solidFill>
                <a:latin typeface="Century Gothic"/>
                <a:cs typeface="Century Gothic"/>
              </a:rPr>
              <a:t> </a:t>
            </a:r>
            <a:r>
              <a:rPr sz="1400" spc="40" dirty="0">
                <a:solidFill>
                  <a:srgbClr val="646363"/>
                </a:solidFill>
                <a:latin typeface="Century Gothic"/>
                <a:cs typeface="Century Gothic"/>
              </a:rPr>
              <a:t>patrimonial</a:t>
            </a:r>
            <a:r>
              <a:rPr sz="1400" dirty="0">
                <a:solidFill>
                  <a:srgbClr val="646363"/>
                </a:solidFill>
                <a:latin typeface="Century Gothic"/>
                <a:cs typeface="Century Gothic"/>
              </a:rPr>
              <a:t> </a:t>
            </a:r>
            <a:r>
              <a:rPr sz="1400" spc="-80" dirty="0">
                <a:solidFill>
                  <a:srgbClr val="646363"/>
                </a:solidFill>
                <a:latin typeface="Century Gothic"/>
                <a:cs typeface="Century Gothic"/>
              </a:rPr>
              <a:t>da</a:t>
            </a:r>
            <a:r>
              <a:rPr sz="1400" dirty="0">
                <a:solidFill>
                  <a:srgbClr val="646363"/>
                </a:solidFill>
                <a:latin typeface="Century Gothic"/>
                <a:cs typeface="Century Gothic"/>
              </a:rPr>
              <a:t> gestão </a:t>
            </a:r>
            <a:r>
              <a:rPr sz="1400" spc="25" dirty="0">
                <a:solidFill>
                  <a:srgbClr val="646363"/>
                </a:solidFill>
                <a:latin typeface="Century Gothic"/>
                <a:cs typeface="Century Gothic"/>
              </a:rPr>
              <a:t>no</a:t>
            </a:r>
            <a:r>
              <a:rPr sz="1400" dirty="0">
                <a:solidFill>
                  <a:srgbClr val="646363"/>
                </a:solidFill>
                <a:latin typeface="Century Gothic"/>
                <a:cs typeface="Century Gothic"/>
              </a:rPr>
              <a:t> </a:t>
            </a:r>
            <a:r>
              <a:rPr sz="1400" spc="-15" dirty="0">
                <a:solidFill>
                  <a:srgbClr val="646363"/>
                </a:solidFill>
                <a:latin typeface="Century Gothic"/>
                <a:cs typeface="Century Gothic"/>
              </a:rPr>
              <a:t>exercício</a:t>
            </a:r>
            <a:r>
              <a:rPr sz="1400" dirty="0">
                <a:solidFill>
                  <a:srgbClr val="646363"/>
                </a:solidFill>
                <a:latin typeface="Century Gothic"/>
                <a:cs typeface="Century Gothic"/>
              </a:rPr>
              <a:t> </a:t>
            </a:r>
            <a:r>
              <a:rPr sz="1400" spc="30" dirty="0">
                <a:solidFill>
                  <a:srgbClr val="646363"/>
                </a:solidFill>
                <a:latin typeface="Century Gothic"/>
                <a:cs typeface="Century Gothic"/>
              </a:rPr>
              <a:t>por</a:t>
            </a:r>
            <a:r>
              <a:rPr sz="1400" dirty="0">
                <a:solidFill>
                  <a:srgbClr val="646363"/>
                </a:solidFill>
                <a:latin typeface="Century Gothic"/>
                <a:cs typeface="Century Gothic"/>
              </a:rPr>
              <a:t> </a:t>
            </a:r>
            <a:r>
              <a:rPr sz="1400" spc="40" dirty="0">
                <a:solidFill>
                  <a:srgbClr val="646363"/>
                </a:solidFill>
                <a:latin typeface="Century Gothic"/>
                <a:cs typeface="Century Gothic"/>
              </a:rPr>
              <a:t>meio</a:t>
            </a:r>
            <a:r>
              <a:rPr sz="1400" dirty="0">
                <a:solidFill>
                  <a:srgbClr val="646363"/>
                </a:solidFill>
                <a:latin typeface="Century Gothic"/>
                <a:cs typeface="Century Gothic"/>
              </a:rPr>
              <a:t> </a:t>
            </a:r>
            <a:r>
              <a:rPr sz="1400" spc="-50" dirty="0">
                <a:solidFill>
                  <a:srgbClr val="646363"/>
                </a:solidFill>
                <a:latin typeface="Century Gothic"/>
                <a:cs typeface="Century Gothic"/>
              </a:rPr>
              <a:t>de</a:t>
            </a:r>
            <a:r>
              <a:rPr sz="1400" dirty="0">
                <a:solidFill>
                  <a:srgbClr val="646363"/>
                </a:solidFill>
                <a:latin typeface="Century Gothic"/>
                <a:cs typeface="Century Gothic"/>
              </a:rPr>
              <a:t> </a:t>
            </a:r>
            <a:r>
              <a:rPr sz="1400" spc="-45" dirty="0">
                <a:solidFill>
                  <a:srgbClr val="646363"/>
                </a:solidFill>
                <a:latin typeface="Century Gothic"/>
                <a:cs typeface="Century Gothic"/>
              </a:rPr>
              <a:t>avaliações</a:t>
            </a:r>
            <a:r>
              <a:rPr sz="1400" dirty="0">
                <a:solidFill>
                  <a:srgbClr val="646363"/>
                </a:solidFill>
                <a:latin typeface="Century Gothic"/>
                <a:cs typeface="Century Gothic"/>
              </a:rPr>
              <a:t> </a:t>
            </a:r>
            <a:r>
              <a:rPr sz="1400" spc="-75" dirty="0">
                <a:solidFill>
                  <a:srgbClr val="646363"/>
                </a:solidFill>
                <a:latin typeface="Century Gothic"/>
                <a:cs typeface="Century Gothic"/>
              </a:rPr>
              <a:t>e</a:t>
            </a:r>
            <a:r>
              <a:rPr sz="1400" spc="-95" dirty="0">
                <a:solidFill>
                  <a:srgbClr val="646363"/>
                </a:solidFill>
                <a:latin typeface="Century Gothic"/>
                <a:cs typeface="Century Gothic"/>
              </a:rPr>
              <a:t> </a:t>
            </a:r>
            <a:r>
              <a:rPr sz="1400" spc="25" dirty="0">
                <a:solidFill>
                  <a:srgbClr val="646363"/>
                </a:solidFill>
                <a:latin typeface="Century Gothic"/>
                <a:cs typeface="Century Gothic"/>
              </a:rPr>
              <a:t>análises</a:t>
            </a:r>
            <a:r>
              <a:rPr sz="1400" spc="-95" dirty="0">
                <a:solidFill>
                  <a:srgbClr val="646363"/>
                </a:solidFill>
                <a:latin typeface="Century Gothic"/>
                <a:cs typeface="Century Gothic"/>
              </a:rPr>
              <a:t> </a:t>
            </a:r>
            <a:r>
              <a:rPr sz="1400" spc="30" dirty="0">
                <a:solidFill>
                  <a:srgbClr val="646363"/>
                </a:solidFill>
                <a:latin typeface="Century Gothic"/>
                <a:cs typeface="Century Gothic"/>
              </a:rPr>
              <a:t>dos</a:t>
            </a:r>
            <a:r>
              <a:rPr sz="1400" spc="-95" dirty="0">
                <a:solidFill>
                  <a:srgbClr val="646363"/>
                </a:solidFill>
                <a:latin typeface="Century Gothic"/>
                <a:cs typeface="Century Gothic"/>
              </a:rPr>
              <a:t> </a:t>
            </a:r>
            <a:r>
              <a:rPr sz="1400" spc="35" dirty="0">
                <a:solidFill>
                  <a:srgbClr val="646363"/>
                </a:solidFill>
                <a:latin typeface="Century Gothic"/>
                <a:cs typeface="Century Gothic"/>
              </a:rPr>
              <a:t>principais</a:t>
            </a:r>
            <a:r>
              <a:rPr sz="1400" spc="-95" dirty="0">
                <a:solidFill>
                  <a:srgbClr val="646363"/>
                </a:solidFill>
                <a:latin typeface="Century Gothic"/>
                <a:cs typeface="Century Gothic"/>
              </a:rPr>
              <a:t> </a:t>
            </a:r>
            <a:r>
              <a:rPr sz="1400" spc="5" dirty="0">
                <a:solidFill>
                  <a:srgbClr val="646363"/>
                </a:solidFill>
                <a:latin typeface="Century Gothic"/>
                <a:cs typeface="Century Gothic"/>
              </a:rPr>
              <a:t>fatos</a:t>
            </a:r>
            <a:r>
              <a:rPr sz="1400" spc="-95" dirty="0">
                <a:solidFill>
                  <a:srgbClr val="646363"/>
                </a:solidFill>
                <a:latin typeface="Century Gothic"/>
                <a:cs typeface="Century Gothic"/>
              </a:rPr>
              <a:t> </a:t>
            </a:r>
            <a:r>
              <a:rPr sz="1400" dirty="0">
                <a:solidFill>
                  <a:srgbClr val="646363"/>
                </a:solidFill>
                <a:latin typeface="Century Gothic"/>
                <a:cs typeface="Century Gothic"/>
              </a:rPr>
              <a:t>contábeis</a:t>
            </a:r>
            <a:r>
              <a:rPr sz="1400" spc="-95" dirty="0">
                <a:solidFill>
                  <a:srgbClr val="646363"/>
                </a:solidFill>
                <a:latin typeface="Century Gothic"/>
                <a:cs typeface="Century Gothic"/>
              </a:rPr>
              <a:t> </a:t>
            </a:r>
            <a:r>
              <a:rPr sz="1400" spc="-75" dirty="0">
                <a:solidFill>
                  <a:srgbClr val="646363"/>
                </a:solidFill>
                <a:latin typeface="Century Gothic"/>
                <a:cs typeface="Century Gothic"/>
              </a:rPr>
              <a:t>e</a:t>
            </a:r>
            <a:r>
              <a:rPr sz="1400" spc="-95" dirty="0">
                <a:solidFill>
                  <a:srgbClr val="646363"/>
                </a:solidFill>
                <a:latin typeface="Century Gothic"/>
                <a:cs typeface="Century Gothic"/>
              </a:rPr>
              <a:t> </a:t>
            </a:r>
            <a:r>
              <a:rPr sz="1400" spc="20" dirty="0">
                <a:solidFill>
                  <a:srgbClr val="646363"/>
                </a:solidFill>
                <a:latin typeface="Century Gothic"/>
                <a:cs typeface="Century Gothic"/>
              </a:rPr>
              <a:t>financeiros</a:t>
            </a:r>
            <a:r>
              <a:rPr sz="1400" spc="-95" dirty="0">
                <a:solidFill>
                  <a:srgbClr val="646363"/>
                </a:solidFill>
                <a:latin typeface="Century Gothic"/>
                <a:cs typeface="Century Gothic"/>
              </a:rPr>
              <a:t> </a:t>
            </a:r>
            <a:r>
              <a:rPr sz="1400" spc="20" dirty="0">
                <a:solidFill>
                  <a:srgbClr val="646363"/>
                </a:solidFill>
                <a:latin typeface="Century Gothic"/>
                <a:cs typeface="Century Gothic"/>
              </a:rPr>
              <a:t>ocorridos</a:t>
            </a:r>
            <a:r>
              <a:rPr sz="1400" spc="-95" dirty="0">
                <a:solidFill>
                  <a:srgbClr val="646363"/>
                </a:solidFill>
                <a:latin typeface="Century Gothic"/>
                <a:cs typeface="Century Gothic"/>
              </a:rPr>
              <a:t> </a:t>
            </a:r>
            <a:r>
              <a:rPr sz="1400" spc="25" dirty="0">
                <a:solidFill>
                  <a:srgbClr val="646363"/>
                </a:solidFill>
                <a:latin typeface="Century Gothic"/>
                <a:cs typeface="Century Gothic"/>
              </a:rPr>
              <a:t>no</a:t>
            </a:r>
            <a:r>
              <a:rPr sz="1400" spc="10" dirty="0">
                <a:solidFill>
                  <a:srgbClr val="646363"/>
                </a:solidFill>
                <a:latin typeface="Century Gothic"/>
                <a:cs typeface="Century Gothic"/>
              </a:rPr>
              <a:t> </a:t>
            </a:r>
            <a:r>
              <a:rPr sz="1400" spc="-15" dirty="0">
                <a:solidFill>
                  <a:srgbClr val="646363"/>
                </a:solidFill>
                <a:latin typeface="Century Gothic"/>
                <a:cs typeface="Century Gothic"/>
              </a:rPr>
              <a:t>exercício</a:t>
            </a:r>
            <a:r>
              <a:rPr sz="1400" spc="-90" dirty="0">
                <a:solidFill>
                  <a:srgbClr val="646363"/>
                </a:solidFill>
                <a:latin typeface="Century Gothic"/>
                <a:cs typeface="Century Gothic"/>
              </a:rPr>
              <a:t> </a:t>
            </a:r>
            <a:r>
              <a:rPr sz="1400" spc="25" dirty="0">
                <a:solidFill>
                  <a:srgbClr val="646363"/>
                </a:solidFill>
                <a:latin typeface="Century Gothic"/>
                <a:cs typeface="Century Gothic"/>
              </a:rPr>
              <a:t>incluindo,</a:t>
            </a:r>
            <a:r>
              <a:rPr sz="1400" spc="-90" dirty="0">
                <a:solidFill>
                  <a:srgbClr val="646363"/>
                </a:solidFill>
                <a:latin typeface="Century Gothic"/>
                <a:cs typeface="Century Gothic"/>
              </a:rPr>
              <a:t> </a:t>
            </a:r>
            <a:r>
              <a:rPr sz="1400" spc="25" dirty="0">
                <a:solidFill>
                  <a:srgbClr val="646363"/>
                </a:solidFill>
                <a:latin typeface="Century Gothic"/>
                <a:cs typeface="Century Gothic"/>
              </a:rPr>
              <a:t>entre</a:t>
            </a:r>
            <a:r>
              <a:rPr sz="1400" spc="-90" dirty="0">
                <a:solidFill>
                  <a:srgbClr val="646363"/>
                </a:solidFill>
                <a:latin typeface="Century Gothic"/>
                <a:cs typeface="Century Gothic"/>
              </a:rPr>
              <a:t> </a:t>
            </a:r>
            <a:r>
              <a:rPr sz="1400" spc="30" dirty="0">
                <a:solidFill>
                  <a:srgbClr val="646363"/>
                </a:solidFill>
                <a:latin typeface="Century Gothic"/>
                <a:cs typeface="Century Gothic"/>
              </a:rPr>
              <a:t>outras</a:t>
            </a:r>
            <a:r>
              <a:rPr sz="1400" spc="-90" dirty="0">
                <a:solidFill>
                  <a:srgbClr val="646363"/>
                </a:solidFill>
                <a:latin typeface="Century Gothic"/>
                <a:cs typeface="Century Gothic"/>
              </a:rPr>
              <a:t> </a:t>
            </a:r>
            <a:r>
              <a:rPr sz="1400" spc="-145" dirty="0">
                <a:solidFill>
                  <a:srgbClr val="646363"/>
                </a:solidFill>
                <a:latin typeface="Century Gothic"/>
                <a:cs typeface="Century Gothic"/>
              </a:rPr>
              <a:t>a</a:t>
            </a:r>
            <a:r>
              <a:rPr sz="1400" spc="-90" dirty="0">
                <a:solidFill>
                  <a:srgbClr val="646363"/>
                </a:solidFill>
                <a:latin typeface="Century Gothic"/>
                <a:cs typeface="Century Gothic"/>
              </a:rPr>
              <a:t> </a:t>
            </a:r>
            <a:r>
              <a:rPr sz="1400" dirty="0">
                <a:solidFill>
                  <a:srgbClr val="646363"/>
                </a:solidFill>
                <a:latin typeface="Century Gothic"/>
                <a:cs typeface="Century Gothic"/>
              </a:rPr>
              <a:t>gestão</a:t>
            </a:r>
            <a:r>
              <a:rPr sz="1400" spc="-90" dirty="0">
                <a:solidFill>
                  <a:srgbClr val="646363"/>
                </a:solidFill>
                <a:latin typeface="Century Gothic"/>
                <a:cs typeface="Century Gothic"/>
              </a:rPr>
              <a:t> </a:t>
            </a:r>
            <a:r>
              <a:rPr sz="1400" dirty="0">
                <a:solidFill>
                  <a:srgbClr val="646363"/>
                </a:solidFill>
                <a:latin typeface="Century Gothic"/>
                <a:cs typeface="Century Gothic"/>
              </a:rPr>
              <a:t>orçamentária</a:t>
            </a:r>
            <a:r>
              <a:rPr sz="1400" spc="-90" dirty="0">
                <a:solidFill>
                  <a:srgbClr val="646363"/>
                </a:solidFill>
                <a:latin typeface="Century Gothic"/>
                <a:cs typeface="Century Gothic"/>
              </a:rPr>
              <a:t> </a:t>
            </a:r>
            <a:r>
              <a:rPr sz="1400" spc="-75" dirty="0">
                <a:solidFill>
                  <a:srgbClr val="646363"/>
                </a:solidFill>
                <a:latin typeface="Century Gothic"/>
                <a:cs typeface="Century Gothic"/>
              </a:rPr>
              <a:t>e</a:t>
            </a:r>
            <a:r>
              <a:rPr sz="1400" spc="-90" dirty="0">
                <a:solidFill>
                  <a:srgbClr val="646363"/>
                </a:solidFill>
                <a:latin typeface="Century Gothic"/>
                <a:cs typeface="Century Gothic"/>
              </a:rPr>
              <a:t> </a:t>
            </a:r>
            <a:r>
              <a:rPr sz="1400" spc="10" dirty="0">
                <a:solidFill>
                  <a:srgbClr val="646363"/>
                </a:solidFill>
                <a:latin typeface="Century Gothic"/>
                <a:cs typeface="Century Gothic"/>
              </a:rPr>
              <a:t>financei-</a:t>
            </a:r>
            <a:r>
              <a:rPr sz="1400" spc="55" dirty="0">
                <a:solidFill>
                  <a:srgbClr val="646363"/>
                </a:solidFill>
                <a:latin typeface="Century Gothic"/>
                <a:cs typeface="Century Gothic"/>
              </a:rPr>
              <a:t> </a:t>
            </a:r>
            <a:r>
              <a:rPr sz="1400" spc="-55" dirty="0">
                <a:solidFill>
                  <a:srgbClr val="646363"/>
                </a:solidFill>
                <a:latin typeface="Century Gothic"/>
                <a:cs typeface="Century Gothic"/>
              </a:rPr>
              <a:t>ra,</a:t>
            </a:r>
            <a:r>
              <a:rPr sz="1400" spc="-25" dirty="0">
                <a:solidFill>
                  <a:srgbClr val="646363"/>
                </a:solidFill>
                <a:latin typeface="Century Gothic"/>
                <a:cs typeface="Century Gothic"/>
              </a:rPr>
              <a:t> </a:t>
            </a:r>
            <a:r>
              <a:rPr sz="1400" dirty="0">
                <a:solidFill>
                  <a:srgbClr val="646363"/>
                </a:solidFill>
                <a:latin typeface="Century Gothic"/>
                <a:cs typeface="Century Gothic"/>
              </a:rPr>
              <a:t>gestão</a:t>
            </a:r>
            <a:r>
              <a:rPr sz="1400" spc="-25" dirty="0">
                <a:solidFill>
                  <a:srgbClr val="646363"/>
                </a:solidFill>
                <a:latin typeface="Century Gothic"/>
                <a:cs typeface="Century Gothic"/>
              </a:rPr>
              <a:t> </a:t>
            </a:r>
            <a:r>
              <a:rPr sz="1400" spc="40" dirty="0">
                <a:solidFill>
                  <a:srgbClr val="646363"/>
                </a:solidFill>
                <a:latin typeface="Century Gothic"/>
                <a:cs typeface="Century Gothic"/>
              </a:rPr>
              <a:t>patrimonial</a:t>
            </a:r>
            <a:r>
              <a:rPr sz="1400" spc="-25" dirty="0">
                <a:solidFill>
                  <a:srgbClr val="646363"/>
                </a:solidFill>
                <a:latin typeface="Century Gothic"/>
                <a:cs typeface="Century Gothic"/>
              </a:rPr>
              <a:t> </a:t>
            </a:r>
            <a:r>
              <a:rPr sz="1400" spc="-75" dirty="0">
                <a:solidFill>
                  <a:srgbClr val="646363"/>
                </a:solidFill>
                <a:latin typeface="Century Gothic"/>
                <a:cs typeface="Century Gothic"/>
              </a:rPr>
              <a:t>e</a:t>
            </a:r>
            <a:r>
              <a:rPr sz="1400" spc="-25" dirty="0">
                <a:solidFill>
                  <a:srgbClr val="646363"/>
                </a:solidFill>
                <a:latin typeface="Century Gothic"/>
                <a:cs typeface="Century Gothic"/>
              </a:rPr>
              <a:t> </a:t>
            </a:r>
            <a:r>
              <a:rPr sz="1400" spc="40" dirty="0">
                <a:solidFill>
                  <a:srgbClr val="646363"/>
                </a:solidFill>
                <a:latin typeface="Century Gothic"/>
                <a:cs typeface="Century Gothic"/>
              </a:rPr>
              <a:t>infraestrutura</a:t>
            </a:r>
            <a:r>
              <a:rPr sz="1400" spc="-25" dirty="0">
                <a:solidFill>
                  <a:srgbClr val="646363"/>
                </a:solidFill>
                <a:latin typeface="Century Gothic"/>
                <a:cs typeface="Century Gothic"/>
              </a:rPr>
              <a:t> </a:t>
            </a:r>
            <a:r>
              <a:rPr sz="1400" spc="-75" dirty="0">
                <a:solidFill>
                  <a:srgbClr val="646363"/>
                </a:solidFill>
                <a:latin typeface="Century Gothic"/>
                <a:cs typeface="Century Gothic"/>
              </a:rPr>
              <a:t>e</a:t>
            </a:r>
            <a:r>
              <a:rPr sz="1400" spc="-25" dirty="0">
                <a:solidFill>
                  <a:srgbClr val="646363"/>
                </a:solidFill>
                <a:latin typeface="Century Gothic"/>
                <a:cs typeface="Century Gothic"/>
              </a:rPr>
              <a:t> </a:t>
            </a:r>
            <a:r>
              <a:rPr sz="1400" dirty="0">
                <a:solidFill>
                  <a:srgbClr val="646363"/>
                </a:solidFill>
                <a:latin typeface="Century Gothic"/>
                <a:cs typeface="Century Gothic"/>
              </a:rPr>
              <a:t>gestão</a:t>
            </a:r>
            <a:r>
              <a:rPr sz="1400" spc="-2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5" dirty="0">
                <a:solidFill>
                  <a:srgbClr val="646363"/>
                </a:solidFill>
                <a:latin typeface="Century Gothic"/>
                <a:cs typeface="Century Gothic"/>
              </a:rPr>
              <a:t> </a:t>
            </a:r>
            <a:r>
              <a:rPr sz="1400" spc="25" dirty="0">
                <a:solidFill>
                  <a:srgbClr val="646363"/>
                </a:solidFill>
                <a:latin typeface="Century Gothic"/>
                <a:cs typeface="Century Gothic"/>
              </a:rPr>
              <a:t>custos.</a:t>
            </a:r>
            <a:endParaRPr sz="1400">
              <a:latin typeface="Century Gothic"/>
              <a:cs typeface="Century Gothic"/>
            </a:endParaRPr>
          </a:p>
        </p:txBody>
      </p:sp>
      <p:sp>
        <p:nvSpPr>
          <p:cNvPr id="5" name="object 5"/>
          <p:cNvSpPr txBox="1">
            <a:spLocks noGrp="1"/>
          </p:cNvSpPr>
          <p:nvPr>
            <p:ph type="title"/>
          </p:nvPr>
        </p:nvSpPr>
        <p:spPr>
          <a:xfrm>
            <a:off x="433105" y="319851"/>
            <a:ext cx="2717165" cy="482600"/>
          </a:xfrm>
          <a:prstGeom prst="rect">
            <a:avLst/>
          </a:prstGeom>
        </p:spPr>
        <p:txBody>
          <a:bodyPr vert="horz" wrap="square" lIns="0" tIns="12700" rIns="0" bIns="0" rtlCol="0">
            <a:spAutoFit/>
          </a:bodyPr>
          <a:lstStyle/>
          <a:p>
            <a:pPr marL="12700">
              <a:lnSpc>
                <a:spcPct val="100000"/>
              </a:lnSpc>
              <a:spcBef>
                <a:spcPts val="100"/>
              </a:spcBef>
            </a:pPr>
            <a:r>
              <a:rPr spc="-10" dirty="0"/>
              <a:t>Apresentação</a:t>
            </a:r>
          </a:p>
        </p:txBody>
      </p:sp>
      <p:pic>
        <p:nvPicPr>
          <p:cNvPr id="6" name="object 6"/>
          <p:cNvPicPr/>
          <p:nvPr/>
        </p:nvPicPr>
        <p:blipFill>
          <a:blip r:embed="rId2" cstate="print"/>
          <a:stretch>
            <a:fillRect/>
          </a:stretch>
        </p:blipFill>
        <p:spPr>
          <a:xfrm>
            <a:off x="7919999" y="6300002"/>
            <a:ext cx="2705399" cy="2705399"/>
          </a:xfrm>
          <a:prstGeom prst="rect">
            <a:avLst/>
          </a:prstGeom>
        </p:spPr>
      </p:pic>
      <p:sp>
        <p:nvSpPr>
          <p:cNvPr id="7" name="object 7"/>
          <p:cNvSpPr/>
          <p:nvPr/>
        </p:nvSpPr>
        <p:spPr>
          <a:xfrm>
            <a:off x="0" y="942365"/>
            <a:ext cx="3231515" cy="55880"/>
          </a:xfrm>
          <a:custGeom>
            <a:avLst/>
            <a:gdLst/>
            <a:ahLst/>
            <a:cxnLst/>
            <a:rect l="l" t="t" r="r" b="b"/>
            <a:pathLst>
              <a:path w="3231515" h="55880">
                <a:moveTo>
                  <a:pt x="3230994" y="0"/>
                </a:moveTo>
                <a:lnTo>
                  <a:pt x="0" y="0"/>
                </a:lnTo>
                <a:lnTo>
                  <a:pt x="0" y="55841"/>
                </a:lnTo>
                <a:lnTo>
                  <a:pt x="3230994" y="55841"/>
                </a:lnTo>
                <a:lnTo>
                  <a:pt x="3230994" y="0"/>
                </a:lnTo>
                <a:close/>
              </a:path>
            </a:pathLst>
          </a:custGeom>
          <a:solidFill>
            <a:srgbClr val="646363"/>
          </a:solidFill>
        </p:spPr>
        <p:txBody>
          <a:bodyPr wrap="square" lIns="0" tIns="0" rIns="0" bIns="0" rtlCol="0"/>
          <a:lstStyle/>
          <a:p>
            <a:endParaRPr/>
          </a:p>
        </p:txBody>
      </p:sp>
      <p:sp>
        <p:nvSpPr>
          <p:cNvPr id="8" name="object 8"/>
          <p:cNvSpPr/>
          <p:nvPr/>
        </p:nvSpPr>
        <p:spPr>
          <a:xfrm>
            <a:off x="12595796" y="942365"/>
            <a:ext cx="4445" cy="55880"/>
          </a:xfrm>
          <a:custGeom>
            <a:avLst/>
            <a:gdLst/>
            <a:ahLst/>
            <a:cxnLst/>
            <a:rect l="l" t="t" r="r" b="b"/>
            <a:pathLst>
              <a:path w="4445" h="55880">
                <a:moveTo>
                  <a:pt x="4191" y="0"/>
                </a:moveTo>
                <a:lnTo>
                  <a:pt x="0" y="0"/>
                </a:lnTo>
                <a:lnTo>
                  <a:pt x="0" y="55841"/>
                </a:lnTo>
                <a:lnTo>
                  <a:pt x="4191" y="55841"/>
                </a:lnTo>
                <a:lnTo>
                  <a:pt x="4191" y="0"/>
                </a:lnTo>
                <a:close/>
              </a:path>
            </a:pathLst>
          </a:custGeom>
          <a:solidFill>
            <a:srgbClr val="646363"/>
          </a:solid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2519611"/>
            <a:ext cx="7307580" cy="5716950"/>
          </a:xfrm>
          <a:prstGeom prst="rect">
            <a:avLst/>
          </a:prstGeom>
        </p:spPr>
        <p:txBody>
          <a:bodyPr vert="horz" wrap="square" lIns="0" tIns="12700" rIns="0" bIns="0" rtlCol="0">
            <a:spAutoFit/>
          </a:bodyPr>
          <a:lstStyle/>
          <a:p>
            <a:pPr marL="3000375" algn="just">
              <a:lnSpc>
                <a:spcPct val="100000"/>
              </a:lnSpc>
              <a:spcBef>
                <a:spcPts val="100"/>
              </a:spcBef>
            </a:pPr>
            <a:endParaRPr lang="pt-BR" sz="1400" spc="50" dirty="0">
              <a:solidFill>
                <a:srgbClr val="8C4F04"/>
              </a:solidFill>
              <a:latin typeface="Century Gothic"/>
              <a:cs typeface="Century Gothic"/>
            </a:endParaRPr>
          </a:p>
          <a:p>
            <a:pPr marL="3000375" algn="just">
              <a:lnSpc>
                <a:spcPct val="100000"/>
              </a:lnSpc>
              <a:spcBef>
                <a:spcPts val="100"/>
              </a:spcBef>
            </a:pPr>
            <a:r>
              <a:rPr lang="pt-BR" sz="1400" spc="50" dirty="0">
                <a:solidFill>
                  <a:srgbClr val="8C4F04"/>
                </a:solidFill>
                <a:latin typeface="Century Gothic"/>
                <a:cs typeface="Century Gothic"/>
              </a:rPr>
              <a:t>Estratégias para Alcançar Objetivos Primordiais</a:t>
            </a:r>
          </a:p>
          <a:p>
            <a:pPr marL="3000375" algn="just">
              <a:lnSpc>
                <a:spcPct val="100000"/>
              </a:lnSpc>
              <a:spcBef>
                <a:spcPts val="100"/>
              </a:spcBef>
            </a:pPr>
            <a:endParaRPr lang="pt-BR" sz="1400" spc="50" dirty="0">
              <a:solidFill>
                <a:srgbClr val="8C4F04"/>
              </a:solidFill>
              <a:latin typeface="Century Gothic"/>
              <a:cs typeface="Century Gothic"/>
            </a:endParaRPr>
          </a:p>
          <a:p>
            <a:pPr marL="3000375" algn="just">
              <a:lnSpc>
                <a:spcPct val="100000"/>
              </a:lnSpc>
              <a:spcBef>
                <a:spcPts val="100"/>
              </a:spcBef>
            </a:pPr>
            <a:r>
              <a:rPr lang="pt-BR" sz="1400" spc="50" dirty="0">
                <a:solidFill>
                  <a:srgbClr val="8C4F04"/>
                </a:solidFill>
                <a:latin typeface="Century Gothic"/>
                <a:cs typeface="Century Gothic"/>
              </a:rPr>
              <a:t>	O Conselho Regional de Medicina Veterinária do Amazonas delineou suas estratégias de acordo com o Orçamento Programa aprovado para o Exercício de 2023, assim como as ações estabelecidas para promover uma gestão mais eficaz.</a:t>
            </a:r>
          </a:p>
          <a:p>
            <a:pPr marL="3000375" algn="just">
              <a:lnSpc>
                <a:spcPct val="100000"/>
              </a:lnSpc>
              <a:spcBef>
                <a:spcPts val="100"/>
              </a:spcBef>
            </a:pPr>
            <a:endParaRPr lang="pt-BR" sz="1400" spc="50" dirty="0">
              <a:solidFill>
                <a:srgbClr val="8C4F04"/>
              </a:solidFill>
              <a:latin typeface="Century Gothic"/>
              <a:cs typeface="Century Gothic"/>
            </a:endParaRPr>
          </a:p>
          <a:p>
            <a:pPr marL="3000375" algn="just">
              <a:lnSpc>
                <a:spcPct val="100000"/>
              </a:lnSpc>
              <a:spcBef>
                <a:spcPts val="100"/>
              </a:spcBef>
            </a:pPr>
            <a:r>
              <a:rPr lang="pt-BR" sz="1400" spc="50" dirty="0">
                <a:solidFill>
                  <a:srgbClr val="8C4F04"/>
                </a:solidFill>
                <a:latin typeface="Century Gothic"/>
                <a:cs typeface="Century Gothic"/>
              </a:rPr>
              <a:t>Gestão Orçamentária e Financeira</a:t>
            </a:r>
          </a:p>
          <a:p>
            <a:pPr marL="3000375" algn="just">
              <a:lnSpc>
                <a:spcPct val="100000"/>
              </a:lnSpc>
              <a:spcBef>
                <a:spcPts val="100"/>
              </a:spcBef>
            </a:pPr>
            <a:endParaRPr lang="pt-BR" sz="1400" spc="50" dirty="0">
              <a:solidFill>
                <a:srgbClr val="8C4F04"/>
              </a:solidFill>
              <a:latin typeface="Century Gothic"/>
              <a:cs typeface="Century Gothic"/>
            </a:endParaRPr>
          </a:p>
          <a:p>
            <a:pPr marL="3000375" algn="just">
              <a:lnSpc>
                <a:spcPct val="100000"/>
              </a:lnSpc>
              <a:spcBef>
                <a:spcPts val="100"/>
              </a:spcBef>
            </a:pPr>
            <a:r>
              <a:rPr lang="pt-BR" sz="1400" spc="50" dirty="0">
                <a:solidFill>
                  <a:srgbClr val="8C4F04"/>
                </a:solidFill>
                <a:latin typeface="Century Gothic"/>
                <a:cs typeface="Century Gothic"/>
              </a:rPr>
              <a:t>	A Assessoria Contábil atende às necessidades dos diferentes setores do CRMV/AM, concentrando-se na elaboração da proposta orçamentária e realizando ajustes conforme necessário para atender às demandas, além de acompanhar de perto sua evolução.</a:t>
            </a:r>
          </a:p>
          <a:p>
            <a:pPr marL="3000375" algn="just">
              <a:lnSpc>
                <a:spcPct val="100000"/>
              </a:lnSpc>
              <a:spcBef>
                <a:spcPts val="100"/>
              </a:spcBef>
            </a:pPr>
            <a:r>
              <a:rPr lang="pt-BR" sz="1400" spc="50" dirty="0">
                <a:solidFill>
                  <a:srgbClr val="8C4F04"/>
                </a:solidFill>
                <a:latin typeface="Century Gothic"/>
                <a:cs typeface="Century Gothic"/>
              </a:rPr>
              <a:t>	O acompanhamento do desempenho financeiro visa fornecer informações detalhadas sobre o fluxo financeiro, destacando a evolução das receitas e despesas do CRMV/AM ao longo do período. 	</a:t>
            </a:r>
            <a:endParaRPr sz="1200" dirty="0">
              <a:latin typeface="Century Gothic"/>
              <a:cs typeface="Century Gothic"/>
            </a:endParaRPr>
          </a:p>
        </p:txBody>
      </p:sp>
      <p:sp>
        <p:nvSpPr>
          <p:cNvPr id="3" name="object 3"/>
          <p:cNvSpPr txBox="1"/>
          <p:nvPr/>
        </p:nvSpPr>
        <p:spPr>
          <a:xfrm>
            <a:off x="1392426" y="794122"/>
            <a:ext cx="1176020" cy="421640"/>
          </a:xfrm>
          <a:prstGeom prst="rect">
            <a:avLst/>
          </a:prstGeom>
        </p:spPr>
        <p:txBody>
          <a:bodyPr vert="horz" wrap="square" lIns="0" tIns="12700" rIns="0" bIns="0" rtlCol="0">
            <a:spAutoFit/>
          </a:bodyPr>
          <a:lstStyle/>
          <a:p>
            <a:pPr marL="12700">
              <a:lnSpc>
                <a:spcPct val="100000"/>
              </a:lnSpc>
              <a:spcBef>
                <a:spcPts val="100"/>
              </a:spcBef>
            </a:pPr>
            <a:r>
              <a:rPr sz="2600" spc="245" dirty="0">
                <a:solidFill>
                  <a:srgbClr val="8C4F04"/>
                </a:solidFill>
                <a:latin typeface="Century Gothic"/>
                <a:cs typeface="Century Gothic"/>
              </a:rPr>
              <a:t>Júnior</a:t>
            </a:r>
            <a:endParaRPr sz="2600">
              <a:latin typeface="Century Gothic"/>
              <a:cs typeface="Century Gothic"/>
            </a:endParaRPr>
          </a:p>
        </p:txBody>
      </p:sp>
      <p:sp>
        <p:nvSpPr>
          <p:cNvPr id="4" name="object 4"/>
          <p:cNvSpPr txBox="1">
            <a:spLocks noGrp="1"/>
          </p:cNvSpPr>
          <p:nvPr>
            <p:ph type="title"/>
          </p:nvPr>
        </p:nvSpPr>
        <p:spPr>
          <a:xfrm>
            <a:off x="417606" y="347081"/>
            <a:ext cx="11750040" cy="482600"/>
          </a:xfrm>
          <a:prstGeom prst="rect">
            <a:avLst/>
          </a:prstGeom>
        </p:spPr>
        <p:txBody>
          <a:bodyPr vert="horz" wrap="square" lIns="0" tIns="12700" rIns="0" bIns="0" rtlCol="0">
            <a:spAutoFit/>
          </a:bodyPr>
          <a:lstStyle/>
          <a:p>
            <a:pPr marL="38100">
              <a:lnSpc>
                <a:spcPct val="100000"/>
              </a:lnSpc>
              <a:spcBef>
                <a:spcPts val="100"/>
              </a:spcBef>
              <a:tabLst>
                <a:tab pos="987425" algn="l"/>
              </a:tabLst>
            </a:pPr>
            <a:r>
              <a:rPr sz="4500" spc="270" baseline="-33333" dirty="0">
                <a:solidFill>
                  <a:srgbClr val="8C4F04"/>
                </a:solidFill>
              </a:rPr>
              <a:t>4.4.</a:t>
            </a:r>
            <a:r>
              <a:rPr sz="4500" baseline="-33333" dirty="0">
                <a:solidFill>
                  <a:srgbClr val="8C4F04"/>
                </a:solidFill>
              </a:rPr>
              <a:t>	</a:t>
            </a:r>
            <a:r>
              <a:rPr sz="2600" spc="55" dirty="0">
                <a:solidFill>
                  <a:srgbClr val="8C4F04"/>
                </a:solidFill>
              </a:rPr>
              <a:t>Declaração</a:t>
            </a:r>
            <a:r>
              <a:rPr sz="2600" spc="-30" dirty="0">
                <a:solidFill>
                  <a:srgbClr val="8C4F04"/>
                </a:solidFill>
              </a:rPr>
              <a:t> </a:t>
            </a:r>
            <a:r>
              <a:rPr sz="2600" spc="65" dirty="0">
                <a:solidFill>
                  <a:srgbClr val="8C4F04"/>
                </a:solidFill>
              </a:rPr>
              <a:t>do</a:t>
            </a:r>
            <a:r>
              <a:rPr sz="2600" spc="-30" dirty="0">
                <a:solidFill>
                  <a:srgbClr val="8C4F04"/>
                </a:solidFill>
              </a:rPr>
              <a:t> </a:t>
            </a:r>
            <a:r>
              <a:rPr sz="2600" spc="250" dirty="0">
                <a:solidFill>
                  <a:srgbClr val="8C4F04"/>
                </a:solidFill>
              </a:rPr>
              <a:t>Assessor</a:t>
            </a:r>
            <a:r>
              <a:rPr sz="2600" spc="-25" dirty="0">
                <a:solidFill>
                  <a:srgbClr val="8C4F04"/>
                </a:solidFill>
              </a:rPr>
              <a:t> </a:t>
            </a:r>
            <a:r>
              <a:rPr sz="2600" spc="114" dirty="0">
                <a:solidFill>
                  <a:srgbClr val="8C4F04"/>
                </a:solidFill>
              </a:rPr>
              <a:t>Contábil</a:t>
            </a:r>
            <a:r>
              <a:rPr sz="2600" spc="-30" dirty="0">
                <a:solidFill>
                  <a:srgbClr val="8C4F04"/>
                </a:solidFill>
              </a:rPr>
              <a:t> </a:t>
            </a:r>
            <a:r>
              <a:rPr sz="2600" spc="125" dirty="0">
                <a:solidFill>
                  <a:srgbClr val="8C4F04"/>
                </a:solidFill>
              </a:rPr>
              <a:t>Manoel</a:t>
            </a:r>
            <a:r>
              <a:rPr sz="2600" spc="-25" dirty="0">
                <a:solidFill>
                  <a:srgbClr val="8C4F04"/>
                </a:solidFill>
              </a:rPr>
              <a:t> </a:t>
            </a:r>
            <a:r>
              <a:rPr sz="2600" spc="-75" dirty="0">
                <a:solidFill>
                  <a:srgbClr val="8C4F04"/>
                </a:solidFill>
              </a:rPr>
              <a:t>de</a:t>
            </a:r>
            <a:r>
              <a:rPr sz="2600" spc="-30" dirty="0">
                <a:solidFill>
                  <a:srgbClr val="8C4F04"/>
                </a:solidFill>
              </a:rPr>
              <a:t> </a:t>
            </a:r>
            <a:r>
              <a:rPr sz="2600" spc="200" dirty="0">
                <a:solidFill>
                  <a:srgbClr val="8C4F04"/>
                </a:solidFill>
              </a:rPr>
              <a:t>Oliveira</a:t>
            </a:r>
            <a:r>
              <a:rPr sz="2600" spc="-25" dirty="0">
                <a:solidFill>
                  <a:srgbClr val="8C4F04"/>
                </a:solidFill>
              </a:rPr>
              <a:t> </a:t>
            </a:r>
            <a:r>
              <a:rPr sz="2600" spc="175" dirty="0">
                <a:solidFill>
                  <a:srgbClr val="8C4F04"/>
                </a:solidFill>
              </a:rPr>
              <a:t>Queiroz</a:t>
            </a:r>
            <a:endParaRPr sz="2600"/>
          </a:p>
        </p:txBody>
      </p:sp>
      <p:sp>
        <p:nvSpPr>
          <p:cNvPr id="6" name="object 6"/>
          <p:cNvSpPr txBox="1">
            <a:spLocks noGrp="1"/>
          </p:cNvSpPr>
          <p:nvPr>
            <p:ph sz="half" idx="3"/>
          </p:nvPr>
        </p:nvSpPr>
        <p:spPr>
          <a:xfrm>
            <a:off x="7870577" y="2519609"/>
            <a:ext cx="4310380" cy="6268383"/>
          </a:xfrm>
          <a:prstGeom prst="rect">
            <a:avLst/>
          </a:prstGeom>
        </p:spPr>
        <p:txBody>
          <a:bodyPr vert="horz" wrap="square" lIns="0" tIns="12700" rIns="0" bIns="0" rtlCol="0">
            <a:spAutoFit/>
          </a:bodyPr>
          <a:lstStyle/>
          <a:p>
            <a:pPr marL="12700" marR="5080" algn="just">
              <a:lnSpc>
                <a:spcPct val="100000"/>
              </a:lnSpc>
              <a:spcBef>
                <a:spcPts val="1680"/>
              </a:spcBef>
            </a:pPr>
            <a:r>
              <a:rPr lang="pt-BR" sz="1400" spc="50" dirty="0">
                <a:solidFill>
                  <a:srgbClr val="8C4F04"/>
                </a:solidFill>
                <a:latin typeface="Century Gothic"/>
                <a:cs typeface="Century Gothic"/>
              </a:rPr>
              <a:t>	É importante notar que o conselho experimenta sazonalidade na arrecadação de receitas, com o pico ocorrendo durante o vencimento das anuidades no final de maio de cada ano. Durante esse período, observa-se que a receita supera as despesas mensais. No entanto, nos meses subsequentes, de junho a dezembro, essa situação se inverte, exigindo um controle cuidadoso das receitas.</a:t>
            </a:r>
            <a:endParaRPr lang="pt-BR" spc="-10" dirty="0"/>
          </a:p>
          <a:p>
            <a:pPr marL="13335" algn="just">
              <a:lnSpc>
                <a:spcPct val="100000"/>
              </a:lnSpc>
              <a:spcBef>
                <a:spcPts val="1680"/>
              </a:spcBef>
            </a:pPr>
            <a:r>
              <a:rPr lang="pt-BR" dirty="0"/>
              <a:t>G</a:t>
            </a:r>
            <a:r>
              <a:rPr dirty="0" err="1"/>
              <a:t>estão</a:t>
            </a:r>
            <a:r>
              <a:rPr spc="-45" dirty="0"/>
              <a:t> </a:t>
            </a:r>
            <a:r>
              <a:rPr dirty="0"/>
              <a:t>de</a:t>
            </a:r>
            <a:r>
              <a:rPr spc="-40" dirty="0"/>
              <a:t> </a:t>
            </a:r>
            <a:r>
              <a:rPr spc="60" dirty="0"/>
              <a:t>custos</a:t>
            </a:r>
          </a:p>
          <a:p>
            <a:pPr marL="12700" marR="5715" indent="635" algn="just">
              <a:lnSpc>
                <a:spcPct val="100000"/>
              </a:lnSpc>
              <a:spcBef>
                <a:spcPts val="1680"/>
              </a:spcBef>
            </a:pPr>
            <a:r>
              <a:rPr spc="175" dirty="0"/>
              <a:t>Em</a:t>
            </a:r>
            <a:r>
              <a:rPr spc="15" dirty="0"/>
              <a:t> </a:t>
            </a:r>
            <a:r>
              <a:rPr spc="-25" dirty="0"/>
              <a:t>relação</a:t>
            </a:r>
            <a:r>
              <a:rPr spc="20" dirty="0"/>
              <a:t> </a:t>
            </a:r>
            <a:r>
              <a:rPr dirty="0"/>
              <a:t>à</a:t>
            </a:r>
            <a:r>
              <a:rPr spc="20" dirty="0"/>
              <a:t> </a:t>
            </a:r>
            <a:r>
              <a:rPr dirty="0"/>
              <a:t>gestão</a:t>
            </a:r>
            <a:r>
              <a:rPr spc="15" dirty="0"/>
              <a:t> </a:t>
            </a:r>
            <a:r>
              <a:rPr dirty="0"/>
              <a:t>de</a:t>
            </a:r>
            <a:r>
              <a:rPr spc="20" dirty="0"/>
              <a:t> </a:t>
            </a:r>
            <a:r>
              <a:rPr dirty="0"/>
              <a:t>custos,</a:t>
            </a:r>
            <a:r>
              <a:rPr spc="20" dirty="0"/>
              <a:t> </a:t>
            </a:r>
            <a:r>
              <a:rPr dirty="0"/>
              <a:t>o</a:t>
            </a:r>
            <a:r>
              <a:rPr spc="15" dirty="0"/>
              <a:t> </a:t>
            </a:r>
            <a:r>
              <a:rPr spc="-20" dirty="0"/>
              <a:t>CRMV/AM</a:t>
            </a:r>
            <a:r>
              <a:rPr spc="20" dirty="0"/>
              <a:t> </a:t>
            </a:r>
            <a:r>
              <a:rPr spc="-20" dirty="0"/>
              <a:t>ela- </a:t>
            </a:r>
            <a:r>
              <a:rPr dirty="0"/>
              <a:t>bora</a:t>
            </a:r>
            <a:r>
              <a:rPr spc="290" dirty="0"/>
              <a:t> </a:t>
            </a:r>
            <a:r>
              <a:rPr dirty="0"/>
              <a:t>e</a:t>
            </a:r>
            <a:r>
              <a:rPr spc="290" dirty="0"/>
              <a:t> </a:t>
            </a:r>
            <a:r>
              <a:rPr dirty="0"/>
              <a:t>executa</a:t>
            </a:r>
            <a:r>
              <a:rPr spc="295" dirty="0"/>
              <a:t> </a:t>
            </a:r>
            <a:r>
              <a:rPr spc="50" dirty="0"/>
              <a:t>seu</a:t>
            </a:r>
            <a:r>
              <a:rPr spc="290" dirty="0"/>
              <a:t> </a:t>
            </a:r>
            <a:r>
              <a:rPr dirty="0"/>
              <a:t>orçamento</a:t>
            </a:r>
            <a:r>
              <a:rPr spc="295" dirty="0"/>
              <a:t> </a:t>
            </a:r>
            <a:r>
              <a:rPr dirty="0"/>
              <a:t>por</a:t>
            </a:r>
            <a:r>
              <a:rPr spc="290" dirty="0"/>
              <a:t> </a:t>
            </a:r>
            <a:r>
              <a:rPr dirty="0"/>
              <a:t>Centro</a:t>
            </a:r>
            <a:r>
              <a:rPr spc="295" dirty="0"/>
              <a:t> </a:t>
            </a:r>
            <a:r>
              <a:rPr spc="-25" dirty="0"/>
              <a:t>de </a:t>
            </a:r>
            <a:r>
              <a:rPr dirty="0"/>
              <a:t>Custos,</a:t>
            </a:r>
            <a:r>
              <a:rPr spc="45" dirty="0"/>
              <a:t> </a:t>
            </a:r>
            <a:r>
              <a:rPr dirty="0"/>
              <a:t>de</a:t>
            </a:r>
            <a:r>
              <a:rPr spc="50" dirty="0"/>
              <a:t> </a:t>
            </a:r>
            <a:r>
              <a:rPr spc="-20" dirty="0"/>
              <a:t>acordo</a:t>
            </a:r>
            <a:r>
              <a:rPr spc="50" dirty="0"/>
              <a:t> </a:t>
            </a:r>
            <a:r>
              <a:rPr dirty="0"/>
              <a:t>com</a:t>
            </a:r>
            <a:r>
              <a:rPr spc="45" dirty="0"/>
              <a:t> </a:t>
            </a:r>
            <a:r>
              <a:rPr dirty="0"/>
              <a:t>determinação</a:t>
            </a:r>
            <a:r>
              <a:rPr spc="50" dirty="0"/>
              <a:t> </a:t>
            </a:r>
            <a:r>
              <a:rPr dirty="0"/>
              <a:t>do</a:t>
            </a:r>
            <a:r>
              <a:rPr spc="50" dirty="0"/>
              <a:t> </a:t>
            </a:r>
            <a:r>
              <a:rPr spc="-10" dirty="0"/>
              <a:t>CFMV, </a:t>
            </a:r>
            <a:r>
              <a:rPr dirty="0"/>
              <a:t>sendo</a:t>
            </a:r>
            <a:r>
              <a:rPr spc="215" dirty="0"/>
              <a:t> </a:t>
            </a:r>
            <a:r>
              <a:rPr dirty="0"/>
              <a:t>que</a:t>
            </a:r>
            <a:r>
              <a:rPr spc="215" dirty="0"/>
              <a:t> </a:t>
            </a:r>
            <a:r>
              <a:rPr dirty="0"/>
              <a:t>no</a:t>
            </a:r>
            <a:r>
              <a:rPr spc="215" dirty="0"/>
              <a:t> </a:t>
            </a:r>
            <a:r>
              <a:rPr dirty="0"/>
              <a:t>exercício</a:t>
            </a:r>
            <a:r>
              <a:rPr spc="215" dirty="0"/>
              <a:t> </a:t>
            </a:r>
            <a:r>
              <a:rPr dirty="0"/>
              <a:t>de</a:t>
            </a:r>
            <a:r>
              <a:rPr spc="220" dirty="0"/>
              <a:t> </a:t>
            </a:r>
            <a:r>
              <a:rPr dirty="0"/>
              <a:t>202</a:t>
            </a:r>
            <a:r>
              <a:rPr lang="pt-BR" dirty="0"/>
              <a:t>3</a:t>
            </a:r>
            <a:r>
              <a:rPr spc="215" dirty="0"/>
              <a:t> </a:t>
            </a:r>
            <a:r>
              <a:rPr spc="50" dirty="0"/>
              <a:t>os</a:t>
            </a:r>
            <a:r>
              <a:rPr spc="215" dirty="0"/>
              <a:t> </a:t>
            </a:r>
            <a:r>
              <a:rPr dirty="0"/>
              <a:t>recursos</a:t>
            </a:r>
            <a:r>
              <a:rPr spc="215" dirty="0"/>
              <a:t> </a:t>
            </a:r>
            <a:r>
              <a:rPr spc="-25" dirty="0"/>
              <a:t>fo- </a:t>
            </a:r>
            <a:r>
              <a:rPr dirty="0"/>
              <a:t>ram</a:t>
            </a:r>
            <a:r>
              <a:rPr spc="-10" dirty="0"/>
              <a:t> </a:t>
            </a:r>
            <a:r>
              <a:rPr spc="-30" dirty="0"/>
              <a:t>alocados</a:t>
            </a:r>
            <a:r>
              <a:rPr spc="-10" dirty="0"/>
              <a:t> </a:t>
            </a:r>
            <a:r>
              <a:rPr dirty="0"/>
              <a:t>em</a:t>
            </a:r>
            <a:r>
              <a:rPr spc="-10" dirty="0"/>
              <a:t> </a:t>
            </a:r>
            <a:r>
              <a:rPr spc="-55" dirty="0"/>
              <a:t>10</a:t>
            </a:r>
            <a:r>
              <a:rPr spc="-5" dirty="0"/>
              <a:t> </a:t>
            </a:r>
            <a:r>
              <a:rPr spc="-10" dirty="0"/>
              <a:t>(dez) </a:t>
            </a:r>
            <a:r>
              <a:rPr dirty="0"/>
              <a:t>centro</a:t>
            </a:r>
            <a:r>
              <a:rPr spc="-10" dirty="0"/>
              <a:t> </a:t>
            </a:r>
            <a:r>
              <a:rPr spc="-30" dirty="0"/>
              <a:t>de</a:t>
            </a:r>
            <a:r>
              <a:rPr spc="-5" dirty="0"/>
              <a:t> </a:t>
            </a:r>
            <a:r>
              <a:rPr spc="-10" dirty="0"/>
              <a:t>custos:</a:t>
            </a:r>
          </a:p>
          <a:p>
            <a:pPr marL="241300" indent="-228600">
              <a:lnSpc>
                <a:spcPct val="100000"/>
              </a:lnSpc>
              <a:spcBef>
                <a:spcPts val="1680"/>
              </a:spcBef>
              <a:buChar char="•"/>
              <a:tabLst>
                <a:tab pos="241300" algn="l"/>
              </a:tabLst>
            </a:pPr>
            <a:r>
              <a:rPr spc="-20" dirty="0"/>
              <a:t>Gestão</a:t>
            </a:r>
            <a:r>
              <a:rPr spc="25" dirty="0"/>
              <a:t> </a:t>
            </a:r>
            <a:r>
              <a:rPr spc="-30" dirty="0"/>
              <a:t>de</a:t>
            </a:r>
            <a:r>
              <a:rPr spc="25" dirty="0"/>
              <a:t> </a:t>
            </a:r>
            <a:r>
              <a:rPr dirty="0"/>
              <a:t>Pessoas</a:t>
            </a:r>
            <a:r>
              <a:rPr spc="30" dirty="0"/>
              <a:t> </a:t>
            </a:r>
            <a:r>
              <a:rPr dirty="0"/>
              <a:t>–</a:t>
            </a:r>
            <a:r>
              <a:rPr spc="25" dirty="0"/>
              <a:t> </a:t>
            </a:r>
            <a:r>
              <a:rPr spc="120" dirty="0"/>
              <a:t>R$</a:t>
            </a:r>
            <a:r>
              <a:rPr spc="30" dirty="0"/>
              <a:t> </a:t>
            </a:r>
            <a:r>
              <a:rPr spc="-10" dirty="0"/>
              <a:t>739.203,88</a:t>
            </a:r>
          </a:p>
          <a:p>
            <a:pPr marL="241300" indent="-228600">
              <a:lnSpc>
                <a:spcPct val="100000"/>
              </a:lnSpc>
              <a:buChar char="•"/>
              <a:tabLst>
                <a:tab pos="241300" algn="l"/>
              </a:tabLst>
            </a:pPr>
            <a:r>
              <a:rPr spc="-20" dirty="0"/>
              <a:t>Gestão</a:t>
            </a:r>
            <a:r>
              <a:rPr spc="105" dirty="0"/>
              <a:t> </a:t>
            </a:r>
            <a:r>
              <a:rPr dirty="0"/>
              <a:t>Administrativa</a:t>
            </a:r>
            <a:r>
              <a:rPr spc="105" dirty="0"/>
              <a:t> </a:t>
            </a:r>
            <a:r>
              <a:rPr dirty="0"/>
              <a:t>–</a:t>
            </a:r>
            <a:r>
              <a:rPr spc="105" dirty="0"/>
              <a:t> </a:t>
            </a:r>
            <a:r>
              <a:rPr spc="120" dirty="0"/>
              <a:t>R$</a:t>
            </a:r>
            <a:r>
              <a:rPr spc="110" dirty="0"/>
              <a:t> </a:t>
            </a:r>
            <a:r>
              <a:rPr spc="-10" dirty="0"/>
              <a:t>2.807.045,08</a:t>
            </a:r>
          </a:p>
          <a:p>
            <a:pPr marL="241300" indent="-228600">
              <a:lnSpc>
                <a:spcPct val="100000"/>
              </a:lnSpc>
              <a:buChar char="•"/>
              <a:tabLst>
                <a:tab pos="241300" algn="l"/>
              </a:tabLst>
            </a:pPr>
            <a:r>
              <a:rPr dirty="0"/>
              <a:t>Eventos</a:t>
            </a:r>
            <a:r>
              <a:rPr spc="60" dirty="0"/>
              <a:t> </a:t>
            </a:r>
            <a:r>
              <a:rPr spc="50" dirty="0"/>
              <a:t>Administrativos</a:t>
            </a:r>
            <a:r>
              <a:rPr spc="60" dirty="0"/>
              <a:t> </a:t>
            </a:r>
            <a:r>
              <a:rPr dirty="0"/>
              <a:t>–</a:t>
            </a:r>
            <a:r>
              <a:rPr spc="65" dirty="0"/>
              <a:t> </a:t>
            </a:r>
            <a:r>
              <a:rPr spc="120" dirty="0"/>
              <a:t>R$</a:t>
            </a:r>
            <a:r>
              <a:rPr spc="60" dirty="0"/>
              <a:t> </a:t>
            </a:r>
            <a:r>
              <a:rPr spc="-10" dirty="0"/>
              <a:t>12.800,74</a:t>
            </a:r>
          </a:p>
          <a:p>
            <a:pPr marL="241300" indent="-228600">
              <a:lnSpc>
                <a:spcPct val="100000"/>
              </a:lnSpc>
              <a:buChar char="•"/>
              <a:tabLst>
                <a:tab pos="241300" algn="l"/>
              </a:tabLst>
            </a:pPr>
            <a:r>
              <a:rPr spc="-55" dirty="0"/>
              <a:t>Capacitações</a:t>
            </a:r>
            <a:r>
              <a:rPr spc="-20" dirty="0"/>
              <a:t> </a:t>
            </a:r>
            <a:r>
              <a:rPr spc="-80" dirty="0"/>
              <a:t>e</a:t>
            </a:r>
            <a:r>
              <a:rPr spc="-15" dirty="0"/>
              <a:t> </a:t>
            </a:r>
            <a:r>
              <a:rPr spc="50" dirty="0"/>
              <a:t>Treinamentos</a:t>
            </a:r>
            <a:r>
              <a:rPr spc="-15" dirty="0"/>
              <a:t> </a:t>
            </a:r>
            <a:r>
              <a:rPr dirty="0"/>
              <a:t>–</a:t>
            </a:r>
            <a:r>
              <a:rPr spc="-20" dirty="0"/>
              <a:t> </a:t>
            </a:r>
            <a:r>
              <a:rPr spc="120" dirty="0"/>
              <a:t>R$</a:t>
            </a:r>
            <a:r>
              <a:rPr spc="-15" dirty="0"/>
              <a:t> </a:t>
            </a:r>
            <a:r>
              <a:rPr spc="-10" dirty="0"/>
              <a:t>3.193,31</a:t>
            </a:r>
          </a:p>
          <a:p>
            <a:pPr marL="241300" indent="-228600">
              <a:lnSpc>
                <a:spcPct val="100000"/>
              </a:lnSpc>
              <a:buChar char="•"/>
              <a:tabLst>
                <a:tab pos="241300" algn="l"/>
              </a:tabLst>
            </a:pPr>
            <a:r>
              <a:rPr dirty="0"/>
              <a:t>Eleições</a:t>
            </a:r>
            <a:r>
              <a:rPr spc="40" dirty="0"/>
              <a:t> </a:t>
            </a:r>
            <a:r>
              <a:rPr dirty="0"/>
              <a:t>–</a:t>
            </a:r>
            <a:r>
              <a:rPr spc="40" dirty="0"/>
              <a:t> </a:t>
            </a:r>
            <a:r>
              <a:rPr spc="120" dirty="0"/>
              <a:t>R$</a:t>
            </a:r>
            <a:r>
              <a:rPr spc="40" dirty="0"/>
              <a:t> </a:t>
            </a:r>
            <a:r>
              <a:rPr spc="-10" dirty="0"/>
              <a:t>16.514,44</a:t>
            </a:r>
          </a:p>
          <a:p>
            <a:pPr marL="241300" indent="-228600">
              <a:lnSpc>
                <a:spcPct val="100000"/>
              </a:lnSpc>
              <a:buChar char="•"/>
              <a:tabLst>
                <a:tab pos="241300" algn="l"/>
              </a:tabLst>
            </a:pPr>
            <a:r>
              <a:rPr dirty="0"/>
              <a:t>Seções</a:t>
            </a:r>
            <a:r>
              <a:rPr spc="40" dirty="0"/>
              <a:t> </a:t>
            </a:r>
            <a:r>
              <a:rPr spc="10" dirty="0"/>
              <a:t>Plenárias</a:t>
            </a:r>
            <a:r>
              <a:rPr spc="45" dirty="0"/>
              <a:t> </a:t>
            </a:r>
            <a:r>
              <a:rPr spc="10" dirty="0"/>
              <a:t>–</a:t>
            </a:r>
            <a:r>
              <a:rPr spc="45" dirty="0"/>
              <a:t> </a:t>
            </a:r>
            <a:r>
              <a:rPr spc="120" dirty="0"/>
              <a:t>R$</a:t>
            </a:r>
            <a:r>
              <a:rPr spc="45" dirty="0"/>
              <a:t> </a:t>
            </a:r>
            <a:r>
              <a:rPr spc="-10" dirty="0"/>
              <a:t>28.325,00</a:t>
            </a:r>
          </a:p>
          <a:p>
            <a:pPr marL="241300" indent="-228600">
              <a:lnSpc>
                <a:spcPct val="100000"/>
              </a:lnSpc>
              <a:buChar char="•"/>
              <a:tabLst>
                <a:tab pos="241300" algn="l"/>
              </a:tabLst>
            </a:pPr>
            <a:r>
              <a:rPr dirty="0"/>
              <a:t>Repasses</a:t>
            </a:r>
            <a:r>
              <a:rPr spc="50" dirty="0"/>
              <a:t> </a:t>
            </a:r>
            <a:r>
              <a:rPr spc="-95" dirty="0"/>
              <a:t>ao</a:t>
            </a:r>
            <a:r>
              <a:rPr spc="50" dirty="0"/>
              <a:t> </a:t>
            </a:r>
            <a:r>
              <a:rPr dirty="0"/>
              <a:t>CFMV</a:t>
            </a:r>
            <a:r>
              <a:rPr spc="50" dirty="0"/>
              <a:t> </a:t>
            </a:r>
            <a:r>
              <a:rPr dirty="0"/>
              <a:t>–</a:t>
            </a:r>
            <a:r>
              <a:rPr spc="50" dirty="0"/>
              <a:t> </a:t>
            </a:r>
            <a:r>
              <a:rPr spc="120" dirty="0"/>
              <a:t>R$</a:t>
            </a:r>
            <a:r>
              <a:rPr spc="55" dirty="0"/>
              <a:t> </a:t>
            </a:r>
            <a:r>
              <a:rPr spc="-10" dirty="0"/>
              <a:t>383.068,38</a:t>
            </a:r>
          </a:p>
          <a:p>
            <a:pPr marL="241300" indent="-228600">
              <a:lnSpc>
                <a:spcPct val="100000"/>
              </a:lnSpc>
              <a:buChar char="•"/>
              <a:tabLst>
                <a:tab pos="241300" algn="l"/>
              </a:tabLst>
            </a:pPr>
            <a:r>
              <a:rPr spc="-20" dirty="0"/>
              <a:t>Gestão</a:t>
            </a:r>
            <a:r>
              <a:rPr spc="-25" dirty="0"/>
              <a:t> </a:t>
            </a:r>
            <a:r>
              <a:rPr spc="-30" dirty="0"/>
              <a:t>de</a:t>
            </a:r>
            <a:r>
              <a:rPr spc="-20" dirty="0"/>
              <a:t> </a:t>
            </a:r>
            <a:r>
              <a:rPr dirty="0"/>
              <a:t>Fiscalização</a:t>
            </a:r>
            <a:r>
              <a:rPr spc="-20" dirty="0"/>
              <a:t> </a:t>
            </a:r>
            <a:r>
              <a:rPr dirty="0"/>
              <a:t>–</a:t>
            </a:r>
            <a:r>
              <a:rPr spc="-20" dirty="0"/>
              <a:t> </a:t>
            </a:r>
            <a:r>
              <a:rPr spc="120" dirty="0"/>
              <a:t>R$</a:t>
            </a:r>
            <a:r>
              <a:rPr spc="-20" dirty="0"/>
              <a:t> </a:t>
            </a:r>
            <a:r>
              <a:rPr spc="-10" dirty="0"/>
              <a:t>35,516,88</a:t>
            </a:r>
          </a:p>
          <a:p>
            <a:pPr marL="241300" indent="-228600">
              <a:lnSpc>
                <a:spcPct val="100000"/>
              </a:lnSpc>
              <a:buChar char="•"/>
              <a:tabLst>
                <a:tab pos="241300" algn="l"/>
              </a:tabLst>
            </a:pPr>
            <a:r>
              <a:rPr spc="-25" dirty="0"/>
              <a:t>Realização</a:t>
            </a:r>
            <a:r>
              <a:rPr spc="-35" dirty="0"/>
              <a:t> </a:t>
            </a:r>
            <a:r>
              <a:rPr spc="-30" dirty="0"/>
              <a:t>de </a:t>
            </a:r>
            <a:r>
              <a:rPr spc="50" dirty="0"/>
              <a:t>Reuniões</a:t>
            </a:r>
            <a:r>
              <a:rPr spc="-30" dirty="0"/>
              <a:t> </a:t>
            </a:r>
            <a:r>
              <a:rPr dirty="0"/>
              <a:t>do</a:t>
            </a:r>
            <a:r>
              <a:rPr spc="-30" dirty="0"/>
              <a:t> </a:t>
            </a:r>
            <a:r>
              <a:rPr spc="60" dirty="0"/>
              <a:t>Sistema</a:t>
            </a:r>
            <a:r>
              <a:rPr spc="-30" dirty="0"/>
              <a:t> </a:t>
            </a:r>
            <a:r>
              <a:rPr spc="-50" dirty="0"/>
              <a:t>–</a:t>
            </a:r>
          </a:p>
          <a:p>
            <a:pPr marL="241300">
              <a:lnSpc>
                <a:spcPct val="100000"/>
              </a:lnSpc>
            </a:pPr>
            <a:r>
              <a:rPr spc="120" dirty="0"/>
              <a:t>R$</a:t>
            </a:r>
            <a:r>
              <a:rPr spc="-25" dirty="0"/>
              <a:t> </a:t>
            </a:r>
            <a:r>
              <a:rPr spc="-10" dirty="0"/>
              <a:t>23.195,08</a:t>
            </a:r>
          </a:p>
          <a:p>
            <a:pPr marL="241300" indent="-228600">
              <a:lnSpc>
                <a:spcPct val="100000"/>
              </a:lnSpc>
              <a:buChar char="•"/>
              <a:tabLst>
                <a:tab pos="241300" algn="l"/>
              </a:tabLst>
            </a:pPr>
            <a:r>
              <a:rPr dirty="0"/>
              <a:t>Representações</a:t>
            </a:r>
            <a:r>
              <a:rPr spc="25" dirty="0"/>
              <a:t> </a:t>
            </a:r>
            <a:r>
              <a:rPr dirty="0"/>
              <a:t>–</a:t>
            </a:r>
            <a:r>
              <a:rPr spc="25" dirty="0"/>
              <a:t> </a:t>
            </a:r>
            <a:r>
              <a:rPr spc="120" dirty="0"/>
              <a:t>R$</a:t>
            </a:r>
            <a:r>
              <a:rPr spc="30" dirty="0"/>
              <a:t> </a:t>
            </a:r>
            <a:r>
              <a:rPr spc="-10" dirty="0"/>
              <a:t>24.439,16</a:t>
            </a:r>
          </a:p>
        </p:txBody>
      </p:sp>
      <p:sp>
        <p:nvSpPr>
          <p:cNvPr id="7" name="object 7"/>
          <p:cNvSpPr txBox="1"/>
          <p:nvPr/>
        </p:nvSpPr>
        <p:spPr>
          <a:xfrm>
            <a:off x="224393" y="2525271"/>
            <a:ext cx="138499" cy="2860040"/>
          </a:xfrm>
          <a:prstGeom prst="rect">
            <a:avLst/>
          </a:prstGeom>
        </p:spPr>
        <p:txBody>
          <a:bodyPr vert="vert270" wrap="square" lIns="0" tIns="8890" rIns="0" bIns="0" rtlCol="0">
            <a:spAutoFit/>
          </a:bodyPr>
          <a:lstStyle/>
          <a:p>
            <a:pPr marL="12700">
              <a:lnSpc>
                <a:spcPct val="100000"/>
              </a:lnSpc>
              <a:spcBef>
                <a:spcPts val="70"/>
              </a:spcBef>
            </a:pPr>
            <a:r>
              <a:rPr sz="900" dirty="0">
                <a:solidFill>
                  <a:srgbClr val="8C4F04"/>
                </a:solidFill>
                <a:latin typeface="Century Gothic"/>
                <a:cs typeface="Century Gothic"/>
              </a:rPr>
              <a:t>Foto:</a:t>
            </a:r>
            <a:r>
              <a:rPr sz="900" spc="5" dirty="0">
                <a:solidFill>
                  <a:srgbClr val="8C4F04"/>
                </a:solidFill>
                <a:latin typeface="Century Gothic"/>
                <a:cs typeface="Century Gothic"/>
              </a:rPr>
              <a:t> </a:t>
            </a:r>
            <a:r>
              <a:rPr sz="900" spc="-20" dirty="0">
                <a:solidFill>
                  <a:srgbClr val="8C4F04"/>
                </a:solidFill>
                <a:latin typeface="Century Gothic"/>
                <a:cs typeface="Century Gothic"/>
              </a:rPr>
              <a:t>Acervo</a:t>
            </a:r>
            <a:r>
              <a:rPr sz="900" spc="10" dirty="0">
                <a:solidFill>
                  <a:srgbClr val="8C4F04"/>
                </a:solidFill>
                <a:latin typeface="Century Gothic"/>
                <a:cs typeface="Century Gothic"/>
              </a:rPr>
              <a:t> </a:t>
            </a:r>
            <a:r>
              <a:rPr sz="900" spc="-10" dirty="0">
                <a:solidFill>
                  <a:srgbClr val="8C4F04"/>
                </a:solidFill>
                <a:latin typeface="Century Gothic"/>
                <a:cs typeface="Century Gothic"/>
              </a:rPr>
              <a:t>de</a:t>
            </a:r>
            <a:r>
              <a:rPr sz="900" spc="5" dirty="0">
                <a:solidFill>
                  <a:srgbClr val="8C4F04"/>
                </a:solidFill>
                <a:latin typeface="Century Gothic"/>
                <a:cs typeface="Century Gothic"/>
              </a:rPr>
              <a:t> </a:t>
            </a:r>
            <a:r>
              <a:rPr lang="pt-BR" sz="900" spc="5" dirty="0">
                <a:solidFill>
                  <a:srgbClr val="8C4F04"/>
                </a:solidFill>
                <a:latin typeface="Century Gothic"/>
                <a:cs typeface="Century Gothic"/>
              </a:rPr>
              <a:t>Rodrigo Fernandes dos Santos</a:t>
            </a:r>
            <a:endParaRPr sz="900" dirty="0">
              <a:latin typeface="Century Gothic"/>
              <a:cs typeface="Century Gothic"/>
            </a:endParaRPr>
          </a:p>
        </p:txBody>
      </p:sp>
      <p:sp>
        <p:nvSpPr>
          <p:cNvPr id="8" name="object 8"/>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pic>
        <p:nvPicPr>
          <p:cNvPr id="10" name="Imagem 9" descr="Homem de terno e gravata com a mão no rosto&#10;&#10;Descrição gerada automaticamente">
            <a:extLst>
              <a:ext uri="{FF2B5EF4-FFF2-40B4-BE49-F238E27FC236}">
                <a16:creationId xmlns:a16="http://schemas.microsoft.com/office/drawing/2014/main" id="{65D8D665-F63E-4A2D-75DB-7E5E1AA8A1B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9920" y="2519609"/>
            <a:ext cx="2503797" cy="2152387"/>
          </a:xfrm>
          <a:prstGeom prst="rect">
            <a:avLst/>
          </a:prstGeom>
        </p:spPr>
      </p:pic>
      <p:sp>
        <p:nvSpPr>
          <p:cNvPr id="11" name="object 2">
            <a:extLst>
              <a:ext uri="{FF2B5EF4-FFF2-40B4-BE49-F238E27FC236}">
                <a16:creationId xmlns:a16="http://schemas.microsoft.com/office/drawing/2014/main" id="{CC578A08-411F-8E6A-8F28-6E74C1025205}"/>
              </a:ext>
            </a:extLst>
          </p:cNvPr>
          <p:cNvSpPr txBox="1"/>
          <p:nvPr/>
        </p:nvSpPr>
        <p:spPr>
          <a:xfrm>
            <a:off x="6571046" y="9609766"/>
            <a:ext cx="56146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4</a:t>
            </a:r>
            <a:r>
              <a:rPr lang="pt-BR" sz="1200" spc="-25" dirty="0">
                <a:solidFill>
                  <a:srgbClr val="646363"/>
                </a:solidFill>
                <a:latin typeface="Century Gothic"/>
                <a:cs typeface="Century Gothic"/>
              </a:rPr>
              <a:t>0</a:t>
            </a:r>
            <a:endParaRPr sz="1200" dirty="0">
              <a:latin typeface="Century Gothic"/>
              <a:cs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046" y="9609766"/>
            <a:ext cx="56146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41</a:t>
            </a:r>
            <a:endParaRPr sz="1200">
              <a:latin typeface="Century Gothic"/>
              <a:cs typeface="Century Gothic"/>
            </a:endParaRPr>
          </a:p>
        </p:txBody>
      </p:sp>
      <p:sp>
        <p:nvSpPr>
          <p:cNvPr id="3" name="object 3"/>
          <p:cNvSpPr txBox="1"/>
          <p:nvPr/>
        </p:nvSpPr>
        <p:spPr>
          <a:xfrm>
            <a:off x="410300" y="2756954"/>
            <a:ext cx="5814060" cy="5096267"/>
          </a:xfrm>
          <a:prstGeom prst="rect">
            <a:avLst/>
          </a:prstGeom>
        </p:spPr>
        <p:txBody>
          <a:bodyPr vert="horz" wrap="square" lIns="0" tIns="12700" rIns="0" bIns="0" rtlCol="0">
            <a:spAutoFit/>
          </a:bodyPr>
          <a:lstStyle/>
          <a:p>
            <a:pPr marL="12700" algn="just">
              <a:lnSpc>
                <a:spcPct val="100000"/>
              </a:lnSpc>
              <a:spcBef>
                <a:spcPts val="100"/>
              </a:spcBef>
            </a:pPr>
            <a:r>
              <a:rPr lang="pt-BR" sz="1400" dirty="0">
                <a:solidFill>
                  <a:srgbClr val="8C4F04"/>
                </a:solidFill>
                <a:latin typeface="Century Gothic"/>
                <a:cs typeface="Century Gothic"/>
              </a:rPr>
              <a:t>Demonstrações Contábeis</a:t>
            </a:r>
          </a:p>
          <a:p>
            <a:pPr marL="12700" algn="just">
              <a:lnSpc>
                <a:spcPct val="100000"/>
              </a:lnSpc>
              <a:spcBef>
                <a:spcPts val="100"/>
              </a:spcBef>
            </a:pPr>
            <a:endParaRPr lang="pt-BR" sz="1400" dirty="0">
              <a:solidFill>
                <a:srgbClr val="8C4F04"/>
              </a:solidFill>
              <a:latin typeface="Century Gothic"/>
              <a:cs typeface="Century Gothic"/>
            </a:endParaRPr>
          </a:p>
          <a:p>
            <a:pPr marL="12700" algn="just">
              <a:lnSpc>
                <a:spcPct val="100000"/>
              </a:lnSpc>
              <a:spcBef>
                <a:spcPts val="100"/>
              </a:spcBef>
            </a:pPr>
            <a:r>
              <a:rPr lang="pt-BR" sz="1400" dirty="0">
                <a:solidFill>
                  <a:srgbClr val="8C4F04"/>
                </a:solidFill>
                <a:latin typeface="Century Gothic"/>
                <a:cs typeface="Century Gothic"/>
              </a:rPr>
              <a:t>As Demonstrações Contábeis foram organizadas de acordo com as práticas contábeis adotadas no Brasil, em conformidade com a Lei n.º 4.320/64 e as Normas Brasileiras de Contabilidade Aplicadas ao Setor Público (NBCASP).</a:t>
            </a:r>
          </a:p>
          <a:p>
            <a:pPr marL="12700" algn="just">
              <a:lnSpc>
                <a:spcPct val="100000"/>
              </a:lnSpc>
              <a:spcBef>
                <a:spcPts val="100"/>
              </a:spcBef>
            </a:pPr>
            <a:endParaRPr lang="pt-BR" sz="1400" dirty="0">
              <a:solidFill>
                <a:srgbClr val="8C4F04"/>
              </a:solidFill>
              <a:latin typeface="Century Gothic"/>
              <a:cs typeface="Century Gothic"/>
            </a:endParaRPr>
          </a:p>
          <a:p>
            <a:pPr marL="12700" algn="just">
              <a:lnSpc>
                <a:spcPct val="100000"/>
              </a:lnSpc>
              <a:spcBef>
                <a:spcPts val="100"/>
              </a:spcBef>
            </a:pPr>
            <a:r>
              <a:rPr lang="pt-BR" sz="1400" dirty="0">
                <a:solidFill>
                  <a:srgbClr val="8C4F04"/>
                </a:solidFill>
                <a:latin typeface="Century Gothic"/>
                <a:cs typeface="Century Gothic"/>
              </a:rPr>
              <a:t>Os demonstrativos incluem:</a:t>
            </a:r>
          </a:p>
          <a:p>
            <a:pPr marL="12700" algn="just">
              <a:lnSpc>
                <a:spcPct val="100000"/>
              </a:lnSpc>
              <a:spcBef>
                <a:spcPts val="100"/>
              </a:spcBef>
            </a:pPr>
            <a:endParaRPr lang="pt-BR" sz="1400" dirty="0">
              <a:solidFill>
                <a:srgbClr val="8C4F04"/>
              </a:solidFill>
              <a:latin typeface="Century Gothic"/>
              <a:cs typeface="Century Gothic"/>
            </a:endParaRPr>
          </a:p>
          <a:p>
            <a:pPr marL="12700" algn="just">
              <a:lnSpc>
                <a:spcPct val="100000"/>
              </a:lnSpc>
              <a:spcBef>
                <a:spcPts val="100"/>
              </a:spcBef>
            </a:pPr>
            <a:r>
              <a:rPr lang="pt-BR" sz="1400" dirty="0">
                <a:solidFill>
                  <a:srgbClr val="8C4F04"/>
                </a:solidFill>
                <a:latin typeface="Century Gothic"/>
                <a:cs typeface="Century Gothic"/>
              </a:rPr>
              <a:t>Balanço Patrimonial: evidencia os ativos e passivos da Entidade;</a:t>
            </a:r>
          </a:p>
          <a:p>
            <a:pPr marL="12700" algn="just">
              <a:lnSpc>
                <a:spcPct val="100000"/>
              </a:lnSpc>
              <a:spcBef>
                <a:spcPts val="100"/>
              </a:spcBef>
            </a:pPr>
            <a:r>
              <a:rPr lang="pt-BR" sz="1400" dirty="0">
                <a:solidFill>
                  <a:srgbClr val="8C4F04"/>
                </a:solidFill>
                <a:latin typeface="Century Gothic"/>
                <a:cs typeface="Century Gothic"/>
              </a:rPr>
              <a:t>Balanço Orçamentário: demonstra o orçamento inicial e suas alterações, confrontando-os com a execução da receita e da despesa;</a:t>
            </a:r>
          </a:p>
          <a:p>
            <a:pPr marL="12700" algn="just">
              <a:lnSpc>
                <a:spcPct val="100000"/>
              </a:lnSpc>
              <a:spcBef>
                <a:spcPts val="100"/>
              </a:spcBef>
            </a:pPr>
            <a:r>
              <a:rPr lang="pt-BR" sz="1400" dirty="0">
                <a:solidFill>
                  <a:srgbClr val="8C4F04"/>
                </a:solidFill>
                <a:latin typeface="Century Gothic"/>
                <a:cs typeface="Century Gothic"/>
              </a:rPr>
              <a:t>Balanço Financeiro: demonstra a receita e a despesa orçamentárias, bem como os recebimentos e os pagamentos de natureza </a:t>
            </a:r>
            <a:r>
              <a:rPr lang="pt-BR" sz="1400" dirty="0" err="1">
                <a:solidFill>
                  <a:srgbClr val="8C4F04"/>
                </a:solidFill>
                <a:latin typeface="Century Gothic"/>
                <a:cs typeface="Century Gothic"/>
              </a:rPr>
              <a:t>extra-orçamentária</a:t>
            </a:r>
            <a:r>
              <a:rPr lang="pt-BR" sz="1400" dirty="0">
                <a:solidFill>
                  <a:srgbClr val="8C4F04"/>
                </a:solidFill>
                <a:latin typeface="Century Gothic"/>
                <a:cs typeface="Century Gothic"/>
              </a:rPr>
              <a:t>;</a:t>
            </a:r>
          </a:p>
          <a:p>
            <a:pPr marL="12700" algn="just">
              <a:lnSpc>
                <a:spcPct val="100000"/>
              </a:lnSpc>
              <a:spcBef>
                <a:spcPts val="100"/>
              </a:spcBef>
            </a:pPr>
            <a:r>
              <a:rPr lang="pt-BR" sz="1400" dirty="0">
                <a:solidFill>
                  <a:srgbClr val="8C4F04"/>
                </a:solidFill>
                <a:latin typeface="Century Gothic"/>
                <a:cs typeface="Century Gothic"/>
              </a:rPr>
              <a:t>Demonstração das Variações Patrimoniais: evidencia as alterações no patrimônio, classificadas em quantitativas e qualitativas;</a:t>
            </a:r>
          </a:p>
          <a:p>
            <a:pPr marL="12700" algn="just">
              <a:lnSpc>
                <a:spcPct val="100000"/>
              </a:lnSpc>
              <a:spcBef>
                <a:spcPts val="100"/>
              </a:spcBef>
            </a:pPr>
            <a:r>
              <a:rPr lang="pt-BR" sz="1400" dirty="0">
                <a:solidFill>
                  <a:srgbClr val="8C4F04"/>
                </a:solidFill>
                <a:latin typeface="Century Gothic"/>
                <a:cs typeface="Century Gothic"/>
              </a:rPr>
              <a:t>Demonstração dos Fluxos de Caixa: compreende a movimentação financeira histórica da entidade pública, visando à análise da capacidade financeira e projeção de cenários quanto à liquidez, solvência e endividamento.</a:t>
            </a:r>
            <a:endParaRPr sz="1400" dirty="0">
              <a:latin typeface="Century Gothic"/>
              <a:cs typeface="Century Gothic"/>
            </a:endParaRPr>
          </a:p>
        </p:txBody>
      </p:sp>
      <p:sp>
        <p:nvSpPr>
          <p:cNvPr id="4" name="object 4"/>
          <p:cNvSpPr txBox="1"/>
          <p:nvPr/>
        </p:nvSpPr>
        <p:spPr>
          <a:xfrm>
            <a:off x="6395785" y="2745892"/>
            <a:ext cx="5805170" cy="2387833"/>
          </a:xfrm>
          <a:prstGeom prst="rect">
            <a:avLst/>
          </a:prstGeom>
        </p:spPr>
        <p:txBody>
          <a:bodyPr vert="horz" wrap="square" lIns="0" tIns="12700" rIns="0" bIns="0" rtlCol="0">
            <a:spAutoFit/>
          </a:bodyPr>
          <a:lstStyle/>
          <a:p>
            <a:pPr marL="13335" algn="just">
              <a:lnSpc>
                <a:spcPct val="100000"/>
              </a:lnSpc>
              <a:spcBef>
                <a:spcPts val="1680"/>
              </a:spcBef>
            </a:pPr>
            <a:r>
              <a:rPr lang="pt-BR" sz="1400" spc="-25" dirty="0">
                <a:solidFill>
                  <a:srgbClr val="8C4F04"/>
                </a:solidFill>
                <a:latin typeface="Century Gothic"/>
                <a:cs typeface="Century Gothic"/>
              </a:rPr>
              <a:t>Declaração do Contador</a:t>
            </a:r>
          </a:p>
          <a:p>
            <a:pPr marL="13335" algn="just">
              <a:lnSpc>
                <a:spcPct val="100000"/>
              </a:lnSpc>
              <a:spcBef>
                <a:spcPts val="1680"/>
              </a:spcBef>
            </a:pPr>
            <a:endParaRPr lang="pt-BR" sz="1400" spc="-25" dirty="0">
              <a:solidFill>
                <a:srgbClr val="8C4F04"/>
              </a:solidFill>
              <a:latin typeface="Century Gothic"/>
              <a:cs typeface="Century Gothic"/>
            </a:endParaRPr>
          </a:p>
          <a:p>
            <a:pPr marL="13335" algn="just">
              <a:lnSpc>
                <a:spcPct val="100000"/>
              </a:lnSpc>
              <a:spcBef>
                <a:spcPts val="1680"/>
              </a:spcBef>
            </a:pPr>
            <a:r>
              <a:rPr lang="pt-BR" sz="1400" spc="-25" dirty="0">
                <a:solidFill>
                  <a:srgbClr val="8C4F04"/>
                </a:solidFill>
                <a:latin typeface="Century Gothic"/>
                <a:cs typeface="Century Gothic"/>
              </a:rPr>
              <a:t>As demonstrações contábeis do CRMV/AM foram elaboradas em conformidade com a Lei n.º 4.320/1964 e as Normas Brasileiras de Contabilidade Técnica Aplicada ao Setor Público (NBC TSP 16), conforme orientações específicas. As informações refletem os aspectos mais relevantes da situação orçamentária, financeira e patrimonial do Conselho Regional de Medicina Veterinária do Amazonas.</a:t>
            </a:r>
            <a:r>
              <a:rPr sz="1400" dirty="0">
                <a:solidFill>
                  <a:srgbClr val="8C4F04"/>
                </a:solidFill>
                <a:latin typeface="Century Gothic"/>
                <a:cs typeface="Century Gothic"/>
              </a:rPr>
              <a:t>Manaus,</a:t>
            </a:r>
            <a:r>
              <a:rPr sz="1400" spc="-60" dirty="0">
                <a:solidFill>
                  <a:srgbClr val="8C4F04"/>
                </a:solidFill>
                <a:latin typeface="Century Gothic"/>
                <a:cs typeface="Century Gothic"/>
              </a:rPr>
              <a:t> </a:t>
            </a:r>
            <a:r>
              <a:rPr sz="1400" spc="-140" dirty="0">
                <a:solidFill>
                  <a:srgbClr val="8C4F04"/>
                </a:solidFill>
                <a:latin typeface="Century Gothic"/>
                <a:cs typeface="Century Gothic"/>
              </a:rPr>
              <a:t>31</a:t>
            </a:r>
            <a:r>
              <a:rPr sz="1400" spc="-25" dirty="0">
                <a:solidFill>
                  <a:srgbClr val="8C4F04"/>
                </a:solidFill>
                <a:latin typeface="Century Gothic"/>
                <a:cs typeface="Century Gothic"/>
              </a:rPr>
              <a:t> </a:t>
            </a:r>
            <a:r>
              <a:rPr sz="1400" spc="-30" dirty="0">
                <a:solidFill>
                  <a:srgbClr val="8C4F04"/>
                </a:solidFill>
                <a:latin typeface="Century Gothic"/>
                <a:cs typeface="Century Gothic"/>
              </a:rPr>
              <a:t>de</a:t>
            </a:r>
            <a:r>
              <a:rPr sz="1400" spc="-40" dirty="0">
                <a:solidFill>
                  <a:srgbClr val="8C4F04"/>
                </a:solidFill>
                <a:latin typeface="Century Gothic"/>
                <a:cs typeface="Century Gothic"/>
              </a:rPr>
              <a:t> </a:t>
            </a:r>
            <a:r>
              <a:rPr sz="1400" dirty="0">
                <a:solidFill>
                  <a:srgbClr val="8C4F04"/>
                </a:solidFill>
                <a:latin typeface="Century Gothic"/>
                <a:cs typeface="Century Gothic"/>
              </a:rPr>
              <a:t>março</a:t>
            </a:r>
            <a:r>
              <a:rPr sz="1400" spc="-40" dirty="0">
                <a:solidFill>
                  <a:srgbClr val="8C4F04"/>
                </a:solidFill>
                <a:latin typeface="Century Gothic"/>
                <a:cs typeface="Century Gothic"/>
              </a:rPr>
              <a:t> </a:t>
            </a:r>
            <a:r>
              <a:rPr sz="1400" spc="-30" dirty="0">
                <a:solidFill>
                  <a:srgbClr val="8C4F04"/>
                </a:solidFill>
                <a:latin typeface="Century Gothic"/>
                <a:cs typeface="Century Gothic"/>
              </a:rPr>
              <a:t>de</a:t>
            </a:r>
            <a:r>
              <a:rPr sz="1400" spc="-40" dirty="0">
                <a:solidFill>
                  <a:srgbClr val="8C4F04"/>
                </a:solidFill>
                <a:latin typeface="Century Gothic"/>
                <a:cs typeface="Century Gothic"/>
              </a:rPr>
              <a:t> </a:t>
            </a:r>
            <a:r>
              <a:rPr sz="1400" spc="-10" dirty="0">
                <a:solidFill>
                  <a:srgbClr val="8C4F04"/>
                </a:solidFill>
                <a:latin typeface="Century Gothic"/>
                <a:cs typeface="Century Gothic"/>
              </a:rPr>
              <a:t>202</a:t>
            </a:r>
            <a:r>
              <a:rPr lang="pt-BR" sz="1400" spc="-10" dirty="0">
                <a:solidFill>
                  <a:srgbClr val="8C4F04"/>
                </a:solidFill>
                <a:latin typeface="Century Gothic"/>
                <a:cs typeface="Century Gothic"/>
              </a:rPr>
              <a:t>4</a:t>
            </a:r>
            <a:r>
              <a:rPr sz="1400" spc="-10" dirty="0">
                <a:solidFill>
                  <a:srgbClr val="8C4F04"/>
                </a:solidFill>
                <a:latin typeface="Century Gothic"/>
                <a:cs typeface="Century Gothic"/>
              </a:rPr>
              <a:t>.</a:t>
            </a:r>
            <a:endParaRPr sz="1400" dirty="0">
              <a:latin typeface="Century Gothic"/>
              <a:cs typeface="Century Gothic"/>
            </a:endParaRPr>
          </a:p>
        </p:txBody>
      </p:sp>
      <p:sp>
        <p:nvSpPr>
          <p:cNvPr id="5" name="object 5"/>
          <p:cNvSpPr txBox="1"/>
          <p:nvPr/>
        </p:nvSpPr>
        <p:spPr>
          <a:xfrm>
            <a:off x="7743838" y="6808342"/>
            <a:ext cx="3070225" cy="671979"/>
          </a:xfrm>
          <a:prstGeom prst="rect">
            <a:avLst/>
          </a:prstGeom>
        </p:spPr>
        <p:txBody>
          <a:bodyPr vert="horz" wrap="square" lIns="0" tIns="12700" rIns="0" bIns="0" rtlCol="0">
            <a:spAutoFit/>
          </a:bodyPr>
          <a:lstStyle/>
          <a:p>
            <a:pPr marL="123189" marR="5080" indent="-111125">
              <a:lnSpc>
                <a:spcPct val="100000"/>
              </a:lnSpc>
              <a:spcBef>
                <a:spcPts val="100"/>
              </a:spcBef>
            </a:pPr>
            <a:r>
              <a:rPr lang="pt-BR" sz="1400" dirty="0">
                <a:solidFill>
                  <a:srgbClr val="8C4F04"/>
                </a:solidFill>
                <a:latin typeface="Century Gothic"/>
                <a:cs typeface="Century Gothic"/>
              </a:rPr>
              <a:t>Rodrigo Fernandes dos Santos</a:t>
            </a:r>
          </a:p>
          <a:p>
            <a:pPr marL="123189" marR="5080" indent="-111125">
              <a:lnSpc>
                <a:spcPct val="100000"/>
              </a:lnSpc>
              <a:spcBef>
                <a:spcPts val="100"/>
              </a:spcBef>
            </a:pPr>
            <a:r>
              <a:rPr sz="1400" spc="-10" dirty="0">
                <a:solidFill>
                  <a:srgbClr val="8C4F04"/>
                </a:solidFill>
                <a:latin typeface="Century Gothic"/>
                <a:cs typeface="Century Gothic"/>
              </a:rPr>
              <a:t>Contador</a:t>
            </a:r>
            <a:r>
              <a:rPr sz="1400" spc="-50" dirty="0">
                <a:solidFill>
                  <a:srgbClr val="8C4F04"/>
                </a:solidFill>
                <a:latin typeface="Century Gothic"/>
                <a:cs typeface="Century Gothic"/>
              </a:rPr>
              <a:t> </a:t>
            </a:r>
            <a:r>
              <a:rPr sz="1400" spc="-25" dirty="0">
                <a:solidFill>
                  <a:srgbClr val="8C4F04"/>
                </a:solidFill>
                <a:latin typeface="Century Gothic"/>
                <a:cs typeface="Century Gothic"/>
              </a:rPr>
              <a:t>CRC</a:t>
            </a:r>
            <a:r>
              <a:rPr lang="pt-BR" sz="1400" spc="-25" dirty="0">
                <a:solidFill>
                  <a:srgbClr val="8C4F04"/>
                </a:solidFill>
                <a:latin typeface="Century Gothic"/>
                <a:cs typeface="Century Gothic"/>
              </a:rPr>
              <a:t> nº AM 016736/O-0 </a:t>
            </a:r>
            <a:r>
              <a:rPr sz="1400" spc="-45" dirty="0">
                <a:solidFill>
                  <a:srgbClr val="8C4F04"/>
                </a:solidFill>
                <a:latin typeface="Century Gothic"/>
                <a:cs typeface="Century Gothic"/>
              </a:rPr>
              <a:t> </a:t>
            </a:r>
            <a:r>
              <a:rPr sz="1400" spc="70" dirty="0">
                <a:solidFill>
                  <a:srgbClr val="8C4F04"/>
                </a:solidFill>
                <a:latin typeface="Century Gothic"/>
                <a:cs typeface="Century Gothic"/>
              </a:rPr>
              <a:t>Assessor</a:t>
            </a:r>
            <a:r>
              <a:rPr sz="1400" spc="25" dirty="0">
                <a:solidFill>
                  <a:srgbClr val="8C4F04"/>
                </a:solidFill>
                <a:latin typeface="Century Gothic"/>
                <a:cs typeface="Century Gothic"/>
              </a:rPr>
              <a:t> </a:t>
            </a:r>
            <a:r>
              <a:rPr sz="1400" dirty="0">
                <a:solidFill>
                  <a:srgbClr val="8C4F04"/>
                </a:solidFill>
                <a:latin typeface="Century Gothic"/>
                <a:cs typeface="Century Gothic"/>
              </a:rPr>
              <a:t>Contábil</a:t>
            </a:r>
            <a:r>
              <a:rPr sz="1400" spc="30" dirty="0">
                <a:solidFill>
                  <a:srgbClr val="8C4F04"/>
                </a:solidFill>
                <a:latin typeface="Century Gothic"/>
                <a:cs typeface="Century Gothic"/>
              </a:rPr>
              <a:t> </a:t>
            </a:r>
            <a:r>
              <a:rPr sz="1400" dirty="0">
                <a:solidFill>
                  <a:srgbClr val="8C4F04"/>
                </a:solidFill>
                <a:latin typeface="Century Gothic"/>
                <a:cs typeface="Century Gothic"/>
              </a:rPr>
              <a:t>do</a:t>
            </a:r>
            <a:r>
              <a:rPr sz="1400" spc="30" dirty="0">
                <a:solidFill>
                  <a:srgbClr val="8C4F04"/>
                </a:solidFill>
                <a:latin typeface="Century Gothic"/>
                <a:cs typeface="Century Gothic"/>
              </a:rPr>
              <a:t> </a:t>
            </a:r>
            <a:r>
              <a:rPr lang="pt-BR" sz="1400" spc="30" dirty="0">
                <a:solidFill>
                  <a:srgbClr val="8C4F04"/>
                </a:solidFill>
                <a:latin typeface="Century Gothic"/>
                <a:cs typeface="Century Gothic"/>
              </a:rPr>
              <a:t>CRMV</a:t>
            </a:r>
            <a:r>
              <a:rPr sz="1400" dirty="0">
                <a:solidFill>
                  <a:srgbClr val="8C4F04"/>
                </a:solidFill>
                <a:latin typeface="Century Gothic"/>
                <a:cs typeface="Century Gothic"/>
              </a:rPr>
              <a:t>-</a:t>
            </a:r>
            <a:r>
              <a:rPr sz="1400" spc="-25" dirty="0">
                <a:solidFill>
                  <a:srgbClr val="8C4F04"/>
                </a:solidFill>
                <a:latin typeface="Century Gothic"/>
                <a:cs typeface="Century Gothic"/>
              </a:rPr>
              <a:t>AM</a:t>
            </a:r>
            <a:endParaRPr sz="1400" dirty="0">
              <a:latin typeface="Century Gothic"/>
              <a:cs typeface="Century Gothic"/>
            </a:endParaRPr>
          </a:p>
        </p:txBody>
      </p:sp>
      <p:grpSp>
        <p:nvGrpSpPr>
          <p:cNvPr id="6" name="object 6"/>
          <p:cNvGrpSpPr/>
          <p:nvPr/>
        </p:nvGrpSpPr>
        <p:grpSpPr>
          <a:xfrm>
            <a:off x="7124472" y="5741194"/>
            <a:ext cx="25400" cy="1014094"/>
            <a:chOff x="7124472" y="7126930"/>
            <a:chExt cx="25400" cy="1014094"/>
          </a:xfrm>
        </p:grpSpPr>
        <p:sp>
          <p:nvSpPr>
            <p:cNvPr id="7" name="object 7"/>
            <p:cNvSpPr/>
            <p:nvPr/>
          </p:nvSpPr>
          <p:spPr>
            <a:xfrm>
              <a:off x="7137172" y="7126930"/>
              <a:ext cx="0" cy="962660"/>
            </a:xfrm>
            <a:custGeom>
              <a:avLst/>
              <a:gdLst/>
              <a:ahLst/>
              <a:cxnLst/>
              <a:rect l="l" t="t" r="r" b="b"/>
              <a:pathLst>
                <a:path h="962659">
                  <a:moveTo>
                    <a:pt x="0" y="0"/>
                  </a:moveTo>
                  <a:lnTo>
                    <a:pt x="0" y="962406"/>
                  </a:lnTo>
                </a:path>
              </a:pathLst>
            </a:custGeom>
            <a:ln w="25400">
              <a:solidFill>
                <a:srgbClr val="8C4F04"/>
              </a:solidFill>
              <a:prstDash val="dot"/>
            </a:ln>
          </p:spPr>
          <p:txBody>
            <a:bodyPr wrap="square" lIns="0" tIns="0" rIns="0" bIns="0" rtlCol="0"/>
            <a:lstStyle/>
            <a:p>
              <a:endParaRPr/>
            </a:p>
          </p:txBody>
        </p:sp>
        <p:sp>
          <p:nvSpPr>
            <p:cNvPr id="8" name="object 8"/>
            <p:cNvSpPr/>
            <p:nvPr/>
          </p:nvSpPr>
          <p:spPr>
            <a:xfrm>
              <a:off x="7124472" y="8115136"/>
              <a:ext cx="25400" cy="25400"/>
            </a:xfrm>
            <a:custGeom>
              <a:avLst/>
              <a:gdLst/>
              <a:ahLst/>
              <a:cxnLst/>
              <a:rect l="l" t="t" r="r" b="b"/>
              <a:pathLst>
                <a:path w="25400" h="25400">
                  <a:moveTo>
                    <a:pt x="0" y="12699"/>
                  </a:moveTo>
                  <a:lnTo>
                    <a:pt x="3719" y="3719"/>
                  </a:lnTo>
                  <a:lnTo>
                    <a:pt x="12700" y="0"/>
                  </a:lnTo>
                  <a:lnTo>
                    <a:pt x="21680" y="3719"/>
                  </a:lnTo>
                  <a:lnTo>
                    <a:pt x="25400" y="12699"/>
                  </a:lnTo>
                  <a:lnTo>
                    <a:pt x="21680" y="21680"/>
                  </a:lnTo>
                  <a:lnTo>
                    <a:pt x="12700" y="25399"/>
                  </a:lnTo>
                  <a:lnTo>
                    <a:pt x="3719" y="21680"/>
                  </a:lnTo>
                  <a:lnTo>
                    <a:pt x="0" y="12699"/>
                  </a:lnTo>
                  <a:close/>
                </a:path>
              </a:pathLst>
            </a:custGeom>
            <a:solidFill>
              <a:srgbClr val="8C4F04"/>
            </a:solidFill>
          </p:spPr>
          <p:txBody>
            <a:bodyPr wrap="square" lIns="0" tIns="0" rIns="0" bIns="0" rtlCol="0"/>
            <a:lstStyle/>
            <a:p>
              <a:endParaRPr/>
            </a:p>
          </p:txBody>
        </p:sp>
      </p:grpSp>
      <p:grpSp>
        <p:nvGrpSpPr>
          <p:cNvPr id="9" name="object 9"/>
          <p:cNvGrpSpPr/>
          <p:nvPr/>
        </p:nvGrpSpPr>
        <p:grpSpPr>
          <a:xfrm>
            <a:off x="7213665" y="6729399"/>
            <a:ext cx="4220210" cy="25400"/>
            <a:chOff x="7213665" y="8115135"/>
            <a:chExt cx="4220210" cy="25400"/>
          </a:xfrm>
        </p:grpSpPr>
        <p:sp>
          <p:nvSpPr>
            <p:cNvPr id="10" name="object 10"/>
            <p:cNvSpPr/>
            <p:nvPr/>
          </p:nvSpPr>
          <p:spPr>
            <a:xfrm>
              <a:off x="7213665" y="8127835"/>
              <a:ext cx="4169410" cy="0"/>
            </a:xfrm>
            <a:custGeom>
              <a:avLst/>
              <a:gdLst/>
              <a:ahLst/>
              <a:cxnLst/>
              <a:rect l="l" t="t" r="r" b="b"/>
              <a:pathLst>
                <a:path w="4169409">
                  <a:moveTo>
                    <a:pt x="0" y="0"/>
                  </a:moveTo>
                  <a:lnTo>
                    <a:pt x="4168914" y="0"/>
                  </a:lnTo>
                </a:path>
              </a:pathLst>
            </a:custGeom>
            <a:ln w="25400">
              <a:solidFill>
                <a:srgbClr val="8C4F04"/>
              </a:solidFill>
              <a:prstDash val="dot"/>
            </a:ln>
          </p:spPr>
          <p:txBody>
            <a:bodyPr wrap="square" lIns="0" tIns="0" rIns="0" bIns="0" rtlCol="0"/>
            <a:lstStyle/>
            <a:p>
              <a:endParaRPr/>
            </a:p>
          </p:txBody>
        </p:sp>
        <p:sp>
          <p:nvSpPr>
            <p:cNvPr id="11" name="object 11"/>
            <p:cNvSpPr/>
            <p:nvPr/>
          </p:nvSpPr>
          <p:spPr>
            <a:xfrm>
              <a:off x="11408131" y="8115135"/>
              <a:ext cx="25400" cy="25400"/>
            </a:xfrm>
            <a:custGeom>
              <a:avLst/>
              <a:gdLst/>
              <a:ahLst/>
              <a:cxnLst/>
              <a:rect l="l" t="t" r="r" b="b"/>
              <a:pathLst>
                <a:path w="25400" h="25400">
                  <a:moveTo>
                    <a:pt x="0" y="12699"/>
                  </a:moveTo>
                  <a:lnTo>
                    <a:pt x="3719" y="3719"/>
                  </a:lnTo>
                  <a:lnTo>
                    <a:pt x="12699" y="0"/>
                  </a:lnTo>
                  <a:lnTo>
                    <a:pt x="21680" y="3719"/>
                  </a:lnTo>
                  <a:lnTo>
                    <a:pt x="25399" y="12699"/>
                  </a:lnTo>
                  <a:lnTo>
                    <a:pt x="21680" y="21680"/>
                  </a:lnTo>
                  <a:lnTo>
                    <a:pt x="12699" y="25399"/>
                  </a:lnTo>
                  <a:lnTo>
                    <a:pt x="3719" y="21680"/>
                  </a:lnTo>
                  <a:lnTo>
                    <a:pt x="0" y="12699"/>
                  </a:lnTo>
                  <a:close/>
                </a:path>
              </a:pathLst>
            </a:custGeom>
            <a:solidFill>
              <a:srgbClr val="8C4F04"/>
            </a:solidFill>
          </p:spPr>
          <p:txBody>
            <a:bodyPr wrap="square" lIns="0" tIns="0" rIns="0" bIns="0" rtlCol="0"/>
            <a:lstStyle/>
            <a:p>
              <a:endParaRPr/>
            </a:p>
          </p:txBody>
        </p:sp>
      </p:grpSp>
      <p:grpSp>
        <p:nvGrpSpPr>
          <p:cNvPr id="12" name="object 12"/>
          <p:cNvGrpSpPr/>
          <p:nvPr/>
        </p:nvGrpSpPr>
        <p:grpSpPr>
          <a:xfrm>
            <a:off x="11408127" y="5651500"/>
            <a:ext cx="25400" cy="1014094"/>
            <a:chOff x="11408127" y="7037236"/>
            <a:chExt cx="25400" cy="1014094"/>
          </a:xfrm>
        </p:grpSpPr>
        <p:sp>
          <p:nvSpPr>
            <p:cNvPr id="13" name="object 13"/>
            <p:cNvSpPr/>
            <p:nvPr/>
          </p:nvSpPr>
          <p:spPr>
            <a:xfrm>
              <a:off x="11420827" y="7088436"/>
              <a:ext cx="0" cy="962660"/>
            </a:xfrm>
            <a:custGeom>
              <a:avLst/>
              <a:gdLst/>
              <a:ahLst/>
              <a:cxnLst/>
              <a:rect l="l" t="t" r="r" b="b"/>
              <a:pathLst>
                <a:path h="962659">
                  <a:moveTo>
                    <a:pt x="0" y="962405"/>
                  </a:moveTo>
                  <a:lnTo>
                    <a:pt x="0" y="0"/>
                  </a:lnTo>
                </a:path>
              </a:pathLst>
            </a:custGeom>
            <a:ln w="25400">
              <a:solidFill>
                <a:srgbClr val="8C4F04"/>
              </a:solidFill>
              <a:prstDash val="dot"/>
            </a:ln>
          </p:spPr>
          <p:txBody>
            <a:bodyPr wrap="square" lIns="0" tIns="0" rIns="0" bIns="0" rtlCol="0"/>
            <a:lstStyle/>
            <a:p>
              <a:endParaRPr/>
            </a:p>
          </p:txBody>
        </p:sp>
        <p:sp>
          <p:nvSpPr>
            <p:cNvPr id="14" name="object 14"/>
            <p:cNvSpPr/>
            <p:nvPr/>
          </p:nvSpPr>
          <p:spPr>
            <a:xfrm>
              <a:off x="11408131" y="7037236"/>
              <a:ext cx="25400" cy="25400"/>
            </a:xfrm>
            <a:custGeom>
              <a:avLst/>
              <a:gdLst/>
              <a:ahLst/>
              <a:cxnLst/>
              <a:rect l="l" t="t" r="r" b="b"/>
              <a:pathLst>
                <a:path w="25400" h="25400">
                  <a:moveTo>
                    <a:pt x="0" y="12700"/>
                  </a:moveTo>
                  <a:lnTo>
                    <a:pt x="3719" y="3719"/>
                  </a:lnTo>
                  <a:lnTo>
                    <a:pt x="12699" y="0"/>
                  </a:lnTo>
                  <a:lnTo>
                    <a:pt x="21680" y="3719"/>
                  </a:lnTo>
                  <a:lnTo>
                    <a:pt x="25399" y="12700"/>
                  </a:lnTo>
                  <a:lnTo>
                    <a:pt x="21680" y="21680"/>
                  </a:lnTo>
                  <a:lnTo>
                    <a:pt x="12699" y="25400"/>
                  </a:lnTo>
                  <a:lnTo>
                    <a:pt x="3719" y="21680"/>
                  </a:lnTo>
                  <a:lnTo>
                    <a:pt x="0" y="12700"/>
                  </a:lnTo>
                  <a:close/>
                </a:path>
              </a:pathLst>
            </a:custGeom>
            <a:solidFill>
              <a:srgbClr val="8C4F04"/>
            </a:solidFill>
          </p:spPr>
          <p:txBody>
            <a:bodyPr wrap="square" lIns="0" tIns="0" rIns="0" bIns="0" rtlCol="0"/>
            <a:lstStyle/>
            <a:p>
              <a:endParaRPr/>
            </a:p>
          </p:txBody>
        </p:sp>
      </p:grpSp>
      <p:grpSp>
        <p:nvGrpSpPr>
          <p:cNvPr id="15" name="object 15"/>
          <p:cNvGrpSpPr/>
          <p:nvPr/>
        </p:nvGrpSpPr>
        <p:grpSpPr>
          <a:xfrm>
            <a:off x="7124472" y="5651500"/>
            <a:ext cx="4220210" cy="25400"/>
            <a:chOff x="7124472" y="7037236"/>
            <a:chExt cx="4220210" cy="25400"/>
          </a:xfrm>
        </p:grpSpPr>
        <p:sp>
          <p:nvSpPr>
            <p:cNvPr id="16" name="object 16"/>
            <p:cNvSpPr/>
            <p:nvPr/>
          </p:nvSpPr>
          <p:spPr>
            <a:xfrm>
              <a:off x="7175418" y="7049936"/>
              <a:ext cx="4169410" cy="0"/>
            </a:xfrm>
            <a:custGeom>
              <a:avLst/>
              <a:gdLst/>
              <a:ahLst/>
              <a:cxnLst/>
              <a:rect l="l" t="t" r="r" b="b"/>
              <a:pathLst>
                <a:path w="4169409">
                  <a:moveTo>
                    <a:pt x="4168914" y="0"/>
                  </a:moveTo>
                  <a:lnTo>
                    <a:pt x="0" y="0"/>
                  </a:lnTo>
                </a:path>
              </a:pathLst>
            </a:custGeom>
            <a:ln w="25400">
              <a:solidFill>
                <a:srgbClr val="8C4F04"/>
              </a:solidFill>
              <a:prstDash val="dot"/>
            </a:ln>
          </p:spPr>
          <p:txBody>
            <a:bodyPr wrap="square" lIns="0" tIns="0" rIns="0" bIns="0" rtlCol="0"/>
            <a:lstStyle/>
            <a:p>
              <a:endParaRPr/>
            </a:p>
          </p:txBody>
        </p:sp>
        <p:sp>
          <p:nvSpPr>
            <p:cNvPr id="17" name="object 17"/>
            <p:cNvSpPr/>
            <p:nvPr/>
          </p:nvSpPr>
          <p:spPr>
            <a:xfrm>
              <a:off x="7124472" y="7037236"/>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C4F04"/>
            </a:solidFill>
          </p:spPr>
          <p:txBody>
            <a:bodyPr wrap="square" lIns="0" tIns="0" rIns="0" bIns="0" rtlCol="0"/>
            <a:lstStyle/>
            <a:p>
              <a:endParaRPr/>
            </a:p>
          </p:txBody>
        </p:sp>
      </p:grpSp>
      <p:sp>
        <p:nvSpPr>
          <p:cNvPr id="18" name="object 18"/>
          <p:cNvSpPr txBox="1"/>
          <p:nvPr/>
        </p:nvSpPr>
        <p:spPr>
          <a:xfrm>
            <a:off x="1392427" y="794122"/>
            <a:ext cx="1176020" cy="421640"/>
          </a:xfrm>
          <a:prstGeom prst="rect">
            <a:avLst/>
          </a:prstGeom>
        </p:spPr>
        <p:txBody>
          <a:bodyPr vert="horz" wrap="square" lIns="0" tIns="12700" rIns="0" bIns="0" rtlCol="0">
            <a:spAutoFit/>
          </a:bodyPr>
          <a:lstStyle/>
          <a:p>
            <a:pPr marL="12700">
              <a:lnSpc>
                <a:spcPct val="100000"/>
              </a:lnSpc>
              <a:spcBef>
                <a:spcPts val="100"/>
              </a:spcBef>
            </a:pPr>
            <a:r>
              <a:rPr sz="2600" spc="245" dirty="0">
                <a:solidFill>
                  <a:srgbClr val="8C4F04"/>
                </a:solidFill>
                <a:latin typeface="Century Gothic"/>
                <a:cs typeface="Century Gothic"/>
              </a:rPr>
              <a:t>Júnior</a:t>
            </a:r>
            <a:endParaRPr sz="2600">
              <a:latin typeface="Century Gothic"/>
              <a:cs typeface="Century Gothic"/>
            </a:endParaRPr>
          </a:p>
        </p:txBody>
      </p:sp>
      <p:sp>
        <p:nvSpPr>
          <p:cNvPr id="19" name="object 19"/>
          <p:cNvSpPr txBox="1">
            <a:spLocks noGrp="1"/>
          </p:cNvSpPr>
          <p:nvPr>
            <p:ph type="title"/>
          </p:nvPr>
        </p:nvSpPr>
        <p:spPr>
          <a:xfrm>
            <a:off x="417606" y="347081"/>
            <a:ext cx="11750040" cy="482600"/>
          </a:xfrm>
          <a:prstGeom prst="rect">
            <a:avLst/>
          </a:prstGeom>
        </p:spPr>
        <p:txBody>
          <a:bodyPr vert="horz" wrap="square" lIns="0" tIns="12700" rIns="0" bIns="0" rtlCol="0">
            <a:spAutoFit/>
          </a:bodyPr>
          <a:lstStyle/>
          <a:p>
            <a:pPr marL="38100">
              <a:lnSpc>
                <a:spcPct val="100000"/>
              </a:lnSpc>
              <a:spcBef>
                <a:spcPts val="100"/>
              </a:spcBef>
              <a:tabLst>
                <a:tab pos="987425" algn="l"/>
              </a:tabLst>
            </a:pPr>
            <a:r>
              <a:rPr sz="4500" spc="270" baseline="-33333" dirty="0">
                <a:solidFill>
                  <a:srgbClr val="8C4F04"/>
                </a:solidFill>
              </a:rPr>
              <a:t>4.4.</a:t>
            </a:r>
            <a:r>
              <a:rPr sz="4500" baseline="-33333" dirty="0">
                <a:solidFill>
                  <a:srgbClr val="8C4F04"/>
                </a:solidFill>
              </a:rPr>
              <a:t>	</a:t>
            </a:r>
            <a:r>
              <a:rPr sz="2600" spc="55" dirty="0">
                <a:solidFill>
                  <a:srgbClr val="8C4F04"/>
                </a:solidFill>
              </a:rPr>
              <a:t>Declaração</a:t>
            </a:r>
            <a:r>
              <a:rPr sz="2600" spc="-30" dirty="0">
                <a:solidFill>
                  <a:srgbClr val="8C4F04"/>
                </a:solidFill>
              </a:rPr>
              <a:t> </a:t>
            </a:r>
            <a:r>
              <a:rPr sz="2600" spc="65" dirty="0">
                <a:solidFill>
                  <a:srgbClr val="8C4F04"/>
                </a:solidFill>
              </a:rPr>
              <a:t>do</a:t>
            </a:r>
            <a:r>
              <a:rPr sz="2600" spc="-30" dirty="0">
                <a:solidFill>
                  <a:srgbClr val="8C4F04"/>
                </a:solidFill>
              </a:rPr>
              <a:t> </a:t>
            </a:r>
            <a:r>
              <a:rPr sz="2600" spc="250" dirty="0">
                <a:solidFill>
                  <a:srgbClr val="8C4F04"/>
                </a:solidFill>
              </a:rPr>
              <a:t>Assessor</a:t>
            </a:r>
            <a:r>
              <a:rPr sz="2600" spc="-25" dirty="0">
                <a:solidFill>
                  <a:srgbClr val="8C4F04"/>
                </a:solidFill>
              </a:rPr>
              <a:t> </a:t>
            </a:r>
            <a:r>
              <a:rPr sz="2600" spc="114" dirty="0">
                <a:solidFill>
                  <a:srgbClr val="8C4F04"/>
                </a:solidFill>
              </a:rPr>
              <a:t>Contábil</a:t>
            </a:r>
            <a:r>
              <a:rPr sz="2600" spc="-30" dirty="0">
                <a:solidFill>
                  <a:srgbClr val="8C4F04"/>
                </a:solidFill>
              </a:rPr>
              <a:t> </a:t>
            </a:r>
            <a:r>
              <a:rPr sz="2600" spc="125" dirty="0">
                <a:solidFill>
                  <a:srgbClr val="8C4F04"/>
                </a:solidFill>
              </a:rPr>
              <a:t>Manoel</a:t>
            </a:r>
            <a:r>
              <a:rPr sz="2600" spc="-25" dirty="0">
                <a:solidFill>
                  <a:srgbClr val="8C4F04"/>
                </a:solidFill>
              </a:rPr>
              <a:t> </a:t>
            </a:r>
            <a:r>
              <a:rPr sz="2600" spc="-75" dirty="0">
                <a:solidFill>
                  <a:srgbClr val="8C4F04"/>
                </a:solidFill>
              </a:rPr>
              <a:t>de</a:t>
            </a:r>
            <a:r>
              <a:rPr sz="2600" spc="-30" dirty="0">
                <a:solidFill>
                  <a:srgbClr val="8C4F04"/>
                </a:solidFill>
              </a:rPr>
              <a:t> </a:t>
            </a:r>
            <a:r>
              <a:rPr sz="2600" spc="200" dirty="0">
                <a:solidFill>
                  <a:srgbClr val="8C4F04"/>
                </a:solidFill>
              </a:rPr>
              <a:t>Oliveira</a:t>
            </a:r>
            <a:r>
              <a:rPr sz="2600" spc="-25" dirty="0">
                <a:solidFill>
                  <a:srgbClr val="8C4F04"/>
                </a:solidFill>
              </a:rPr>
              <a:t> </a:t>
            </a:r>
            <a:r>
              <a:rPr sz="2600" spc="175" dirty="0">
                <a:solidFill>
                  <a:srgbClr val="8C4F04"/>
                </a:solidFill>
              </a:rPr>
              <a:t>Queiroz</a:t>
            </a:r>
            <a:endParaRPr sz="2600"/>
          </a:p>
        </p:txBody>
      </p:sp>
      <p:sp>
        <p:nvSpPr>
          <p:cNvPr id="20" name="object 20"/>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Tree>
    <p:extLst>
      <p:ext uri="{BB962C8B-B14F-4D97-AF65-F5344CB8AC3E}">
        <p14:creationId xmlns:p14="http://schemas.microsoft.com/office/powerpoint/2010/main" val="3931706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8545" cy="197490"/>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646363"/>
                </a:solidFill>
                <a:latin typeface="Century Gothic"/>
                <a:cs typeface="Century Gothic"/>
              </a:rPr>
              <a:t>42</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xfrm>
            <a:off x="486440" y="356081"/>
            <a:ext cx="4916805" cy="482600"/>
          </a:xfrm>
          <a:prstGeom prst="rect">
            <a:avLst/>
          </a:prstGeom>
        </p:spPr>
        <p:txBody>
          <a:bodyPr vert="horz" wrap="square" lIns="0" tIns="12700" rIns="0" bIns="0" rtlCol="0">
            <a:spAutoFit/>
          </a:bodyPr>
          <a:lstStyle/>
          <a:p>
            <a:pPr marL="12700">
              <a:lnSpc>
                <a:spcPct val="100000"/>
              </a:lnSpc>
              <a:spcBef>
                <a:spcPts val="100"/>
              </a:spcBef>
              <a:tabLst>
                <a:tab pos="918210" algn="l"/>
              </a:tabLst>
            </a:pPr>
            <a:r>
              <a:rPr sz="4500" spc="150" baseline="2777" dirty="0">
                <a:solidFill>
                  <a:srgbClr val="8C4F04"/>
                </a:solidFill>
              </a:rPr>
              <a:t>4.5.</a:t>
            </a:r>
            <a:r>
              <a:rPr sz="4500" baseline="2777" dirty="0">
                <a:solidFill>
                  <a:srgbClr val="8C4F04"/>
                </a:solidFill>
              </a:rPr>
              <a:t>	</a:t>
            </a:r>
            <a:r>
              <a:rPr sz="2600" spc="135" dirty="0">
                <a:solidFill>
                  <a:srgbClr val="8C4F04"/>
                </a:solidFill>
              </a:rPr>
              <a:t>Balanço</a:t>
            </a:r>
            <a:r>
              <a:rPr sz="2600" spc="-25" dirty="0">
                <a:solidFill>
                  <a:srgbClr val="8C4F04"/>
                </a:solidFill>
              </a:rPr>
              <a:t> </a:t>
            </a:r>
            <a:r>
              <a:rPr sz="2600" spc="80" dirty="0">
                <a:solidFill>
                  <a:srgbClr val="8C4F04"/>
                </a:solidFill>
              </a:rPr>
              <a:t>Orçamentário</a:t>
            </a:r>
            <a:endParaRPr sz="2600"/>
          </a:p>
        </p:txBody>
      </p:sp>
      <p:sp>
        <p:nvSpPr>
          <p:cNvPr id="4" name="object 4"/>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
        <p:nvSpPr>
          <p:cNvPr id="5" name="object 5"/>
          <p:cNvSpPr txBox="1"/>
          <p:nvPr/>
        </p:nvSpPr>
        <p:spPr>
          <a:xfrm>
            <a:off x="426905" y="1694953"/>
            <a:ext cx="11760200" cy="109220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50" dirty="0">
                <a:solidFill>
                  <a:srgbClr val="8C4F04"/>
                </a:solidFill>
                <a:latin typeface="Century Gothic"/>
                <a:cs typeface="Century Gothic"/>
              </a:rPr>
              <a:t>O</a:t>
            </a:r>
            <a:r>
              <a:rPr sz="1400" spc="-15" dirty="0">
                <a:solidFill>
                  <a:srgbClr val="8C4F04"/>
                </a:solidFill>
                <a:latin typeface="Century Gothic"/>
                <a:cs typeface="Century Gothic"/>
              </a:rPr>
              <a:t> </a:t>
            </a:r>
            <a:r>
              <a:rPr sz="1400" spc="100" dirty="0">
                <a:solidFill>
                  <a:srgbClr val="8C4F04"/>
                </a:solidFill>
                <a:latin typeface="Century Gothic"/>
                <a:cs typeface="Century Gothic"/>
              </a:rPr>
              <a:t>BO</a:t>
            </a:r>
            <a:r>
              <a:rPr sz="1400" spc="-15" dirty="0">
                <a:solidFill>
                  <a:srgbClr val="8C4F04"/>
                </a:solidFill>
                <a:latin typeface="Century Gothic"/>
                <a:cs typeface="Century Gothic"/>
              </a:rPr>
              <a:t> </a:t>
            </a:r>
            <a:r>
              <a:rPr sz="1400" spc="30" dirty="0">
                <a:solidFill>
                  <a:srgbClr val="8C4F04"/>
                </a:solidFill>
                <a:latin typeface="Century Gothic"/>
                <a:cs typeface="Century Gothic"/>
              </a:rPr>
              <a:t>demonstra</a:t>
            </a:r>
            <a:r>
              <a:rPr sz="1400" spc="-15" dirty="0">
                <a:solidFill>
                  <a:srgbClr val="8C4F04"/>
                </a:solidFill>
                <a:latin typeface="Century Gothic"/>
                <a:cs typeface="Century Gothic"/>
              </a:rPr>
              <a:t> </a:t>
            </a:r>
            <a:r>
              <a:rPr sz="1400" dirty="0">
                <a:solidFill>
                  <a:srgbClr val="8C4F04"/>
                </a:solidFill>
                <a:latin typeface="Century Gothic"/>
                <a:cs typeface="Century Gothic"/>
              </a:rPr>
              <a:t>as</a:t>
            </a:r>
            <a:r>
              <a:rPr sz="1400" spc="-15" dirty="0">
                <a:solidFill>
                  <a:srgbClr val="8C4F04"/>
                </a:solidFill>
                <a:latin typeface="Century Gothic"/>
                <a:cs typeface="Century Gothic"/>
              </a:rPr>
              <a:t> </a:t>
            </a:r>
            <a:r>
              <a:rPr sz="1400" spc="5" dirty="0">
                <a:solidFill>
                  <a:srgbClr val="8C4F04"/>
                </a:solidFill>
                <a:latin typeface="Century Gothic"/>
                <a:cs typeface="Century Gothic"/>
              </a:rPr>
              <a:t>receitas</a:t>
            </a:r>
            <a:r>
              <a:rPr sz="1400" spc="-15" dirty="0">
                <a:solidFill>
                  <a:srgbClr val="8C4F04"/>
                </a:solidFill>
                <a:latin typeface="Century Gothic"/>
                <a:cs typeface="Century Gothic"/>
              </a:rPr>
              <a:t> </a:t>
            </a:r>
            <a:r>
              <a:rPr sz="1400" spc="-75" dirty="0">
                <a:solidFill>
                  <a:srgbClr val="8C4F04"/>
                </a:solidFill>
                <a:latin typeface="Century Gothic"/>
                <a:cs typeface="Century Gothic"/>
              </a:rPr>
              <a:t>e</a:t>
            </a:r>
            <a:r>
              <a:rPr sz="1400" spc="-15" dirty="0">
                <a:solidFill>
                  <a:srgbClr val="8C4F04"/>
                </a:solidFill>
                <a:latin typeface="Century Gothic"/>
                <a:cs typeface="Century Gothic"/>
              </a:rPr>
              <a:t> </a:t>
            </a:r>
            <a:r>
              <a:rPr sz="1400" spc="15" dirty="0">
                <a:solidFill>
                  <a:srgbClr val="8C4F04"/>
                </a:solidFill>
                <a:latin typeface="Century Gothic"/>
                <a:cs typeface="Century Gothic"/>
              </a:rPr>
              <a:t>despesas</a:t>
            </a:r>
            <a:r>
              <a:rPr sz="1400" spc="-15" dirty="0">
                <a:solidFill>
                  <a:srgbClr val="8C4F04"/>
                </a:solidFill>
                <a:latin typeface="Century Gothic"/>
                <a:cs typeface="Century Gothic"/>
              </a:rPr>
              <a:t> </a:t>
            </a:r>
            <a:r>
              <a:rPr sz="1400" spc="35" dirty="0">
                <a:solidFill>
                  <a:srgbClr val="8C4F04"/>
                </a:solidFill>
                <a:latin typeface="Century Gothic"/>
                <a:cs typeface="Century Gothic"/>
              </a:rPr>
              <a:t>previstas</a:t>
            </a:r>
            <a:r>
              <a:rPr sz="1400" spc="-15" dirty="0">
                <a:solidFill>
                  <a:srgbClr val="8C4F04"/>
                </a:solidFill>
                <a:latin typeface="Century Gothic"/>
                <a:cs typeface="Century Gothic"/>
              </a:rPr>
              <a:t> </a:t>
            </a:r>
            <a:r>
              <a:rPr sz="1400" spc="40" dirty="0">
                <a:solidFill>
                  <a:srgbClr val="8C4F04"/>
                </a:solidFill>
                <a:latin typeface="Century Gothic"/>
                <a:cs typeface="Century Gothic"/>
              </a:rPr>
              <a:t>em</a:t>
            </a:r>
            <a:r>
              <a:rPr sz="1400" spc="-15" dirty="0">
                <a:solidFill>
                  <a:srgbClr val="8C4F04"/>
                </a:solidFill>
                <a:latin typeface="Century Gothic"/>
                <a:cs typeface="Century Gothic"/>
              </a:rPr>
              <a:t> </a:t>
            </a:r>
            <a:r>
              <a:rPr sz="1400" spc="10" dirty="0">
                <a:solidFill>
                  <a:srgbClr val="8C4F04"/>
                </a:solidFill>
                <a:latin typeface="Century Gothic"/>
                <a:cs typeface="Century Gothic"/>
              </a:rPr>
              <a:t>confronto</a:t>
            </a:r>
            <a:r>
              <a:rPr sz="1400" spc="-15" dirty="0">
                <a:solidFill>
                  <a:srgbClr val="8C4F04"/>
                </a:solidFill>
                <a:latin typeface="Century Gothic"/>
                <a:cs typeface="Century Gothic"/>
              </a:rPr>
              <a:t> </a:t>
            </a:r>
            <a:r>
              <a:rPr sz="1400" dirty="0">
                <a:solidFill>
                  <a:srgbClr val="8C4F04"/>
                </a:solidFill>
                <a:latin typeface="Century Gothic"/>
                <a:cs typeface="Century Gothic"/>
              </a:rPr>
              <a:t>com</a:t>
            </a:r>
            <a:r>
              <a:rPr sz="1400" spc="-15" dirty="0">
                <a:solidFill>
                  <a:srgbClr val="8C4F04"/>
                </a:solidFill>
                <a:latin typeface="Century Gothic"/>
                <a:cs typeface="Century Gothic"/>
              </a:rPr>
              <a:t> </a:t>
            </a:r>
            <a:r>
              <a:rPr sz="1400" dirty="0">
                <a:solidFill>
                  <a:srgbClr val="8C4F04"/>
                </a:solidFill>
                <a:latin typeface="Century Gothic"/>
                <a:cs typeface="Century Gothic"/>
              </a:rPr>
              <a:t>as</a:t>
            </a:r>
            <a:r>
              <a:rPr sz="1400" spc="-15" dirty="0">
                <a:solidFill>
                  <a:srgbClr val="8C4F04"/>
                </a:solidFill>
                <a:latin typeface="Century Gothic"/>
                <a:cs typeface="Century Gothic"/>
              </a:rPr>
              <a:t> </a:t>
            </a:r>
            <a:r>
              <a:rPr sz="1400" dirty="0">
                <a:solidFill>
                  <a:srgbClr val="8C4F04"/>
                </a:solidFill>
                <a:latin typeface="Century Gothic"/>
                <a:cs typeface="Century Gothic"/>
              </a:rPr>
              <a:t>realizadas</a:t>
            </a:r>
            <a:r>
              <a:rPr sz="1400" spc="-15" dirty="0">
                <a:solidFill>
                  <a:srgbClr val="8C4F04"/>
                </a:solidFill>
                <a:latin typeface="Century Gothic"/>
                <a:cs typeface="Century Gothic"/>
              </a:rPr>
              <a:t> </a:t>
            </a:r>
            <a:r>
              <a:rPr sz="1400" spc="-75" dirty="0">
                <a:solidFill>
                  <a:srgbClr val="8C4F04"/>
                </a:solidFill>
                <a:latin typeface="Century Gothic"/>
                <a:cs typeface="Century Gothic"/>
              </a:rPr>
              <a:t>e</a:t>
            </a:r>
            <a:r>
              <a:rPr sz="1400" spc="-15" dirty="0">
                <a:solidFill>
                  <a:srgbClr val="8C4F04"/>
                </a:solidFill>
                <a:latin typeface="Century Gothic"/>
                <a:cs typeface="Century Gothic"/>
              </a:rPr>
              <a:t> </a:t>
            </a:r>
            <a:r>
              <a:rPr sz="1400" spc="10" dirty="0">
                <a:solidFill>
                  <a:srgbClr val="8C4F04"/>
                </a:solidFill>
                <a:latin typeface="Century Gothic"/>
                <a:cs typeface="Century Gothic"/>
              </a:rPr>
              <a:t>reflete</a:t>
            </a:r>
            <a:r>
              <a:rPr sz="1400" spc="-15" dirty="0">
                <a:solidFill>
                  <a:srgbClr val="8C4F04"/>
                </a:solidFill>
                <a:latin typeface="Century Gothic"/>
                <a:cs typeface="Century Gothic"/>
              </a:rPr>
              <a:t> </a:t>
            </a:r>
            <a:r>
              <a:rPr sz="1400" dirty="0">
                <a:solidFill>
                  <a:srgbClr val="8C4F04"/>
                </a:solidFill>
                <a:latin typeface="Century Gothic"/>
                <a:cs typeface="Century Gothic"/>
              </a:rPr>
              <a:t>as</a:t>
            </a:r>
            <a:r>
              <a:rPr sz="1400" spc="-15" dirty="0">
                <a:solidFill>
                  <a:srgbClr val="8C4F04"/>
                </a:solidFill>
                <a:latin typeface="Century Gothic"/>
                <a:cs typeface="Century Gothic"/>
              </a:rPr>
              <a:t> </a:t>
            </a:r>
            <a:r>
              <a:rPr sz="1400" spc="5" dirty="0">
                <a:solidFill>
                  <a:srgbClr val="8C4F04"/>
                </a:solidFill>
                <a:latin typeface="Century Gothic"/>
                <a:cs typeface="Century Gothic"/>
              </a:rPr>
              <a:t>mudanças</a:t>
            </a:r>
            <a:r>
              <a:rPr sz="1400" spc="-15" dirty="0">
                <a:solidFill>
                  <a:srgbClr val="8C4F04"/>
                </a:solidFill>
                <a:latin typeface="Century Gothic"/>
                <a:cs typeface="Century Gothic"/>
              </a:rPr>
              <a:t> </a:t>
            </a:r>
            <a:r>
              <a:rPr sz="1400" spc="-30" dirty="0">
                <a:solidFill>
                  <a:srgbClr val="8C4F04"/>
                </a:solidFill>
                <a:latin typeface="Century Gothic"/>
                <a:cs typeface="Century Gothic"/>
              </a:rPr>
              <a:t>do</a:t>
            </a:r>
            <a:r>
              <a:rPr sz="1400" spc="-15" dirty="0">
                <a:solidFill>
                  <a:srgbClr val="8C4F04"/>
                </a:solidFill>
                <a:latin typeface="Century Gothic"/>
                <a:cs typeface="Century Gothic"/>
              </a:rPr>
              <a:t> </a:t>
            </a:r>
            <a:r>
              <a:rPr sz="1400" dirty="0">
                <a:solidFill>
                  <a:srgbClr val="8C4F04"/>
                </a:solidFill>
                <a:latin typeface="Century Gothic"/>
                <a:cs typeface="Century Gothic"/>
              </a:rPr>
              <a:t>orçamento</a:t>
            </a:r>
            <a:r>
              <a:rPr sz="1400" spc="-15" dirty="0">
                <a:solidFill>
                  <a:srgbClr val="8C4F04"/>
                </a:solidFill>
                <a:latin typeface="Century Gothic"/>
                <a:cs typeface="Century Gothic"/>
              </a:rPr>
              <a:t> </a:t>
            </a:r>
            <a:r>
              <a:rPr sz="1400" dirty="0">
                <a:solidFill>
                  <a:srgbClr val="8C4F04"/>
                </a:solidFill>
                <a:latin typeface="Century Gothic"/>
                <a:cs typeface="Century Gothic"/>
              </a:rPr>
              <a:t>anual</a:t>
            </a:r>
            <a:r>
              <a:rPr sz="1400" spc="-15" dirty="0">
                <a:solidFill>
                  <a:srgbClr val="8C4F04"/>
                </a:solidFill>
                <a:latin typeface="Century Gothic"/>
                <a:cs typeface="Century Gothic"/>
              </a:rPr>
              <a:t> devido</a:t>
            </a:r>
            <a:r>
              <a:rPr sz="1400" dirty="0">
                <a:solidFill>
                  <a:srgbClr val="8C4F04"/>
                </a:solidFill>
                <a:latin typeface="Century Gothic"/>
                <a:cs typeface="Century Gothic"/>
              </a:rPr>
              <a:t> </a:t>
            </a:r>
            <a:r>
              <a:rPr sz="1400" spc="-145" dirty="0">
                <a:solidFill>
                  <a:srgbClr val="8C4F04"/>
                </a:solidFill>
                <a:latin typeface="Century Gothic"/>
                <a:cs typeface="Century Gothic"/>
              </a:rPr>
              <a:t>à</a:t>
            </a:r>
            <a:r>
              <a:rPr sz="1400" spc="10" dirty="0">
                <a:solidFill>
                  <a:srgbClr val="8C4F04"/>
                </a:solidFill>
                <a:latin typeface="Century Gothic"/>
                <a:cs typeface="Century Gothic"/>
              </a:rPr>
              <a:t> </a:t>
            </a:r>
            <a:r>
              <a:rPr sz="1400" spc="-60" dirty="0">
                <a:solidFill>
                  <a:srgbClr val="8C4F04"/>
                </a:solidFill>
                <a:latin typeface="Century Gothic"/>
                <a:cs typeface="Century Gothic"/>
              </a:rPr>
              <a:t>elaboração</a:t>
            </a:r>
            <a:r>
              <a:rPr sz="1400" spc="10" dirty="0">
                <a:solidFill>
                  <a:srgbClr val="8C4F04"/>
                </a:solidFill>
                <a:latin typeface="Century Gothic"/>
                <a:cs typeface="Century Gothic"/>
              </a:rPr>
              <a:t> </a:t>
            </a:r>
            <a:r>
              <a:rPr sz="1400" spc="-50" dirty="0">
                <a:solidFill>
                  <a:srgbClr val="8C4F04"/>
                </a:solidFill>
                <a:latin typeface="Century Gothic"/>
                <a:cs typeface="Century Gothic"/>
              </a:rPr>
              <a:t>de</a:t>
            </a:r>
            <a:r>
              <a:rPr sz="1400" spc="10" dirty="0">
                <a:solidFill>
                  <a:srgbClr val="8C4F04"/>
                </a:solidFill>
                <a:latin typeface="Century Gothic"/>
                <a:cs typeface="Century Gothic"/>
              </a:rPr>
              <a:t> </a:t>
            </a:r>
            <a:r>
              <a:rPr sz="1400" spc="20" dirty="0">
                <a:solidFill>
                  <a:srgbClr val="8C4F04"/>
                </a:solidFill>
                <a:latin typeface="Century Gothic"/>
                <a:cs typeface="Century Gothic"/>
              </a:rPr>
              <a:t>créditos</a:t>
            </a:r>
            <a:r>
              <a:rPr sz="1400" spc="10" dirty="0">
                <a:solidFill>
                  <a:srgbClr val="8C4F04"/>
                </a:solidFill>
                <a:latin typeface="Century Gothic"/>
                <a:cs typeface="Century Gothic"/>
              </a:rPr>
              <a:t> </a:t>
            </a:r>
            <a:r>
              <a:rPr sz="1400" spc="-5" dirty="0">
                <a:solidFill>
                  <a:srgbClr val="8C4F04"/>
                </a:solidFill>
                <a:latin typeface="Century Gothic"/>
                <a:cs typeface="Century Gothic"/>
              </a:rPr>
              <a:t>adicionais.</a:t>
            </a:r>
            <a:r>
              <a:rPr sz="1400" spc="10" dirty="0">
                <a:solidFill>
                  <a:srgbClr val="8C4F04"/>
                </a:solidFill>
                <a:latin typeface="Century Gothic"/>
                <a:cs typeface="Century Gothic"/>
              </a:rPr>
              <a:t> </a:t>
            </a:r>
            <a:r>
              <a:rPr sz="1400" spc="-45" dirty="0">
                <a:solidFill>
                  <a:srgbClr val="8C4F04"/>
                </a:solidFill>
                <a:latin typeface="Century Gothic"/>
                <a:cs typeface="Century Gothic"/>
              </a:rPr>
              <a:t>A</a:t>
            </a:r>
            <a:r>
              <a:rPr sz="1400" spc="10" dirty="0">
                <a:solidFill>
                  <a:srgbClr val="8C4F04"/>
                </a:solidFill>
                <a:latin typeface="Century Gothic"/>
                <a:cs typeface="Century Gothic"/>
              </a:rPr>
              <a:t> </a:t>
            </a:r>
            <a:r>
              <a:rPr sz="1400" spc="-15" dirty="0">
                <a:solidFill>
                  <a:srgbClr val="8C4F04"/>
                </a:solidFill>
                <a:latin typeface="Century Gothic"/>
                <a:cs typeface="Century Gothic"/>
              </a:rPr>
              <a:t>diferença</a:t>
            </a:r>
            <a:r>
              <a:rPr sz="1400" spc="10" dirty="0">
                <a:solidFill>
                  <a:srgbClr val="8C4F04"/>
                </a:solidFill>
                <a:latin typeface="Century Gothic"/>
                <a:cs typeface="Century Gothic"/>
              </a:rPr>
              <a:t> </a:t>
            </a:r>
            <a:r>
              <a:rPr sz="1400" spc="25" dirty="0">
                <a:solidFill>
                  <a:srgbClr val="8C4F04"/>
                </a:solidFill>
                <a:latin typeface="Century Gothic"/>
                <a:cs typeface="Century Gothic"/>
              </a:rPr>
              <a:t>entre</a:t>
            </a:r>
            <a:r>
              <a:rPr sz="1400" spc="10" dirty="0">
                <a:solidFill>
                  <a:srgbClr val="8C4F04"/>
                </a:solidFill>
                <a:latin typeface="Century Gothic"/>
                <a:cs typeface="Century Gothic"/>
              </a:rPr>
              <a:t> </a:t>
            </a:r>
            <a:r>
              <a:rPr sz="1400" spc="-40" dirty="0">
                <a:solidFill>
                  <a:srgbClr val="8C4F04"/>
                </a:solidFill>
                <a:latin typeface="Century Gothic"/>
                <a:cs typeface="Century Gothic"/>
              </a:rPr>
              <a:t>o</a:t>
            </a:r>
            <a:r>
              <a:rPr sz="1400" spc="10" dirty="0">
                <a:solidFill>
                  <a:srgbClr val="8C4F04"/>
                </a:solidFill>
                <a:latin typeface="Century Gothic"/>
                <a:cs typeface="Century Gothic"/>
              </a:rPr>
              <a:t> total </a:t>
            </a:r>
            <a:r>
              <a:rPr sz="1400" spc="-50" dirty="0">
                <a:solidFill>
                  <a:srgbClr val="8C4F04"/>
                </a:solidFill>
                <a:latin typeface="Century Gothic"/>
                <a:cs typeface="Century Gothic"/>
              </a:rPr>
              <a:t>de</a:t>
            </a:r>
            <a:r>
              <a:rPr sz="1400" spc="10" dirty="0">
                <a:solidFill>
                  <a:srgbClr val="8C4F04"/>
                </a:solidFill>
                <a:latin typeface="Century Gothic"/>
                <a:cs typeface="Century Gothic"/>
              </a:rPr>
              <a:t> </a:t>
            </a:r>
            <a:r>
              <a:rPr sz="1400" spc="5" dirty="0">
                <a:solidFill>
                  <a:srgbClr val="8C4F04"/>
                </a:solidFill>
                <a:latin typeface="Century Gothic"/>
                <a:cs typeface="Century Gothic"/>
              </a:rPr>
              <a:t>receitas</a:t>
            </a:r>
            <a:r>
              <a:rPr sz="1400" spc="10" dirty="0">
                <a:solidFill>
                  <a:srgbClr val="8C4F04"/>
                </a:solidFill>
                <a:latin typeface="Century Gothic"/>
                <a:cs typeface="Century Gothic"/>
              </a:rPr>
              <a:t> </a:t>
            </a:r>
            <a:r>
              <a:rPr sz="1400" spc="-40" dirty="0">
                <a:solidFill>
                  <a:srgbClr val="8C4F04"/>
                </a:solidFill>
                <a:latin typeface="Century Gothic"/>
                <a:cs typeface="Century Gothic"/>
              </a:rPr>
              <a:t>arrecadadas</a:t>
            </a:r>
            <a:r>
              <a:rPr sz="1400" spc="10" dirty="0">
                <a:solidFill>
                  <a:srgbClr val="8C4F04"/>
                </a:solidFill>
                <a:latin typeface="Century Gothic"/>
                <a:cs typeface="Century Gothic"/>
              </a:rPr>
              <a:t> </a:t>
            </a:r>
            <a:r>
              <a:rPr sz="1400" spc="-75" dirty="0">
                <a:solidFill>
                  <a:srgbClr val="8C4F04"/>
                </a:solidFill>
                <a:latin typeface="Century Gothic"/>
                <a:cs typeface="Century Gothic"/>
              </a:rPr>
              <a:t>e</a:t>
            </a:r>
            <a:r>
              <a:rPr sz="1400" spc="10" dirty="0">
                <a:solidFill>
                  <a:srgbClr val="8C4F04"/>
                </a:solidFill>
                <a:latin typeface="Century Gothic"/>
                <a:cs typeface="Century Gothic"/>
              </a:rPr>
              <a:t> </a:t>
            </a:r>
            <a:r>
              <a:rPr sz="1400" spc="-40" dirty="0">
                <a:solidFill>
                  <a:srgbClr val="8C4F04"/>
                </a:solidFill>
                <a:latin typeface="Century Gothic"/>
                <a:cs typeface="Century Gothic"/>
              </a:rPr>
              <a:t>o</a:t>
            </a:r>
            <a:r>
              <a:rPr sz="1400" spc="10" dirty="0">
                <a:solidFill>
                  <a:srgbClr val="8C4F04"/>
                </a:solidFill>
                <a:latin typeface="Century Gothic"/>
                <a:cs typeface="Century Gothic"/>
              </a:rPr>
              <a:t> </a:t>
            </a:r>
            <a:r>
              <a:rPr sz="1400" spc="-50" dirty="0">
                <a:solidFill>
                  <a:srgbClr val="8C4F04"/>
                </a:solidFill>
                <a:latin typeface="Century Gothic"/>
                <a:cs typeface="Century Gothic"/>
              </a:rPr>
              <a:t>de</a:t>
            </a:r>
            <a:r>
              <a:rPr sz="1400" spc="10" dirty="0">
                <a:solidFill>
                  <a:srgbClr val="8C4F04"/>
                </a:solidFill>
                <a:latin typeface="Century Gothic"/>
                <a:cs typeface="Century Gothic"/>
              </a:rPr>
              <a:t> </a:t>
            </a:r>
            <a:r>
              <a:rPr sz="1400" spc="15" dirty="0">
                <a:solidFill>
                  <a:srgbClr val="8C4F04"/>
                </a:solidFill>
                <a:latin typeface="Century Gothic"/>
                <a:cs typeface="Century Gothic"/>
              </a:rPr>
              <a:t>despesas</a:t>
            </a:r>
            <a:r>
              <a:rPr sz="1400" spc="10" dirty="0">
                <a:solidFill>
                  <a:srgbClr val="8C4F04"/>
                </a:solidFill>
                <a:latin typeface="Century Gothic"/>
                <a:cs typeface="Century Gothic"/>
              </a:rPr>
              <a:t> </a:t>
            </a:r>
            <a:r>
              <a:rPr sz="1400" dirty="0">
                <a:solidFill>
                  <a:srgbClr val="8C4F04"/>
                </a:solidFill>
                <a:latin typeface="Century Gothic"/>
                <a:cs typeface="Century Gothic"/>
              </a:rPr>
              <a:t>empenhadas</a:t>
            </a:r>
            <a:r>
              <a:rPr sz="1400" spc="10" dirty="0">
                <a:solidFill>
                  <a:srgbClr val="8C4F04"/>
                </a:solidFill>
                <a:latin typeface="Century Gothic"/>
                <a:cs typeface="Century Gothic"/>
              </a:rPr>
              <a:t> </a:t>
            </a:r>
            <a:r>
              <a:rPr sz="1400" spc="-35" dirty="0">
                <a:solidFill>
                  <a:srgbClr val="8C4F04"/>
                </a:solidFill>
                <a:latin typeface="Century Gothic"/>
                <a:cs typeface="Century Gothic"/>
              </a:rPr>
              <a:t>gera</a:t>
            </a:r>
            <a:r>
              <a:rPr sz="1400" spc="10" dirty="0">
                <a:solidFill>
                  <a:srgbClr val="8C4F04"/>
                </a:solidFill>
                <a:latin typeface="Century Gothic"/>
                <a:cs typeface="Century Gothic"/>
              </a:rPr>
              <a:t> </a:t>
            </a:r>
            <a:r>
              <a:rPr sz="1400" spc="-40" dirty="0">
                <a:solidFill>
                  <a:srgbClr val="8C4F04"/>
                </a:solidFill>
                <a:latin typeface="Century Gothic"/>
                <a:cs typeface="Century Gothic"/>
              </a:rPr>
              <a:t>o</a:t>
            </a:r>
            <a:r>
              <a:rPr sz="1400" spc="10" dirty="0">
                <a:solidFill>
                  <a:srgbClr val="8C4F04"/>
                </a:solidFill>
                <a:latin typeface="Century Gothic"/>
                <a:cs typeface="Century Gothic"/>
              </a:rPr>
              <a:t> </a:t>
            </a:r>
            <a:r>
              <a:rPr sz="1400" spc="30" dirty="0">
                <a:solidFill>
                  <a:srgbClr val="8C4F04"/>
                </a:solidFill>
                <a:latin typeface="Century Gothic"/>
                <a:cs typeface="Century Gothic"/>
              </a:rPr>
              <a:t>resultado</a:t>
            </a:r>
            <a:r>
              <a:rPr sz="1400" spc="-15" dirty="0">
                <a:solidFill>
                  <a:srgbClr val="8C4F04"/>
                </a:solidFill>
                <a:latin typeface="Century Gothic"/>
                <a:cs typeface="Century Gothic"/>
              </a:rPr>
              <a:t> </a:t>
            </a:r>
            <a:r>
              <a:rPr sz="1400" dirty="0">
                <a:solidFill>
                  <a:srgbClr val="8C4F04"/>
                </a:solidFill>
                <a:latin typeface="Century Gothic"/>
                <a:cs typeface="Century Gothic"/>
              </a:rPr>
              <a:t>orçamentário,</a:t>
            </a:r>
            <a:r>
              <a:rPr sz="1400" spc="-90" dirty="0">
                <a:solidFill>
                  <a:srgbClr val="8C4F04"/>
                </a:solidFill>
                <a:latin typeface="Century Gothic"/>
                <a:cs typeface="Century Gothic"/>
              </a:rPr>
              <a:t> </a:t>
            </a:r>
            <a:r>
              <a:rPr sz="1400" spc="-40" dirty="0">
                <a:solidFill>
                  <a:srgbClr val="8C4F04"/>
                </a:solidFill>
                <a:latin typeface="Century Gothic"/>
                <a:cs typeface="Century Gothic"/>
              </a:rPr>
              <a:t>o</a:t>
            </a:r>
            <a:r>
              <a:rPr sz="1400" spc="-90" dirty="0">
                <a:solidFill>
                  <a:srgbClr val="8C4F04"/>
                </a:solidFill>
                <a:latin typeface="Century Gothic"/>
                <a:cs typeface="Century Gothic"/>
              </a:rPr>
              <a:t> </a:t>
            </a:r>
            <a:r>
              <a:rPr sz="1400" spc="5" dirty="0">
                <a:solidFill>
                  <a:srgbClr val="8C4F04"/>
                </a:solidFill>
                <a:latin typeface="Century Gothic"/>
                <a:cs typeface="Century Gothic"/>
              </a:rPr>
              <a:t>qual</a:t>
            </a:r>
            <a:r>
              <a:rPr sz="1400" spc="-90" dirty="0">
                <a:solidFill>
                  <a:srgbClr val="8C4F04"/>
                </a:solidFill>
                <a:latin typeface="Century Gothic"/>
                <a:cs typeface="Century Gothic"/>
              </a:rPr>
              <a:t> </a:t>
            </a:r>
            <a:r>
              <a:rPr sz="1400" spc="-40" dirty="0">
                <a:solidFill>
                  <a:srgbClr val="8C4F04"/>
                </a:solidFill>
                <a:latin typeface="Century Gothic"/>
                <a:cs typeface="Century Gothic"/>
              </a:rPr>
              <a:t>pode</a:t>
            </a:r>
            <a:r>
              <a:rPr sz="1400" spc="-90" dirty="0">
                <a:solidFill>
                  <a:srgbClr val="8C4F04"/>
                </a:solidFill>
                <a:latin typeface="Century Gothic"/>
                <a:cs typeface="Century Gothic"/>
              </a:rPr>
              <a:t> </a:t>
            </a:r>
            <a:r>
              <a:rPr sz="1400" spc="65" dirty="0">
                <a:solidFill>
                  <a:srgbClr val="8C4F04"/>
                </a:solidFill>
                <a:latin typeface="Century Gothic"/>
                <a:cs typeface="Century Gothic"/>
              </a:rPr>
              <a:t>ser</a:t>
            </a:r>
            <a:r>
              <a:rPr sz="1400" spc="-90" dirty="0">
                <a:solidFill>
                  <a:srgbClr val="8C4F04"/>
                </a:solidFill>
                <a:latin typeface="Century Gothic"/>
                <a:cs typeface="Century Gothic"/>
              </a:rPr>
              <a:t> </a:t>
            </a:r>
            <a:r>
              <a:rPr sz="1400" spc="35" dirty="0">
                <a:solidFill>
                  <a:srgbClr val="8C4F04"/>
                </a:solidFill>
                <a:latin typeface="Century Gothic"/>
                <a:cs typeface="Century Gothic"/>
              </a:rPr>
              <a:t>positivo</a:t>
            </a:r>
            <a:r>
              <a:rPr sz="1400" spc="-90" dirty="0">
                <a:solidFill>
                  <a:srgbClr val="8C4F04"/>
                </a:solidFill>
                <a:latin typeface="Century Gothic"/>
                <a:cs typeface="Century Gothic"/>
              </a:rPr>
              <a:t> </a:t>
            </a:r>
            <a:r>
              <a:rPr sz="1400" dirty="0">
                <a:solidFill>
                  <a:srgbClr val="8C4F04"/>
                </a:solidFill>
                <a:latin typeface="Century Gothic"/>
                <a:cs typeface="Century Gothic"/>
              </a:rPr>
              <a:t>—</a:t>
            </a:r>
            <a:r>
              <a:rPr sz="1400" spc="-90" dirty="0">
                <a:solidFill>
                  <a:srgbClr val="8C4F04"/>
                </a:solidFill>
                <a:latin typeface="Century Gothic"/>
                <a:cs typeface="Century Gothic"/>
              </a:rPr>
              <a:t> </a:t>
            </a:r>
            <a:r>
              <a:rPr sz="1400" spc="25" dirty="0">
                <a:solidFill>
                  <a:srgbClr val="8C4F04"/>
                </a:solidFill>
                <a:latin typeface="Century Gothic"/>
                <a:cs typeface="Century Gothic"/>
              </a:rPr>
              <a:t>superávit</a:t>
            </a:r>
            <a:r>
              <a:rPr sz="1400" spc="-90" dirty="0">
                <a:solidFill>
                  <a:srgbClr val="8C4F04"/>
                </a:solidFill>
                <a:latin typeface="Century Gothic"/>
                <a:cs typeface="Century Gothic"/>
              </a:rPr>
              <a:t> </a:t>
            </a:r>
            <a:r>
              <a:rPr sz="1400" spc="5" dirty="0">
                <a:solidFill>
                  <a:srgbClr val="8C4F04"/>
                </a:solidFill>
                <a:latin typeface="Century Gothic"/>
                <a:cs typeface="Century Gothic"/>
              </a:rPr>
              <a:t>orçamentário</a:t>
            </a:r>
            <a:r>
              <a:rPr sz="1400" spc="-90" dirty="0">
                <a:solidFill>
                  <a:srgbClr val="8C4F04"/>
                </a:solidFill>
                <a:latin typeface="Century Gothic"/>
                <a:cs typeface="Century Gothic"/>
              </a:rPr>
              <a:t> </a:t>
            </a:r>
            <a:r>
              <a:rPr sz="1400" dirty="0">
                <a:solidFill>
                  <a:srgbClr val="8C4F04"/>
                </a:solidFill>
                <a:latin typeface="Century Gothic"/>
                <a:cs typeface="Century Gothic"/>
              </a:rPr>
              <a:t>—</a:t>
            </a:r>
            <a:r>
              <a:rPr sz="1400" spc="-90" dirty="0">
                <a:solidFill>
                  <a:srgbClr val="8C4F04"/>
                </a:solidFill>
                <a:latin typeface="Century Gothic"/>
                <a:cs typeface="Century Gothic"/>
              </a:rPr>
              <a:t> </a:t>
            </a:r>
            <a:r>
              <a:rPr sz="1400" spc="25" dirty="0">
                <a:solidFill>
                  <a:srgbClr val="8C4F04"/>
                </a:solidFill>
                <a:latin typeface="Century Gothic"/>
                <a:cs typeface="Century Gothic"/>
              </a:rPr>
              <a:t>ou</a:t>
            </a:r>
            <a:r>
              <a:rPr sz="1400" spc="-90" dirty="0">
                <a:solidFill>
                  <a:srgbClr val="8C4F04"/>
                </a:solidFill>
                <a:latin typeface="Century Gothic"/>
                <a:cs typeface="Century Gothic"/>
              </a:rPr>
              <a:t> </a:t>
            </a:r>
            <a:r>
              <a:rPr sz="1400" spc="-5" dirty="0">
                <a:solidFill>
                  <a:srgbClr val="8C4F04"/>
                </a:solidFill>
                <a:latin typeface="Century Gothic"/>
                <a:cs typeface="Century Gothic"/>
              </a:rPr>
              <a:t>negativo</a:t>
            </a:r>
            <a:r>
              <a:rPr sz="1400" spc="-90" dirty="0">
                <a:solidFill>
                  <a:srgbClr val="8C4F04"/>
                </a:solidFill>
                <a:latin typeface="Century Gothic"/>
                <a:cs typeface="Century Gothic"/>
              </a:rPr>
              <a:t> </a:t>
            </a:r>
            <a:r>
              <a:rPr sz="1400" dirty="0">
                <a:solidFill>
                  <a:srgbClr val="8C4F04"/>
                </a:solidFill>
                <a:latin typeface="Century Gothic"/>
                <a:cs typeface="Century Gothic"/>
              </a:rPr>
              <a:t>—</a:t>
            </a:r>
            <a:r>
              <a:rPr sz="1400" spc="-90" dirty="0">
                <a:solidFill>
                  <a:srgbClr val="8C4F04"/>
                </a:solidFill>
                <a:latin typeface="Century Gothic"/>
                <a:cs typeface="Century Gothic"/>
              </a:rPr>
              <a:t> </a:t>
            </a:r>
            <a:r>
              <a:rPr sz="1400" spc="15" dirty="0">
                <a:solidFill>
                  <a:srgbClr val="8C4F04"/>
                </a:solidFill>
                <a:latin typeface="Century Gothic"/>
                <a:cs typeface="Century Gothic"/>
              </a:rPr>
              <a:t>déficit</a:t>
            </a:r>
            <a:r>
              <a:rPr sz="1400" spc="-90" dirty="0">
                <a:solidFill>
                  <a:srgbClr val="8C4F04"/>
                </a:solidFill>
                <a:latin typeface="Century Gothic"/>
                <a:cs typeface="Century Gothic"/>
              </a:rPr>
              <a:t> </a:t>
            </a:r>
            <a:r>
              <a:rPr sz="1400" dirty="0">
                <a:solidFill>
                  <a:srgbClr val="8C4F04"/>
                </a:solidFill>
                <a:latin typeface="Century Gothic"/>
                <a:cs typeface="Century Gothic"/>
              </a:rPr>
              <a:t>orçamentário.</a:t>
            </a:r>
            <a:r>
              <a:rPr sz="1400" spc="-90" dirty="0">
                <a:solidFill>
                  <a:srgbClr val="8C4F04"/>
                </a:solidFill>
                <a:latin typeface="Century Gothic"/>
                <a:cs typeface="Century Gothic"/>
              </a:rPr>
              <a:t> </a:t>
            </a:r>
            <a:r>
              <a:rPr sz="1400" spc="-50" dirty="0">
                <a:solidFill>
                  <a:srgbClr val="8C4F04"/>
                </a:solidFill>
                <a:latin typeface="Century Gothic"/>
                <a:cs typeface="Century Gothic"/>
              </a:rPr>
              <a:t>O</a:t>
            </a:r>
            <a:r>
              <a:rPr sz="1400" spc="-90" dirty="0">
                <a:solidFill>
                  <a:srgbClr val="8C4F04"/>
                </a:solidFill>
                <a:latin typeface="Century Gothic"/>
                <a:cs typeface="Century Gothic"/>
              </a:rPr>
              <a:t> </a:t>
            </a:r>
            <a:r>
              <a:rPr sz="1400" spc="30" dirty="0">
                <a:solidFill>
                  <a:srgbClr val="8C4F04"/>
                </a:solidFill>
                <a:latin typeface="Century Gothic"/>
                <a:cs typeface="Century Gothic"/>
              </a:rPr>
              <a:t>resultado</a:t>
            </a:r>
            <a:r>
              <a:rPr sz="1400" spc="-90" dirty="0">
                <a:solidFill>
                  <a:srgbClr val="8C4F04"/>
                </a:solidFill>
                <a:latin typeface="Century Gothic"/>
                <a:cs typeface="Century Gothic"/>
              </a:rPr>
              <a:t> </a:t>
            </a:r>
            <a:r>
              <a:rPr sz="1400" spc="5" dirty="0">
                <a:solidFill>
                  <a:srgbClr val="8C4F04"/>
                </a:solidFill>
                <a:latin typeface="Century Gothic"/>
                <a:cs typeface="Century Gothic"/>
              </a:rPr>
              <a:t>orçamentário</a:t>
            </a:r>
            <a:r>
              <a:rPr sz="1400" spc="-90" dirty="0">
                <a:solidFill>
                  <a:srgbClr val="8C4F04"/>
                </a:solidFill>
                <a:latin typeface="Century Gothic"/>
                <a:cs typeface="Century Gothic"/>
              </a:rPr>
              <a:t> </a:t>
            </a:r>
            <a:r>
              <a:rPr sz="1400" spc="15" dirty="0">
                <a:solidFill>
                  <a:srgbClr val="8C4F04"/>
                </a:solidFill>
                <a:latin typeface="Century Gothic"/>
                <a:cs typeface="Century Gothic"/>
              </a:rPr>
              <a:t>evi-</a:t>
            </a:r>
            <a:r>
              <a:rPr sz="1400" spc="55" dirty="0">
                <a:solidFill>
                  <a:srgbClr val="8C4F04"/>
                </a:solidFill>
                <a:latin typeface="Century Gothic"/>
                <a:cs typeface="Century Gothic"/>
              </a:rPr>
              <a:t> </a:t>
            </a:r>
            <a:r>
              <a:rPr sz="1400" spc="-30" dirty="0">
                <a:solidFill>
                  <a:srgbClr val="8C4F04"/>
                </a:solidFill>
                <a:latin typeface="Century Gothic"/>
                <a:cs typeface="Century Gothic"/>
              </a:rPr>
              <a:t>dencia</a:t>
            </a:r>
            <a:r>
              <a:rPr sz="1400" spc="-60" dirty="0">
                <a:solidFill>
                  <a:srgbClr val="8C4F04"/>
                </a:solidFill>
                <a:latin typeface="Century Gothic"/>
                <a:cs typeface="Century Gothic"/>
              </a:rPr>
              <a:t> </a:t>
            </a:r>
            <a:r>
              <a:rPr sz="1400" spc="-145" dirty="0">
                <a:solidFill>
                  <a:srgbClr val="8C4F04"/>
                </a:solidFill>
                <a:latin typeface="Century Gothic"/>
                <a:cs typeface="Century Gothic"/>
              </a:rPr>
              <a:t>a</a:t>
            </a:r>
            <a:r>
              <a:rPr sz="1400" spc="-60" dirty="0">
                <a:solidFill>
                  <a:srgbClr val="8C4F04"/>
                </a:solidFill>
                <a:latin typeface="Century Gothic"/>
                <a:cs typeface="Century Gothic"/>
              </a:rPr>
              <a:t> </a:t>
            </a:r>
            <a:r>
              <a:rPr sz="1400" dirty="0">
                <a:solidFill>
                  <a:srgbClr val="8C4F04"/>
                </a:solidFill>
                <a:latin typeface="Century Gothic"/>
                <a:cs typeface="Century Gothic"/>
              </a:rPr>
              <a:t>sobra</a:t>
            </a:r>
            <a:r>
              <a:rPr sz="1400" spc="-60" dirty="0">
                <a:solidFill>
                  <a:srgbClr val="8C4F04"/>
                </a:solidFill>
                <a:latin typeface="Century Gothic"/>
                <a:cs typeface="Century Gothic"/>
              </a:rPr>
              <a:t> </a:t>
            </a:r>
            <a:r>
              <a:rPr sz="1400" spc="25" dirty="0">
                <a:solidFill>
                  <a:srgbClr val="8C4F04"/>
                </a:solidFill>
                <a:latin typeface="Century Gothic"/>
                <a:cs typeface="Century Gothic"/>
              </a:rPr>
              <a:t>ou</a:t>
            </a:r>
            <a:r>
              <a:rPr sz="1400" spc="-60" dirty="0">
                <a:solidFill>
                  <a:srgbClr val="8C4F04"/>
                </a:solidFill>
                <a:latin typeface="Century Gothic"/>
                <a:cs typeface="Century Gothic"/>
              </a:rPr>
              <a:t> </a:t>
            </a:r>
            <a:r>
              <a:rPr sz="1400" spc="-145" dirty="0">
                <a:solidFill>
                  <a:srgbClr val="8C4F04"/>
                </a:solidFill>
                <a:latin typeface="Century Gothic"/>
                <a:cs typeface="Century Gothic"/>
              </a:rPr>
              <a:t>a</a:t>
            </a:r>
            <a:r>
              <a:rPr sz="1400" spc="-60" dirty="0">
                <a:solidFill>
                  <a:srgbClr val="8C4F04"/>
                </a:solidFill>
                <a:latin typeface="Century Gothic"/>
                <a:cs typeface="Century Gothic"/>
              </a:rPr>
              <a:t> </a:t>
            </a:r>
            <a:r>
              <a:rPr sz="1400" spc="-15" dirty="0">
                <a:solidFill>
                  <a:srgbClr val="8C4F04"/>
                </a:solidFill>
                <a:latin typeface="Century Gothic"/>
                <a:cs typeface="Century Gothic"/>
              </a:rPr>
              <a:t>falta</a:t>
            </a:r>
            <a:r>
              <a:rPr sz="1400" spc="-60"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60" dirty="0">
                <a:solidFill>
                  <a:srgbClr val="8C4F04"/>
                </a:solidFill>
                <a:latin typeface="Century Gothic"/>
                <a:cs typeface="Century Gothic"/>
              </a:rPr>
              <a:t> </a:t>
            </a:r>
            <a:r>
              <a:rPr sz="1400" spc="45" dirty="0">
                <a:solidFill>
                  <a:srgbClr val="8C4F04"/>
                </a:solidFill>
                <a:latin typeface="Century Gothic"/>
                <a:cs typeface="Century Gothic"/>
              </a:rPr>
              <a:t>recursos</a:t>
            </a:r>
            <a:r>
              <a:rPr sz="1400" spc="-60" dirty="0">
                <a:solidFill>
                  <a:srgbClr val="8C4F04"/>
                </a:solidFill>
                <a:latin typeface="Century Gothic"/>
                <a:cs typeface="Century Gothic"/>
              </a:rPr>
              <a:t> </a:t>
            </a:r>
            <a:r>
              <a:rPr sz="1400" spc="-30" dirty="0">
                <a:solidFill>
                  <a:srgbClr val="8C4F04"/>
                </a:solidFill>
                <a:latin typeface="Century Gothic"/>
                <a:cs typeface="Century Gothic"/>
              </a:rPr>
              <a:t>arrecadados</a:t>
            </a:r>
            <a:r>
              <a:rPr sz="1400" spc="-60" dirty="0">
                <a:solidFill>
                  <a:srgbClr val="8C4F04"/>
                </a:solidFill>
                <a:latin typeface="Century Gothic"/>
                <a:cs typeface="Century Gothic"/>
              </a:rPr>
              <a:t> </a:t>
            </a:r>
            <a:r>
              <a:rPr sz="1400" spc="-65" dirty="0">
                <a:solidFill>
                  <a:srgbClr val="8C4F04"/>
                </a:solidFill>
                <a:latin typeface="Century Gothic"/>
                <a:cs typeface="Century Gothic"/>
              </a:rPr>
              <a:t>para</a:t>
            </a:r>
            <a:r>
              <a:rPr sz="1400" spc="-60" dirty="0">
                <a:solidFill>
                  <a:srgbClr val="8C4F04"/>
                </a:solidFill>
                <a:latin typeface="Century Gothic"/>
                <a:cs typeface="Century Gothic"/>
              </a:rPr>
              <a:t> </a:t>
            </a:r>
            <a:r>
              <a:rPr sz="1400" dirty="0">
                <a:solidFill>
                  <a:srgbClr val="8C4F04"/>
                </a:solidFill>
                <a:latin typeface="Century Gothic"/>
                <a:cs typeface="Century Gothic"/>
              </a:rPr>
              <a:t>cobertura</a:t>
            </a:r>
            <a:r>
              <a:rPr sz="1400" spc="-60" dirty="0">
                <a:solidFill>
                  <a:srgbClr val="8C4F04"/>
                </a:solidFill>
                <a:latin typeface="Century Gothic"/>
                <a:cs typeface="Century Gothic"/>
              </a:rPr>
              <a:t> </a:t>
            </a:r>
            <a:r>
              <a:rPr sz="1400" spc="-10" dirty="0">
                <a:solidFill>
                  <a:srgbClr val="8C4F04"/>
                </a:solidFill>
                <a:latin typeface="Century Gothic"/>
                <a:cs typeface="Century Gothic"/>
              </a:rPr>
              <a:t>das</a:t>
            </a:r>
            <a:r>
              <a:rPr sz="1400" spc="-60" dirty="0">
                <a:solidFill>
                  <a:srgbClr val="8C4F04"/>
                </a:solidFill>
                <a:latin typeface="Century Gothic"/>
                <a:cs typeface="Century Gothic"/>
              </a:rPr>
              <a:t> </a:t>
            </a:r>
            <a:r>
              <a:rPr sz="1400" spc="15" dirty="0">
                <a:solidFill>
                  <a:srgbClr val="8C4F04"/>
                </a:solidFill>
                <a:latin typeface="Century Gothic"/>
                <a:cs typeface="Century Gothic"/>
              </a:rPr>
              <a:t>despesas</a:t>
            </a:r>
            <a:r>
              <a:rPr sz="1400" spc="-60" dirty="0">
                <a:solidFill>
                  <a:srgbClr val="8C4F04"/>
                </a:solidFill>
                <a:latin typeface="Century Gothic"/>
                <a:cs typeface="Century Gothic"/>
              </a:rPr>
              <a:t> </a:t>
            </a:r>
            <a:r>
              <a:rPr sz="1400" dirty="0">
                <a:solidFill>
                  <a:srgbClr val="8C4F04"/>
                </a:solidFill>
                <a:latin typeface="Century Gothic"/>
                <a:cs typeface="Century Gothic"/>
              </a:rPr>
              <a:t>empenhadas.</a:t>
            </a:r>
            <a:r>
              <a:rPr sz="1400" spc="-60" dirty="0">
                <a:solidFill>
                  <a:srgbClr val="8C4F04"/>
                </a:solidFill>
                <a:latin typeface="Century Gothic"/>
                <a:cs typeface="Century Gothic"/>
              </a:rPr>
              <a:t> </a:t>
            </a:r>
            <a:r>
              <a:rPr sz="1400" spc="-50" dirty="0">
                <a:solidFill>
                  <a:srgbClr val="8C4F04"/>
                </a:solidFill>
                <a:latin typeface="Century Gothic"/>
                <a:cs typeface="Century Gothic"/>
              </a:rPr>
              <a:t>O</a:t>
            </a:r>
            <a:r>
              <a:rPr sz="1400" spc="-60" dirty="0">
                <a:solidFill>
                  <a:srgbClr val="8C4F04"/>
                </a:solidFill>
                <a:latin typeface="Century Gothic"/>
                <a:cs typeface="Century Gothic"/>
              </a:rPr>
              <a:t> </a:t>
            </a:r>
            <a:r>
              <a:rPr sz="1400" spc="25" dirty="0">
                <a:solidFill>
                  <a:srgbClr val="8C4F04"/>
                </a:solidFill>
                <a:latin typeface="Century Gothic"/>
                <a:cs typeface="Century Gothic"/>
              </a:rPr>
              <a:t>Superávit</a:t>
            </a:r>
            <a:r>
              <a:rPr sz="1400" spc="-60" dirty="0">
                <a:solidFill>
                  <a:srgbClr val="8C4F04"/>
                </a:solidFill>
                <a:latin typeface="Century Gothic"/>
                <a:cs typeface="Century Gothic"/>
              </a:rPr>
              <a:t> </a:t>
            </a:r>
            <a:r>
              <a:rPr sz="1400" spc="5" dirty="0">
                <a:solidFill>
                  <a:srgbClr val="8C4F04"/>
                </a:solidFill>
                <a:latin typeface="Century Gothic"/>
                <a:cs typeface="Century Gothic"/>
              </a:rPr>
              <a:t>orçamentário</a:t>
            </a:r>
            <a:r>
              <a:rPr sz="1400" spc="-60" dirty="0">
                <a:solidFill>
                  <a:srgbClr val="8C4F04"/>
                </a:solidFill>
                <a:latin typeface="Century Gothic"/>
                <a:cs typeface="Century Gothic"/>
              </a:rPr>
              <a:t> </a:t>
            </a:r>
            <a:r>
              <a:rPr sz="1400" spc="-5" dirty="0">
                <a:solidFill>
                  <a:srgbClr val="8C4F04"/>
                </a:solidFill>
                <a:latin typeface="Century Gothic"/>
                <a:cs typeface="Century Gothic"/>
              </a:rPr>
              <a:t>apresentado</a:t>
            </a:r>
            <a:r>
              <a:rPr sz="1400" dirty="0">
                <a:solidFill>
                  <a:srgbClr val="8C4F04"/>
                </a:solidFill>
                <a:latin typeface="Century Gothic"/>
                <a:cs typeface="Century Gothic"/>
              </a:rPr>
              <a:t> </a:t>
            </a:r>
            <a:r>
              <a:rPr sz="1400" spc="40" dirty="0" err="1">
                <a:solidFill>
                  <a:srgbClr val="8C4F04"/>
                </a:solidFill>
                <a:latin typeface="Century Gothic"/>
                <a:cs typeface="Century Gothic"/>
              </a:rPr>
              <a:t>em</a:t>
            </a:r>
            <a:r>
              <a:rPr sz="1400" spc="-25" dirty="0">
                <a:solidFill>
                  <a:srgbClr val="8C4F04"/>
                </a:solidFill>
                <a:latin typeface="Century Gothic"/>
                <a:cs typeface="Century Gothic"/>
              </a:rPr>
              <a:t> </a:t>
            </a:r>
            <a:r>
              <a:rPr sz="1400" spc="45" dirty="0">
                <a:solidFill>
                  <a:srgbClr val="8C4F04"/>
                </a:solidFill>
                <a:latin typeface="Century Gothic"/>
                <a:cs typeface="Century Gothic"/>
              </a:rPr>
              <a:t>202</a:t>
            </a:r>
            <a:r>
              <a:rPr lang="pt-BR" sz="1400" spc="45" dirty="0">
                <a:solidFill>
                  <a:srgbClr val="8C4F04"/>
                </a:solidFill>
                <a:latin typeface="Century Gothic"/>
                <a:cs typeface="Century Gothic"/>
              </a:rPr>
              <a:t>3</a:t>
            </a:r>
            <a:r>
              <a:rPr sz="1400" spc="-25" dirty="0">
                <a:solidFill>
                  <a:srgbClr val="8C4F04"/>
                </a:solidFill>
                <a:latin typeface="Century Gothic"/>
                <a:cs typeface="Century Gothic"/>
              </a:rPr>
              <a:t> </a:t>
            </a:r>
            <a:r>
              <a:rPr sz="1400" spc="25" dirty="0">
                <a:solidFill>
                  <a:srgbClr val="8C4F04"/>
                </a:solidFill>
                <a:latin typeface="Century Gothic"/>
                <a:cs typeface="Century Gothic"/>
              </a:rPr>
              <a:t>foi</a:t>
            </a:r>
            <a:r>
              <a:rPr sz="1400" spc="-25" dirty="0">
                <a:solidFill>
                  <a:srgbClr val="8C4F04"/>
                </a:solidFill>
                <a:latin typeface="Century Gothic"/>
                <a:cs typeface="Century Gothic"/>
              </a:rPr>
              <a:t> </a:t>
            </a:r>
            <a:r>
              <a:rPr sz="1400" spc="-80" dirty="0">
                <a:solidFill>
                  <a:srgbClr val="8C4F04"/>
                </a:solidFill>
                <a:latin typeface="Century Gothic"/>
                <a:cs typeface="Century Gothic"/>
              </a:rPr>
              <a:t>da</a:t>
            </a:r>
            <a:r>
              <a:rPr sz="1400" spc="-25" dirty="0">
                <a:solidFill>
                  <a:srgbClr val="8C4F04"/>
                </a:solidFill>
                <a:latin typeface="Century Gothic"/>
                <a:cs typeface="Century Gothic"/>
              </a:rPr>
              <a:t> </a:t>
            </a:r>
            <a:r>
              <a:rPr sz="1400" spc="25" dirty="0">
                <a:solidFill>
                  <a:srgbClr val="8C4F04"/>
                </a:solidFill>
                <a:latin typeface="Century Gothic"/>
                <a:cs typeface="Century Gothic"/>
              </a:rPr>
              <a:t>ordem</a:t>
            </a:r>
            <a:r>
              <a:rPr sz="1400" spc="-2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25" dirty="0">
                <a:solidFill>
                  <a:srgbClr val="8C4F04"/>
                </a:solidFill>
                <a:latin typeface="Century Gothic"/>
                <a:cs typeface="Century Gothic"/>
              </a:rPr>
              <a:t> </a:t>
            </a:r>
            <a:r>
              <a:rPr sz="1400" spc="120" dirty="0">
                <a:solidFill>
                  <a:srgbClr val="8C4F04"/>
                </a:solidFill>
                <a:latin typeface="Century Gothic"/>
                <a:cs typeface="Century Gothic"/>
              </a:rPr>
              <a:t>R$</a:t>
            </a:r>
            <a:r>
              <a:rPr sz="1400" spc="-25" dirty="0">
                <a:solidFill>
                  <a:srgbClr val="8C4F04"/>
                </a:solidFill>
                <a:latin typeface="Century Gothic"/>
                <a:cs typeface="Century Gothic"/>
              </a:rPr>
              <a:t> </a:t>
            </a:r>
            <a:r>
              <a:rPr sz="1400" spc="-5" dirty="0">
                <a:solidFill>
                  <a:srgbClr val="8C4F04"/>
                </a:solidFill>
                <a:latin typeface="Century Gothic"/>
                <a:cs typeface="Century Gothic"/>
              </a:rPr>
              <a:t>97.622,23</a:t>
            </a:r>
            <a:r>
              <a:rPr sz="1400" spc="-25" dirty="0">
                <a:solidFill>
                  <a:srgbClr val="8C4F04"/>
                </a:solidFill>
                <a:latin typeface="Century Gothic"/>
                <a:cs typeface="Century Gothic"/>
              </a:rPr>
              <a:t> </a:t>
            </a:r>
            <a:r>
              <a:rPr sz="1400" spc="-15" dirty="0">
                <a:solidFill>
                  <a:srgbClr val="8C4F04"/>
                </a:solidFill>
                <a:latin typeface="Century Gothic"/>
                <a:cs typeface="Century Gothic"/>
              </a:rPr>
              <a:t>(noventa</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10" dirty="0">
                <a:solidFill>
                  <a:srgbClr val="8C4F04"/>
                </a:solidFill>
                <a:latin typeface="Century Gothic"/>
                <a:cs typeface="Century Gothic"/>
              </a:rPr>
              <a:t>sete</a:t>
            </a:r>
            <a:r>
              <a:rPr sz="1400" spc="-25" dirty="0">
                <a:solidFill>
                  <a:srgbClr val="8C4F04"/>
                </a:solidFill>
                <a:latin typeface="Century Gothic"/>
                <a:cs typeface="Century Gothic"/>
              </a:rPr>
              <a:t> </a:t>
            </a:r>
            <a:r>
              <a:rPr sz="1400" spc="120" dirty="0">
                <a:solidFill>
                  <a:srgbClr val="8C4F04"/>
                </a:solidFill>
                <a:latin typeface="Century Gothic"/>
                <a:cs typeface="Century Gothic"/>
              </a:rPr>
              <a:t>mil</a:t>
            </a:r>
            <a:r>
              <a:rPr sz="1400" spc="-25" dirty="0">
                <a:solidFill>
                  <a:srgbClr val="8C4F04"/>
                </a:solidFill>
                <a:latin typeface="Century Gothic"/>
                <a:cs typeface="Century Gothic"/>
              </a:rPr>
              <a:t> </a:t>
            </a:r>
            <a:r>
              <a:rPr sz="1400" spc="35" dirty="0">
                <a:solidFill>
                  <a:srgbClr val="8C4F04"/>
                </a:solidFill>
                <a:latin typeface="Century Gothic"/>
                <a:cs typeface="Century Gothic"/>
              </a:rPr>
              <a:t>seiscentos</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30" dirty="0">
                <a:solidFill>
                  <a:srgbClr val="8C4F04"/>
                </a:solidFill>
                <a:latin typeface="Century Gothic"/>
                <a:cs typeface="Century Gothic"/>
              </a:rPr>
              <a:t>vinte</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45" dirty="0">
                <a:solidFill>
                  <a:srgbClr val="8C4F04"/>
                </a:solidFill>
                <a:latin typeface="Century Gothic"/>
                <a:cs typeface="Century Gothic"/>
              </a:rPr>
              <a:t>dois</a:t>
            </a:r>
            <a:r>
              <a:rPr sz="1400" spc="-25" dirty="0">
                <a:solidFill>
                  <a:srgbClr val="8C4F04"/>
                </a:solidFill>
                <a:latin typeface="Century Gothic"/>
                <a:cs typeface="Century Gothic"/>
              </a:rPr>
              <a:t> </a:t>
            </a:r>
            <a:r>
              <a:rPr sz="1400" spc="20" dirty="0">
                <a:solidFill>
                  <a:srgbClr val="8C4F04"/>
                </a:solidFill>
                <a:latin typeface="Century Gothic"/>
                <a:cs typeface="Century Gothic"/>
              </a:rPr>
              <a:t>reais</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30" dirty="0">
                <a:solidFill>
                  <a:srgbClr val="8C4F04"/>
                </a:solidFill>
                <a:latin typeface="Century Gothic"/>
                <a:cs typeface="Century Gothic"/>
              </a:rPr>
              <a:t>vinte</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65" dirty="0">
                <a:solidFill>
                  <a:srgbClr val="8C4F04"/>
                </a:solidFill>
                <a:latin typeface="Century Gothic"/>
                <a:cs typeface="Century Gothic"/>
              </a:rPr>
              <a:t>três</a:t>
            </a:r>
            <a:r>
              <a:rPr sz="1400" spc="-25" dirty="0">
                <a:solidFill>
                  <a:srgbClr val="8C4F04"/>
                </a:solidFill>
                <a:latin typeface="Century Gothic"/>
                <a:cs typeface="Century Gothic"/>
              </a:rPr>
              <a:t> </a:t>
            </a:r>
            <a:r>
              <a:rPr sz="1400" spc="-30" dirty="0">
                <a:solidFill>
                  <a:srgbClr val="8C4F04"/>
                </a:solidFill>
                <a:latin typeface="Century Gothic"/>
                <a:cs typeface="Century Gothic"/>
              </a:rPr>
              <a:t>centavos).</a:t>
            </a:r>
            <a:endParaRPr sz="1400" dirty="0">
              <a:latin typeface="Century Gothic"/>
              <a:cs typeface="Century Gothic"/>
            </a:endParaRPr>
          </a:p>
        </p:txBody>
      </p:sp>
      <p:sp>
        <p:nvSpPr>
          <p:cNvPr id="8" name="object 8"/>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8C4F04"/>
          </a:solidFill>
        </p:spPr>
        <p:txBody>
          <a:bodyPr wrap="square" lIns="0" tIns="0" rIns="0" bIns="0" rtlCol="0"/>
          <a:lstStyle/>
          <a:p>
            <a:endParaRPr/>
          </a:p>
        </p:txBody>
      </p:sp>
      <p:graphicFrame>
        <p:nvGraphicFramePr>
          <p:cNvPr id="9" name="Tabela 8">
            <a:extLst>
              <a:ext uri="{FF2B5EF4-FFF2-40B4-BE49-F238E27FC236}">
                <a16:creationId xmlns:a16="http://schemas.microsoft.com/office/drawing/2014/main" id="{6D665E99-9644-F629-A448-107C8F38D4A9}"/>
              </a:ext>
            </a:extLst>
          </p:cNvPr>
          <p:cNvGraphicFramePr>
            <a:graphicFrameLocks noGrp="1"/>
          </p:cNvGraphicFramePr>
          <p:nvPr>
            <p:extLst>
              <p:ext uri="{D42A27DB-BD31-4B8C-83A1-F6EECF244321}">
                <p14:modId xmlns:p14="http://schemas.microsoft.com/office/powerpoint/2010/main" val="937002471"/>
              </p:ext>
            </p:extLst>
          </p:nvPr>
        </p:nvGraphicFramePr>
        <p:xfrm>
          <a:off x="584200" y="2832100"/>
          <a:ext cx="11602904" cy="6705521"/>
        </p:xfrm>
        <a:graphic>
          <a:graphicData uri="http://schemas.openxmlformats.org/drawingml/2006/table">
            <a:tbl>
              <a:tblPr>
                <a:tableStyleId>{68D230F3-CF80-4859-8CE7-A43EE81993B5}</a:tableStyleId>
              </a:tblPr>
              <a:tblGrid>
                <a:gridCol w="3759174">
                  <a:extLst>
                    <a:ext uri="{9D8B030D-6E8A-4147-A177-3AD203B41FA5}">
                      <a16:colId xmlns:a16="http://schemas.microsoft.com/office/drawing/2014/main" val="2118379446"/>
                    </a:ext>
                  </a:extLst>
                </a:gridCol>
                <a:gridCol w="1306688">
                  <a:extLst>
                    <a:ext uri="{9D8B030D-6E8A-4147-A177-3AD203B41FA5}">
                      <a16:colId xmlns:a16="http://schemas.microsoft.com/office/drawing/2014/main" val="272495116"/>
                    </a:ext>
                  </a:extLst>
                </a:gridCol>
                <a:gridCol w="1295888">
                  <a:extLst>
                    <a:ext uri="{9D8B030D-6E8A-4147-A177-3AD203B41FA5}">
                      <a16:colId xmlns:a16="http://schemas.microsoft.com/office/drawing/2014/main" val="3575452501"/>
                    </a:ext>
                  </a:extLst>
                </a:gridCol>
                <a:gridCol w="1313889">
                  <a:extLst>
                    <a:ext uri="{9D8B030D-6E8A-4147-A177-3AD203B41FA5}">
                      <a16:colId xmlns:a16="http://schemas.microsoft.com/office/drawing/2014/main" val="4067447841"/>
                    </a:ext>
                  </a:extLst>
                </a:gridCol>
                <a:gridCol w="1303089">
                  <a:extLst>
                    <a:ext uri="{9D8B030D-6E8A-4147-A177-3AD203B41FA5}">
                      <a16:colId xmlns:a16="http://schemas.microsoft.com/office/drawing/2014/main" val="3819529311"/>
                    </a:ext>
                  </a:extLst>
                </a:gridCol>
                <a:gridCol w="1310287">
                  <a:extLst>
                    <a:ext uri="{9D8B030D-6E8A-4147-A177-3AD203B41FA5}">
                      <a16:colId xmlns:a16="http://schemas.microsoft.com/office/drawing/2014/main" val="4082396823"/>
                    </a:ext>
                  </a:extLst>
                </a:gridCol>
                <a:gridCol w="1313889">
                  <a:extLst>
                    <a:ext uri="{9D8B030D-6E8A-4147-A177-3AD203B41FA5}">
                      <a16:colId xmlns:a16="http://schemas.microsoft.com/office/drawing/2014/main" val="3757180424"/>
                    </a:ext>
                  </a:extLst>
                </a:gridCol>
              </a:tblGrid>
              <a:tr h="299342">
                <a:tc>
                  <a:txBody>
                    <a:bodyPr/>
                    <a:lstStyle/>
                    <a:p>
                      <a:pPr algn="l" rtl="0" fontAlgn="ctr"/>
                      <a:r>
                        <a:rPr lang="pt-BR" sz="1100" u="none" strike="noStrike" dirty="0">
                          <a:solidFill>
                            <a:schemeClr val="bg1"/>
                          </a:solidFill>
                          <a:effectLst/>
                          <a:latin typeface="Arial" panose="020B0604020202020204" pitchFamily="34" charset="0"/>
                          <a:cs typeface="Arial" panose="020B0604020202020204" pitchFamily="34" charset="0"/>
                        </a:rPr>
                        <a:t> RECEITAS ORÇAMENTÁRIAS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tc>
                  <a:txBody>
                    <a:bodyPr/>
                    <a:lstStyle/>
                    <a:p>
                      <a:pPr algn="r" rtl="0" fontAlgn="ctr"/>
                      <a:r>
                        <a:rPr lang="pt-BR" sz="1100" u="none" strike="noStrike" dirty="0">
                          <a:solidFill>
                            <a:schemeClr val="bg1"/>
                          </a:solidFill>
                          <a:effectLst/>
                          <a:latin typeface="Arial" panose="020B0604020202020204" pitchFamily="34" charset="0"/>
                          <a:cs typeface="Arial" panose="020B0604020202020204" pitchFamily="34" charset="0"/>
                        </a:rPr>
                        <a:t>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tc>
                  <a:txBody>
                    <a:bodyPr/>
                    <a:lstStyle/>
                    <a:p>
                      <a:pPr algn="r" rtl="0" fontAlgn="ctr"/>
                      <a:r>
                        <a:rPr lang="pt-BR" sz="1100" u="none" strike="noStrike" dirty="0">
                          <a:solidFill>
                            <a:schemeClr val="bg1"/>
                          </a:solidFill>
                          <a:effectLst/>
                          <a:latin typeface="Arial" panose="020B0604020202020204" pitchFamily="34" charset="0"/>
                          <a:cs typeface="Arial" panose="020B0604020202020204" pitchFamily="34" charset="0"/>
                        </a:rPr>
                        <a:t>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tc>
                  <a:txBody>
                    <a:bodyPr/>
                    <a:lstStyle/>
                    <a:p>
                      <a:pPr algn="r" rtl="0" fontAlgn="ctr"/>
                      <a:r>
                        <a:rPr lang="pt-BR" sz="1100" u="none" strike="noStrike" dirty="0">
                          <a:solidFill>
                            <a:schemeClr val="bg1"/>
                          </a:solidFill>
                          <a:effectLst/>
                          <a:latin typeface="Arial" panose="020B0604020202020204" pitchFamily="34" charset="0"/>
                          <a:cs typeface="Arial" panose="020B0604020202020204" pitchFamily="34" charset="0"/>
                        </a:rPr>
                        <a:t> PREVISÃO INICIAL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tc>
                  <a:txBody>
                    <a:bodyPr/>
                    <a:lstStyle/>
                    <a:p>
                      <a:pPr algn="r" rtl="0" fontAlgn="ctr"/>
                      <a:r>
                        <a:rPr lang="pt-BR" sz="1100" u="none" strike="noStrike" dirty="0">
                          <a:solidFill>
                            <a:schemeClr val="bg1"/>
                          </a:solidFill>
                          <a:effectLst/>
                          <a:latin typeface="Arial" panose="020B0604020202020204" pitchFamily="34" charset="0"/>
                          <a:cs typeface="Arial" panose="020B0604020202020204" pitchFamily="34" charset="0"/>
                        </a:rPr>
                        <a:t> PREVISÃO ATUALIZADA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tc>
                  <a:txBody>
                    <a:bodyPr/>
                    <a:lstStyle/>
                    <a:p>
                      <a:pPr algn="r" rtl="0" fontAlgn="ctr"/>
                      <a:r>
                        <a:rPr lang="pt-BR" sz="1100" u="none" strike="noStrike" dirty="0">
                          <a:solidFill>
                            <a:schemeClr val="bg1"/>
                          </a:solidFill>
                          <a:effectLst/>
                          <a:latin typeface="Arial" panose="020B0604020202020204" pitchFamily="34" charset="0"/>
                          <a:cs typeface="Arial" panose="020B0604020202020204" pitchFamily="34" charset="0"/>
                        </a:rPr>
                        <a:t> RECEITAS REALIZADAS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tc>
                  <a:txBody>
                    <a:bodyPr/>
                    <a:lstStyle/>
                    <a:p>
                      <a:pPr algn="r" rtl="0" fontAlgn="ctr"/>
                      <a:r>
                        <a:rPr lang="pt-BR" sz="1100" u="none" strike="noStrike" dirty="0">
                          <a:solidFill>
                            <a:schemeClr val="bg1"/>
                          </a:solidFill>
                          <a:effectLst/>
                          <a:latin typeface="Arial" panose="020B0604020202020204" pitchFamily="34" charset="0"/>
                          <a:cs typeface="Arial" panose="020B0604020202020204" pitchFamily="34" charset="0"/>
                        </a:rPr>
                        <a:t> SALDO </a:t>
                      </a:r>
                      <a:endParaRPr lang="pt-BR" sz="1100" b="1" i="0" u="none" strike="noStrike" dirty="0">
                        <a:solidFill>
                          <a:schemeClr val="bg1"/>
                        </a:solidFill>
                        <a:effectLst/>
                        <a:latin typeface="Arial" panose="020B0604020202020204" pitchFamily="34" charset="0"/>
                        <a:cs typeface="Arial" panose="020B0604020202020204" pitchFamily="34" charset="0"/>
                      </a:endParaRPr>
                    </a:p>
                  </a:txBody>
                  <a:tcPr marL="3781" marR="3781" marT="3781" marB="0" anchor="ctr">
                    <a:solidFill>
                      <a:schemeClr val="accent6">
                        <a:lumMod val="50000"/>
                      </a:schemeClr>
                    </a:solidFill>
                  </a:tcPr>
                </a:tc>
                <a:extLst>
                  <a:ext uri="{0D108BD9-81ED-4DB2-BD59-A6C34878D82A}">
                    <a16:rowId xmlns:a16="http://schemas.microsoft.com/office/drawing/2014/main" val="3697210634"/>
                  </a:ext>
                </a:extLst>
              </a:tr>
              <a:tr h="211299">
                <a:tc>
                  <a:txBody>
                    <a:bodyPr/>
                    <a:lstStyle/>
                    <a:p>
                      <a:pPr algn="l"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RECEITAS CORRENTES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1.729.937,00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1.969.937,00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2.177.614,83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207.677,83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276179284"/>
                  </a:ext>
                </a:extLst>
              </a:tr>
              <a:tr h="211299">
                <a:tc>
                  <a:txBody>
                    <a:bodyPr/>
                    <a:lstStyle/>
                    <a:p>
                      <a:pPr algn="l"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 RECEITA TRIBUTÁRIA </a:t>
                      </a:r>
                      <a:endParaRPr lang="pt-BR" sz="105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186.660,00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186.660,00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178.627,09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-8.032,91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878465788"/>
                  </a:ext>
                </a:extLst>
              </a:tr>
              <a:tr h="211299">
                <a:tc>
                  <a:txBody>
                    <a:bodyPr/>
                    <a:lstStyle/>
                    <a:p>
                      <a:pPr algn="l"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TAXA PELA PRESTAÇÃO DE SERVIÇOS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186.660,00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186.660,00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178.627,09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-8.032,91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4031125055"/>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TAXAS E EMOLUMENTOS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186.660,00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186.660,00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 178.627,09 </a:t>
                      </a:r>
                      <a:endParaRPr lang="pt-BR" sz="105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-8.032,91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3210000796"/>
                  </a:ext>
                </a:extLst>
              </a:tr>
              <a:tr h="211299">
                <a:tc>
                  <a:txBody>
                    <a:bodyPr/>
                    <a:lstStyle/>
                    <a:p>
                      <a:pPr algn="l"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RECEITAS DE CONTRIBUIÇÕES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1.270.637,00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1.510.637,00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1.703.830,65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193.193,65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3834241202"/>
                  </a:ext>
                </a:extLst>
              </a:tr>
              <a:tr h="246516">
                <a:tc>
                  <a:txBody>
                    <a:bodyPr/>
                    <a:lstStyle/>
                    <a:p>
                      <a:pPr algn="l"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 CONTRIBUIÇÕES DE INTERESSE DAS CATEGORIAS PROFISSIONAIS </a:t>
                      </a:r>
                      <a:endParaRPr lang="pt-BR" sz="105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1.270.637,00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1.510.637,00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1.703.830,65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193.193,65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459685022"/>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ANUIDADES - PESSOAS FÍSICAS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605.675,00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725.675,00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727.204,43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1.529,43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743204764"/>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ANUIDADES - PESSOAS JURÍDICAS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664.962,00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784.962,00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976.626,22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191.664,22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3463654891"/>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RECEITAS FINANCEIRAS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231.620,00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231.620,00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261.100,89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29.480,89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949250072"/>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JUROS E ENCARGOS DE MORA SOBRE BENS E SERVIÇOS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25.160,00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25.160,00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57.988,87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32.828,87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4142008158"/>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JUROS DE MORA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25.160,00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25.160,00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57.988,87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32.828,87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874842623"/>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VARIAÇÕES MONETÁRIAS E CAMBIAIS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30.640,00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30.640,00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13.104,17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-17.535,83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669691028"/>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ATUALIZAÇÃO MONETÁRIA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30.640,00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30.640,00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13.104,17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-17.535,83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1858656472"/>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DESCONTOS FINANCEIROS OBTIDOS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40,00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40,00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1686386054"/>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DESCONTOS FINANCEIROS OBTIDOS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598641383"/>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MULTA POR MORA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43.180,00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 43.180,00 </a:t>
                      </a:r>
                      <a:endParaRPr lang="pt-BR" sz="105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37.339,47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-5.840,53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3560552455"/>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MULTAS POR MORA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29.450,00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29.450,00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15.177,94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-14.272,06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510764629"/>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OUTRAS MULTAS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13.730,00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13.730,00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22.161,53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8.431,53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3628658447"/>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REMUNERAÇÃO DE DEP.BANC. E APLICAÇÕES FINANCEIRAS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132.640,00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132.640,00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152.628,38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19.988,38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14988097"/>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RENDIMENTOS DE APLICAÇÕES FINANCEIRAS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132.640,00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132.640,00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152.628,38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19.988,38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777677753"/>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OUTRAS RECEITAS CORRENTES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41.020,00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41.020,00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34.056,20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-6.963,80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4169582774"/>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OUTRAS RECEITAS CORRENTES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41.020,00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41.020,00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34.056,20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-6.963,80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1905776781"/>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INDENIZAÇÕES E/OU RESTITUIÇÕES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1.690,00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1.690,00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530,00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-1.160,00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150645052"/>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DÍVIDA ATIVA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39.330,00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39.330,00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33.526,20 </a:t>
                      </a:r>
                      <a:endParaRPr lang="pt-BR" sz="105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-5.803,80 </a:t>
                      </a:r>
                      <a:endParaRPr lang="pt-BR" sz="105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1990511783"/>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RECURSOS ARRECADADOS EM EXERCÍCIOS ANTERIORES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03325359"/>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SUB-TOTAL DAS RECEITAS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1.729.937,00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1.969.937,00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2.177.614,83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 207.677,83 </a:t>
                      </a:r>
                      <a:endParaRPr lang="pt-BR" sz="1050" b="1"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3738311203"/>
                  </a:ext>
                </a:extLst>
              </a:tr>
              <a:tr h="211299">
                <a:tc>
                  <a:txBody>
                    <a:bodyPr/>
                    <a:lstStyle/>
                    <a:p>
                      <a:pPr algn="l"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DÉFICIT </a:t>
                      </a:r>
                      <a:endParaRPr lang="pt-BR" sz="105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a:t>
                      </a:r>
                      <a:endParaRPr lang="pt-BR" sz="105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   </a:t>
                      </a:r>
                      <a:endParaRPr lang="pt-BR" sz="1050" b="1"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604838446"/>
                  </a:ext>
                </a:extLst>
              </a:tr>
              <a:tr h="211299">
                <a:tc>
                  <a:txBody>
                    <a:bodyPr/>
                    <a:lstStyle/>
                    <a:p>
                      <a:pPr algn="l"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TOTAL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1.729.937,00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1.969.937,00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a:solidFill>
                            <a:schemeClr val="accent6">
                              <a:lumMod val="50000"/>
                            </a:schemeClr>
                          </a:solidFill>
                          <a:effectLst/>
                          <a:latin typeface="Arial" panose="020B0604020202020204" pitchFamily="34" charset="0"/>
                          <a:cs typeface="Arial" panose="020B0604020202020204" pitchFamily="34" charset="0"/>
                        </a:rPr>
                        <a:t> 2.177.614,83 </a:t>
                      </a:r>
                      <a:endParaRPr lang="pt-BR" sz="105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tc>
                  <a:txBody>
                    <a:bodyPr/>
                    <a:lstStyle/>
                    <a:p>
                      <a:pPr algn="r" rtl="0" fontAlgn="ctr"/>
                      <a:r>
                        <a:rPr lang="pt-BR" sz="1050" u="none" strike="noStrike" dirty="0">
                          <a:solidFill>
                            <a:schemeClr val="accent6">
                              <a:lumMod val="50000"/>
                            </a:schemeClr>
                          </a:solidFill>
                          <a:effectLst/>
                          <a:latin typeface="Arial" panose="020B0604020202020204" pitchFamily="34" charset="0"/>
                          <a:cs typeface="Arial" panose="020B0604020202020204" pitchFamily="34" charset="0"/>
                        </a:rPr>
                        <a:t> 207.677,83 </a:t>
                      </a:r>
                      <a:endParaRPr lang="pt-BR" sz="1050" b="1"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3781" marR="3781" marT="3781" marB="0" anchor="ctr"/>
                </a:tc>
                <a:extLst>
                  <a:ext uri="{0D108BD9-81ED-4DB2-BD59-A6C34878D82A}">
                    <a16:rowId xmlns:a16="http://schemas.microsoft.com/office/drawing/2014/main" val="265626624"/>
                  </a:ext>
                </a:extLst>
              </a:tr>
            </a:tbl>
          </a:graphicData>
        </a:graphic>
      </p:graphicFrame>
      <p:sp>
        <p:nvSpPr>
          <p:cNvPr id="11" name="object 6">
            <a:extLst>
              <a:ext uri="{FF2B5EF4-FFF2-40B4-BE49-F238E27FC236}">
                <a16:creationId xmlns:a16="http://schemas.microsoft.com/office/drawing/2014/main" id="{A2387950-C0EC-43ED-F825-31AA4A76C5AF}"/>
              </a:ext>
            </a:extLst>
          </p:cNvPr>
          <p:cNvSpPr txBox="1"/>
          <p:nvPr/>
        </p:nvSpPr>
        <p:spPr>
          <a:xfrm>
            <a:off x="11259397" y="9503102"/>
            <a:ext cx="94869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8C4F04"/>
                </a:solidFill>
                <a:latin typeface="Arial"/>
                <a:cs typeface="Arial"/>
              </a:rPr>
              <a:t>Continua</a:t>
            </a:r>
            <a:r>
              <a:rPr lang="pt-BR" sz="1200" b="1" spc="-10" dirty="0">
                <a:solidFill>
                  <a:srgbClr val="8C4F04"/>
                </a:solidFill>
                <a:latin typeface="Arial"/>
                <a:cs typeface="Arial"/>
              </a:rPr>
              <a:t>...</a:t>
            </a:r>
            <a:endParaRPr sz="1200" dirty="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8587" y="9609766"/>
            <a:ext cx="56470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30" dirty="0">
                <a:solidFill>
                  <a:srgbClr val="646363"/>
                </a:solidFill>
                <a:latin typeface="Century Gothic"/>
                <a:cs typeface="Century Gothic"/>
              </a:rPr>
              <a:t>43</a:t>
            </a:r>
            <a:endParaRPr sz="1200">
              <a:latin typeface="Century Gothic"/>
              <a:cs typeface="Century Gothic"/>
            </a:endParaRPr>
          </a:p>
        </p:txBody>
      </p:sp>
      <p:sp>
        <p:nvSpPr>
          <p:cNvPr id="4" name="object 4"/>
          <p:cNvSpPr txBox="1">
            <a:spLocks noGrp="1"/>
          </p:cNvSpPr>
          <p:nvPr>
            <p:ph type="title"/>
          </p:nvPr>
        </p:nvSpPr>
        <p:spPr>
          <a:xfrm>
            <a:off x="486440" y="356081"/>
            <a:ext cx="4916805" cy="482600"/>
          </a:xfrm>
          <a:prstGeom prst="rect">
            <a:avLst/>
          </a:prstGeom>
        </p:spPr>
        <p:txBody>
          <a:bodyPr vert="horz" wrap="square" lIns="0" tIns="12700" rIns="0" bIns="0" rtlCol="0">
            <a:spAutoFit/>
          </a:bodyPr>
          <a:lstStyle/>
          <a:p>
            <a:pPr marL="12700">
              <a:lnSpc>
                <a:spcPct val="100000"/>
              </a:lnSpc>
              <a:spcBef>
                <a:spcPts val="100"/>
              </a:spcBef>
              <a:tabLst>
                <a:tab pos="918210" algn="l"/>
              </a:tabLst>
            </a:pPr>
            <a:r>
              <a:rPr sz="4500" spc="150" baseline="2777" dirty="0">
                <a:solidFill>
                  <a:srgbClr val="8C4F04"/>
                </a:solidFill>
              </a:rPr>
              <a:t>4.5.</a:t>
            </a:r>
            <a:r>
              <a:rPr sz="4500" baseline="2777" dirty="0">
                <a:solidFill>
                  <a:srgbClr val="8C4F04"/>
                </a:solidFill>
              </a:rPr>
              <a:t>	</a:t>
            </a:r>
            <a:r>
              <a:rPr sz="2600" spc="135" dirty="0">
                <a:solidFill>
                  <a:srgbClr val="8C4F04"/>
                </a:solidFill>
              </a:rPr>
              <a:t>Balanço</a:t>
            </a:r>
            <a:r>
              <a:rPr sz="2600" spc="-25" dirty="0">
                <a:solidFill>
                  <a:srgbClr val="8C4F04"/>
                </a:solidFill>
              </a:rPr>
              <a:t> </a:t>
            </a:r>
            <a:r>
              <a:rPr sz="2600" spc="80" dirty="0">
                <a:solidFill>
                  <a:srgbClr val="8C4F04"/>
                </a:solidFill>
              </a:rPr>
              <a:t>Orçamentário</a:t>
            </a:r>
            <a:endParaRPr sz="2600"/>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
        <p:nvSpPr>
          <p:cNvPr id="6" name="object 6"/>
          <p:cNvSpPr txBox="1"/>
          <p:nvPr/>
        </p:nvSpPr>
        <p:spPr>
          <a:xfrm>
            <a:off x="379626" y="1689100"/>
            <a:ext cx="1231700" cy="197490"/>
          </a:xfrm>
          <a:prstGeom prst="rect">
            <a:avLst/>
          </a:prstGeom>
        </p:spPr>
        <p:txBody>
          <a:bodyPr vert="horz" wrap="square" lIns="0" tIns="12700" rIns="0" bIns="0" rtlCol="0">
            <a:spAutoFit/>
          </a:bodyPr>
          <a:lstStyle/>
          <a:p>
            <a:pPr marL="12700">
              <a:lnSpc>
                <a:spcPct val="100000"/>
              </a:lnSpc>
              <a:spcBef>
                <a:spcPts val="100"/>
              </a:spcBef>
            </a:pPr>
            <a:r>
              <a:rPr lang="pt-BR" sz="1200" b="1" spc="-10" dirty="0">
                <a:solidFill>
                  <a:srgbClr val="8C4F04"/>
                </a:solidFill>
                <a:latin typeface="Arial"/>
                <a:cs typeface="Arial"/>
              </a:rPr>
              <a:t>...</a:t>
            </a:r>
            <a:r>
              <a:rPr sz="1200" b="1" spc="-10" dirty="0" err="1">
                <a:solidFill>
                  <a:srgbClr val="8C4F04"/>
                </a:solidFill>
                <a:latin typeface="Arial"/>
                <a:cs typeface="Arial"/>
              </a:rPr>
              <a:t>Continuação</a:t>
            </a:r>
            <a:endParaRPr sz="1200" dirty="0">
              <a:latin typeface="Arial"/>
              <a:cs typeface="Arial"/>
            </a:endParaRPr>
          </a:p>
        </p:txBody>
      </p:sp>
      <p:graphicFrame>
        <p:nvGraphicFramePr>
          <p:cNvPr id="7" name="Tabela 6">
            <a:extLst>
              <a:ext uri="{FF2B5EF4-FFF2-40B4-BE49-F238E27FC236}">
                <a16:creationId xmlns:a16="http://schemas.microsoft.com/office/drawing/2014/main" id="{A096DC56-A9BB-3616-FF2B-6A6B79E08C4D}"/>
              </a:ext>
            </a:extLst>
          </p:cNvPr>
          <p:cNvGraphicFramePr>
            <a:graphicFrameLocks noGrp="1"/>
          </p:cNvGraphicFramePr>
          <p:nvPr>
            <p:extLst>
              <p:ext uri="{D42A27DB-BD31-4B8C-83A1-F6EECF244321}">
                <p14:modId xmlns:p14="http://schemas.microsoft.com/office/powerpoint/2010/main" val="3656882001"/>
              </p:ext>
            </p:extLst>
          </p:nvPr>
        </p:nvGraphicFramePr>
        <p:xfrm>
          <a:off x="379626" y="2138833"/>
          <a:ext cx="11939374" cy="7404010"/>
        </p:xfrm>
        <a:graphic>
          <a:graphicData uri="http://schemas.openxmlformats.org/drawingml/2006/table">
            <a:tbl>
              <a:tblPr>
                <a:tableStyleId>{68D230F3-CF80-4859-8CE7-A43EE81993B5}</a:tableStyleId>
              </a:tblPr>
              <a:tblGrid>
                <a:gridCol w="3976137">
                  <a:extLst>
                    <a:ext uri="{9D8B030D-6E8A-4147-A177-3AD203B41FA5}">
                      <a16:colId xmlns:a16="http://schemas.microsoft.com/office/drawing/2014/main" val="2961097861"/>
                    </a:ext>
                  </a:extLst>
                </a:gridCol>
                <a:gridCol w="1326597">
                  <a:extLst>
                    <a:ext uri="{9D8B030D-6E8A-4147-A177-3AD203B41FA5}">
                      <a16:colId xmlns:a16="http://schemas.microsoft.com/office/drawing/2014/main" val="966702224"/>
                    </a:ext>
                  </a:extLst>
                </a:gridCol>
                <a:gridCol w="1315631">
                  <a:extLst>
                    <a:ext uri="{9D8B030D-6E8A-4147-A177-3AD203B41FA5}">
                      <a16:colId xmlns:a16="http://schemas.microsoft.com/office/drawing/2014/main" val="771314388"/>
                    </a:ext>
                  </a:extLst>
                </a:gridCol>
                <a:gridCol w="1333906">
                  <a:extLst>
                    <a:ext uri="{9D8B030D-6E8A-4147-A177-3AD203B41FA5}">
                      <a16:colId xmlns:a16="http://schemas.microsoft.com/office/drawing/2014/main" val="724768676"/>
                    </a:ext>
                  </a:extLst>
                </a:gridCol>
                <a:gridCol w="1322943">
                  <a:extLst>
                    <a:ext uri="{9D8B030D-6E8A-4147-A177-3AD203B41FA5}">
                      <a16:colId xmlns:a16="http://schemas.microsoft.com/office/drawing/2014/main" val="2839850813"/>
                    </a:ext>
                  </a:extLst>
                </a:gridCol>
                <a:gridCol w="1330253">
                  <a:extLst>
                    <a:ext uri="{9D8B030D-6E8A-4147-A177-3AD203B41FA5}">
                      <a16:colId xmlns:a16="http://schemas.microsoft.com/office/drawing/2014/main" val="132270222"/>
                    </a:ext>
                  </a:extLst>
                </a:gridCol>
                <a:gridCol w="1333907">
                  <a:extLst>
                    <a:ext uri="{9D8B030D-6E8A-4147-A177-3AD203B41FA5}">
                      <a16:colId xmlns:a16="http://schemas.microsoft.com/office/drawing/2014/main" val="963106131"/>
                    </a:ext>
                  </a:extLst>
                </a:gridCol>
              </a:tblGrid>
              <a:tr h="461645">
                <a:tc>
                  <a:txBody>
                    <a:bodyPr/>
                    <a:lstStyle/>
                    <a:p>
                      <a:pPr algn="l" rtl="0" fontAlgn="ctr"/>
                      <a:r>
                        <a:rPr lang="pt-BR" sz="1200" b="1" u="none" strike="noStrike" dirty="0">
                          <a:solidFill>
                            <a:schemeClr val="bg1"/>
                          </a:solidFill>
                          <a:effectLst/>
                          <a:latin typeface="Arial" panose="020B0604020202020204" pitchFamily="34" charset="0"/>
                          <a:cs typeface="Arial" panose="020B0604020202020204" pitchFamily="34" charset="0"/>
                        </a:rPr>
                        <a:t> DESPESAS   ORÇAMENTÁRIAS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tc>
                  <a:txBody>
                    <a:bodyPr/>
                    <a:lstStyle/>
                    <a:p>
                      <a:pPr algn="r" rtl="0" fontAlgn="ctr"/>
                      <a:r>
                        <a:rPr lang="pt-BR" sz="1200" b="1" u="none" strike="noStrike" dirty="0">
                          <a:solidFill>
                            <a:schemeClr val="bg1"/>
                          </a:solidFill>
                          <a:effectLst/>
                          <a:latin typeface="Arial" panose="020B0604020202020204" pitchFamily="34" charset="0"/>
                          <a:cs typeface="Arial" panose="020B0604020202020204" pitchFamily="34" charset="0"/>
                        </a:rPr>
                        <a:t> DOTAÇÃO   INICIAL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tc>
                  <a:txBody>
                    <a:bodyPr/>
                    <a:lstStyle/>
                    <a:p>
                      <a:pPr algn="r" rtl="0" fontAlgn="ctr"/>
                      <a:r>
                        <a:rPr lang="pt-BR" sz="1200" b="1" u="none" strike="noStrike" dirty="0">
                          <a:solidFill>
                            <a:schemeClr val="bg1"/>
                          </a:solidFill>
                          <a:effectLst/>
                          <a:latin typeface="Arial" panose="020B0604020202020204" pitchFamily="34" charset="0"/>
                          <a:cs typeface="Arial" panose="020B0604020202020204" pitchFamily="34" charset="0"/>
                        </a:rPr>
                        <a:t> DOTAÇÃO   ATUALIZADA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tc>
                  <a:txBody>
                    <a:bodyPr/>
                    <a:lstStyle/>
                    <a:p>
                      <a:pPr algn="r" rtl="0" fontAlgn="ctr"/>
                      <a:r>
                        <a:rPr lang="pt-BR" sz="1200" b="1" u="none" strike="noStrike" dirty="0">
                          <a:solidFill>
                            <a:schemeClr val="bg1"/>
                          </a:solidFill>
                          <a:effectLst/>
                          <a:latin typeface="Arial" panose="020B0604020202020204" pitchFamily="34" charset="0"/>
                          <a:cs typeface="Arial" panose="020B0604020202020204" pitchFamily="34" charset="0"/>
                        </a:rPr>
                        <a:t> DESPESAS   EMPENHADAS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tc>
                  <a:txBody>
                    <a:bodyPr/>
                    <a:lstStyle/>
                    <a:p>
                      <a:pPr algn="r" rtl="0" fontAlgn="ctr"/>
                      <a:r>
                        <a:rPr lang="pt-BR" sz="1200" b="1" u="none" strike="noStrike" dirty="0">
                          <a:solidFill>
                            <a:schemeClr val="bg1"/>
                          </a:solidFill>
                          <a:effectLst/>
                          <a:latin typeface="Arial" panose="020B0604020202020204" pitchFamily="34" charset="0"/>
                          <a:cs typeface="Arial" panose="020B0604020202020204" pitchFamily="34" charset="0"/>
                        </a:rPr>
                        <a:t> DESPESAS  LIQUIDADAS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tc>
                  <a:txBody>
                    <a:bodyPr/>
                    <a:lstStyle/>
                    <a:p>
                      <a:pPr algn="r" rtl="0" fontAlgn="ctr"/>
                      <a:r>
                        <a:rPr lang="pt-BR" sz="1200" b="1" u="none" strike="noStrike" dirty="0">
                          <a:solidFill>
                            <a:schemeClr val="bg1"/>
                          </a:solidFill>
                          <a:effectLst/>
                          <a:latin typeface="Arial" panose="020B0604020202020204" pitchFamily="34" charset="0"/>
                          <a:cs typeface="Arial" panose="020B0604020202020204" pitchFamily="34" charset="0"/>
                        </a:rPr>
                        <a:t> DESPESAS    PAGAS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tc>
                  <a:txBody>
                    <a:bodyPr/>
                    <a:lstStyle/>
                    <a:p>
                      <a:pPr algn="r" rtl="0" fontAlgn="ctr"/>
                      <a:r>
                        <a:rPr lang="pt-BR" sz="1200" b="1" u="none" strike="noStrike" dirty="0">
                          <a:solidFill>
                            <a:schemeClr val="bg1"/>
                          </a:solidFill>
                          <a:effectLst/>
                          <a:latin typeface="Arial" panose="020B0604020202020204" pitchFamily="34" charset="0"/>
                          <a:cs typeface="Arial" panose="020B0604020202020204" pitchFamily="34" charset="0"/>
                        </a:rPr>
                        <a:t> SALDO     DOTAÇÃO </a:t>
                      </a:r>
                      <a:endParaRPr lang="pt-BR" sz="12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6">
                        <a:lumMod val="50000"/>
                      </a:schemeClr>
                    </a:solidFill>
                  </a:tcPr>
                </a:tc>
                <a:extLst>
                  <a:ext uri="{0D108BD9-81ED-4DB2-BD59-A6C34878D82A}">
                    <a16:rowId xmlns:a16="http://schemas.microsoft.com/office/drawing/2014/main" val="1650997861"/>
                  </a:ext>
                </a:extLst>
              </a:tr>
              <a:tr h="325867">
                <a:tc>
                  <a:txBody>
                    <a:bodyPr/>
                    <a:lstStyle/>
                    <a:p>
                      <a:pPr algn="l"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DESPESAS CORRENTES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1.718.087,00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1.958.087,00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1.823.918,74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1.806.604,50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1.806.604,50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134.168,26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303445139"/>
                  </a:ext>
                </a:extLst>
              </a:tr>
              <a:tr h="325867">
                <a:tc>
                  <a:txBody>
                    <a:bodyPr/>
                    <a:lstStyle/>
                    <a:p>
                      <a:pPr algn="l" rtl="0" fontAlgn="ctr"/>
                      <a:r>
                        <a:rPr lang="pt-BR" sz="1200" u="none" strike="noStrike" dirty="0">
                          <a:solidFill>
                            <a:schemeClr val="accent6">
                              <a:lumMod val="50000"/>
                            </a:schemeClr>
                          </a:solidFill>
                          <a:effectLst/>
                          <a:latin typeface="Arial" panose="020B0604020202020204" pitchFamily="34" charset="0"/>
                          <a:cs typeface="Arial" panose="020B0604020202020204" pitchFamily="34" charset="0"/>
                        </a:rPr>
                        <a:t> PESSOAL, ENCARGOS E BENEFÍCIOS </a:t>
                      </a:r>
                      <a:endParaRPr lang="pt-BR" sz="12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878.222,00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938.156,69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894.610,73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894.610,73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894.610,73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43.545,96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3290117701"/>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PESSOAL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566.551,00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666.957,12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628.765,35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628.765,35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628.765,35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38.191,77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967307648"/>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ENCARGOS PATRONAIS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136.243,00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123.670,93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121.711,24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121.711,24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121.711,24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1.959,69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4245807709"/>
                  </a:ext>
                </a:extLst>
              </a:tr>
              <a:tr h="325867">
                <a:tc>
                  <a:txBody>
                    <a:bodyPr/>
                    <a:lstStyle/>
                    <a:p>
                      <a:pPr algn="l"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ENCARGOS PATRONAIS - FGTS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39.613,00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37.394,52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37.369,17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37.369,17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37.369,17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25,35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250662275"/>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BENEFICIOS A PESSOAL - RGPS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135.815,00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110.134,12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106.764,97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106.764,97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106.764,97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3.369,15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815792339"/>
                  </a:ext>
                </a:extLst>
              </a:tr>
              <a:tr h="325867">
                <a:tc>
                  <a:txBody>
                    <a:bodyPr/>
                    <a:lstStyle/>
                    <a:p>
                      <a:pPr algn="l"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USO DE BENS E SERVIÇOS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443.035,00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445.722,29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418.248,46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400.934,22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400.934,22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27.473,83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1482912591"/>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MATERIAL DE CONSUMO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55.397,00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45.647,92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38.688,04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30.322,11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30.322,11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6.959,88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425230270"/>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SERVIÇOS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387.638,00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400.074,37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379.560,42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370.612,11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370.612,11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20.513,95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844668141"/>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TRANSFERENCIAS CORRENTES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390.070,00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latin typeface="Arial" panose="020B0604020202020204" pitchFamily="34" charset="0"/>
                          <a:cs typeface="Arial" panose="020B0604020202020204" pitchFamily="34" charset="0"/>
                        </a:rPr>
                        <a:t> 566.440,00 </a:t>
                      </a:r>
                      <a:endParaRPr lang="pt-BR" sz="12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505.226,99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505.226,99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505.226,99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61.213,01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323910519"/>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TRANSFERENCIAS INTRAGOVERNAMENTAIS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390.070,00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566.440,00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505.226,99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505.226,99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505.226,99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61.213,01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1636159367"/>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TRIBUTARIAS CONTRIBUITIVAS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5.260,00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latin typeface="Arial" panose="020B0604020202020204" pitchFamily="34" charset="0"/>
                          <a:cs typeface="Arial" panose="020B0604020202020204" pitchFamily="34" charset="0"/>
                        </a:rPr>
                        <a:t> 6.660,00 </a:t>
                      </a:r>
                      <a:endParaRPr lang="pt-BR" sz="12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5.611,56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5.611,56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5.611,56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1.048,44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1831812579"/>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IMPOSTOS, TAXAS E CONTRIBUICOES DE MELHORIA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5.260,00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6.660,00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5.611,56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5.611,56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5.611,56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1.048,44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3642782942"/>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DEMAIS DESPESAS CORRENTES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1.500,00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1.108,02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221,00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221,00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221,00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887,02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647698634"/>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FATOS GERADORES DIVERSOS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1.500,00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1.108,02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221,00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221,00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221,00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887,02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783172841"/>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DESPESAS DE CAPITAL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11.850,00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11.850,00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7.045,00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2595093864"/>
                  </a:ext>
                </a:extLst>
              </a:tr>
              <a:tr h="380179">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INVESTIMENTOS, AÇÕES E EQUIPAMENTOS E MATERIAL PERMANENTE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11.850,00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11.850,00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 4.805,00 </a:t>
                      </a:r>
                      <a:endParaRPr lang="pt-BR" sz="1200" b="0"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7.045,00 </a:t>
                      </a:r>
                      <a:endParaRPr lang="pt-BR" sz="1200" b="0"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1313139857"/>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INVESTIMENTOS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11.850,00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11.850,00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4.805,00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latin typeface="Arial" panose="020B0604020202020204" pitchFamily="34" charset="0"/>
                          <a:cs typeface="Arial" panose="020B0604020202020204" pitchFamily="34" charset="0"/>
                        </a:rPr>
                        <a:t> 4.805,00 </a:t>
                      </a:r>
                      <a:endParaRPr lang="pt-BR" sz="12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7.045,00 </a:t>
                      </a:r>
                      <a:endParaRPr lang="pt-BR" sz="12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1591757065"/>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SUB-TOTAL DAS DESPESAS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1.729.937,00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1.969.937,00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1.828.723,74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1.811.409,50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1.811.409,50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141.213,26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3998845872"/>
                  </a:ext>
                </a:extLst>
              </a:tr>
              <a:tr h="325867">
                <a:tc>
                  <a:txBody>
                    <a:bodyPr/>
                    <a:lstStyle/>
                    <a:p>
                      <a:pPr algn="l"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SUPERÁVIT </a:t>
                      </a:r>
                      <a:endParaRPr lang="pt-BR" sz="120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   </a:t>
                      </a:r>
                      <a:endParaRPr lang="pt-BR" sz="120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   </a:t>
                      </a:r>
                      <a:endParaRPr lang="pt-BR" sz="120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348.891,09 </a:t>
                      </a:r>
                      <a:endParaRPr lang="pt-BR" sz="120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   </a:t>
                      </a:r>
                      <a:endParaRPr lang="pt-BR" sz="120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latin typeface="Arial" panose="020B0604020202020204" pitchFamily="34" charset="0"/>
                          <a:cs typeface="Arial" panose="020B0604020202020204" pitchFamily="34" charset="0"/>
                        </a:rPr>
                        <a:t> -   </a:t>
                      </a:r>
                      <a:endParaRPr lang="pt-BR" sz="1200" b="1"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latin typeface="Arial" panose="020B0604020202020204" pitchFamily="34" charset="0"/>
                          <a:cs typeface="Arial" panose="020B0604020202020204" pitchFamily="34" charset="0"/>
                        </a:rPr>
                        <a:t> 348.891,09 </a:t>
                      </a:r>
                      <a:endParaRPr lang="pt-BR" sz="1200" b="1"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3396488845"/>
                  </a:ext>
                </a:extLst>
              </a:tr>
              <a:tr h="325867">
                <a:tc>
                  <a:txBody>
                    <a:bodyPr/>
                    <a:lstStyle/>
                    <a:p>
                      <a:pPr algn="l"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TOTAL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1.729.937,00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1.969.937,00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2.177.614,83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1.811.409,50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rPr>
                        <a:t> 1.811.409,50 </a:t>
                      </a:r>
                      <a:endParaRPr lang="pt-BR" sz="1200" b="1" i="0" u="none" strike="noStrike">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tc>
                  <a:txBody>
                    <a:bodyPr/>
                    <a:lstStyle/>
                    <a:p>
                      <a:pPr algn="r" rtl="0" fontAlgn="ctr"/>
                      <a:r>
                        <a:rPr lang="pt-BR" sz="120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rPr>
                        <a:t>-207.677,83 </a:t>
                      </a:r>
                      <a:endParaRPr lang="pt-BR" sz="1200" b="1" i="0" u="none" strike="noStrike" dirty="0">
                        <a:solidFill>
                          <a:schemeClr val="accent6">
                            <a:lumMod val="50000"/>
                          </a:schemeClr>
                        </a:solidFill>
                        <a:effectLst/>
                        <a:highlight>
                          <a:srgbClr val="EAEAEA"/>
                        </a:highlight>
                        <a:latin typeface="Arial" panose="020B0604020202020204" pitchFamily="34" charset="0"/>
                        <a:cs typeface="Arial" panose="020B0604020202020204" pitchFamily="34" charset="0"/>
                      </a:endParaRPr>
                    </a:p>
                  </a:txBody>
                  <a:tcPr marL="4953" marR="4953" marT="4953" marB="0" anchor="ctr"/>
                </a:tc>
                <a:extLst>
                  <a:ext uri="{0D108BD9-81ED-4DB2-BD59-A6C34878D82A}">
                    <a16:rowId xmlns:a16="http://schemas.microsoft.com/office/drawing/2014/main" val="46585083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43150" cy="197490"/>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646363"/>
                </a:solidFill>
                <a:latin typeface="Century Gothic"/>
                <a:cs typeface="Century Gothic"/>
              </a:rPr>
              <a:t>44</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4" name="object 4"/>
          <p:cNvSpPr txBox="1">
            <a:spLocks noGrp="1"/>
          </p:cNvSpPr>
          <p:nvPr>
            <p:ph type="title"/>
          </p:nvPr>
        </p:nvSpPr>
        <p:spPr>
          <a:xfrm>
            <a:off x="480574" y="356081"/>
            <a:ext cx="4549140" cy="482600"/>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sz="4500" spc="195" baseline="2777" dirty="0">
                <a:solidFill>
                  <a:srgbClr val="8C4F04"/>
                </a:solidFill>
              </a:rPr>
              <a:t>4.6.</a:t>
            </a:r>
            <a:r>
              <a:rPr sz="4500" baseline="2777" dirty="0">
                <a:solidFill>
                  <a:srgbClr val="8C4F04"/>
                </a:solidFill>
              </a:rPr>
              <a:t>	</a:t>
            </a:r>
            <a:r>
              <a:rPr sz="2600" spc="135" dirty="0">
                <a:solidFill>
                  <a:srgbClr val="8C4F04"/>
                </a:solidFill>
              </a:rPr>
              <a:t>Balanço</a:t>
            </a:r>
            <a:r>
              <a:rPr sz="2600" spc="-25" dirty="0">
                <a:solidFill>
                  <a:srgbClr val="8C4F04"/>
                </a:solidFill>
              </a:rPr>
              <a:t> </a:t>
            </a:r>
            <a:r>
              <a:rPr sz="2600" spc="170" dirty="0">
                <a:solidFill>
                  <a:srgbClr val="8C4F04"/>
                </a:solidFill>
              </a:rPr>
              <a:t>Patrimonial</a:t>
            </a:r>
            <a:endParaRPr sz="2600"/>
          </a:p>
        </p:txBody>
      </p:sp>
      <p:sp>
        <p:nvSpPr>
          <p:cNvPr id="5" name="object 5"/>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
        <p:nvSpPr>
          <p:cNvPr id="6" name="object 6"/>
          <p:cNvSpPr txBox="1"/>
          <p:nvPr/>
        </p:nvSpPr>
        <p:spPr>
          <a:xfrm>
            <a:off x="425483" y="2351953"/>
            <a:ext cx="11761470" cy="1945639"/>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50" dirty="0">
                <a:solidFill>
                  <a:srgbClr val="8C4F04"/>
                </a:solidFill>
                <a:latin typeface="Century Gothic"/>
                <a:cs typeface="Century Gothic"/>
              </a:rPr>
              <a:t>O</a:t>
            </a:r>
            <a:r>
              <a:rPr sz="1400" spc="-95" dirty="0">
                <a:solidFill>
                  <a:srgbClr val="8C4F04"/>
                </a:solidFill>
                <a:latin typeface="Century Gothic"/>
                <a:cs typeface="Century Gothic"/>
              </a:rPr>
              <a:t> </a:t>
            </a:r>
            <a:r>
              <a:rPr sz="1400" spc="-5" dirty="0">
                <a:solidFill>
                  <a:srgbClr val="8C4F04"/>
                </a:solidFill>
                <a:latin typeface="Century Gothic"/>
                <a:cs typeface="Century Gothic"/>
              </a:rPr>
              <a:t>Balanço</a:t>
            </a:r>
            <a:r>
              <a:rPr sz="1400" spc="-95" dirty="0">
                <a:solidFill>
                  <a:srgbClr val="8C4F04"/>
                </a:solidFill>
                <a:latin typeface="Century Gothic"/>
                <a:cs typeface="Century Gothic"/>
              </a:rPr>
              <a:t> </a:t>
            </a:r>
            <a:r>
              <a:rPr sz="1400" spc="55" dirty="0">
                <a:solidFill>
                  <a:srgbClr val="8C4F04"/>
                </a:solidFill>
                <a:latin typeface="Century Gothic"/>
                <a:cs typeface="Century Gothic"/>
              </a:rPr>
              <a:t>Patrimonial</a:t>
            </a:r>
            <a:r>
              <a:rPr sz="1400" spc="-95" dirty="0">
                <a:solidFill>
                  <a:srgbClr val="8C4F04"/>
                </a:solidFill>
                <a:latin typeface="Century Gothic"/>
                <a:cs typeface="Century Gothic"/>
              </a:rPr>
              <a:t> </a:t>
            </a:r>
            <a:r>
              <a:rPr sz="1400" spc="65" dirty="0">
                <a:solidFill>
                  <a:srgbClr val="8C4F04"/>
                </a:solidFill>
                <a:latin typeface="Century Gothic"/>
                <a:cs typeface="Century Gothic"/>
              </a:rPr>
              <a:t>-</a:t>
            </a:r>
            <a:r>
              <a:rPr sz="1400" spc="-95" dirty="0">
                <a:solidFill>
                  <a:srgbClr val="8C4F04"/>
                </a:solidFill>
                <a:latin typeface="Century Gothic"/>
                <a:cs typeface="Century Gothic"/>
              </a:rPr>
              <a:t> </a:t>
            </a:r>
            <a:r>
              <a:rPr sz="1400" spc="210" dirty="0">
                <a:solidFill>
                  <a:srgbClr val="8C4F04"/>
                </a:solidFill>
                <a:latin typeface="Century Gothic"/>
                <a:cs typeface="Century Gothic"/>
              </a:rPr>
              <a:t>BP</a:t>
            </a:r>
            <a:r>
              <a:rPr sz="1400" spc="-95" dirty="0">
                <a:solidFill>
                  <a:srgbClr val="8C4F04"/>
                </a:solidFill>
                <a:latin typeface="Century Gothic"/>
                <a:cs typeface="Century Gothic"/>
              </a:rPr>
              <a:t> </a:t>
            </a:r>
            <a:r>
              <a:rPr sz="1400" spc="-25" dirty="0">
                <a:solidFill>
                  <a:srgbClr val="8C4F04"/>
                </a:solidFill>
                <a:latin typeface="Century Gothic"/>
                <a:cs typeface="Century Gothic"/>
              </a:rPr>
              <a:t>evidencia</a:t>
            </a:r>
            <a:r>
              <a:rPr sz="1400" spc="-9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95" dirty="0">
                <a:solidFill>
                  <a:srgbClr val="8C4F04"/>
                </a:solidFill>
                <a:latin typeface="Century Gothic"/>
                <a:cs typeface="Century Gothic"/>
              </a:rPr>
              <a:t> </a:t>
            </a:r>
            <a:r>
              <a:rPr sz="1400" dirty="0">
                <a:solidFill>
                  <a:srgbClr val="8C4F04"/>
                </a:solidFill>
                <a:latin typeface="Century Gothic"/>
                <a:cs typeface="Century Gothic"/>
              </a:rPr>
              <a:t>situação</a:t>
            </a:r>
            <a:r>
              <a:rPr sz="1400" spc="-95" dirty="0">
                <a:solidFill>
                  <a:srgbClr val="8C4F04"/>
                </a:solidFill>
                <a:latin typeface="Century Gothic"/>
                <a:cs typeface="Century Gothic"/>
              </a:rPr>
              <a:t> </a:t>
            </a:r>
            <a:r>
              <a:rPr sz="1400" spc="40" dirty="0">
                <a:solidFill>
                  <a:srgbClr val="8C4F04"/>
                </a:solidFill>
                <a:latin typeface="Century Gothic"/>
                <a:cs typeface="Century Gothic"/>
              </a:rPr>
              <a:t>patrimonial</a:t>
            </a:r>
            <a:r>
              <a:rPr sz="1400" spc="-95" dirty="0">
                <a:solidFill>
                  <a:srgbClr val="8C4F04"/>
                </a:solidFill>
                <a:latin typeface="Century Gothic"/>
                <a:cs typeface="Century Gothic"/>
              </a:rPr>
              <a:t> </a:t>
            </a:r>
            <a:r>
              <a:rPr sz="1400" spc="-30" dirty="0">
                <a:solidFill>
                  <a:srgbClr val="8C4F04"/>
                </a:solidFill>
                <a:latin typeface="Century Gothic"/>
                <a:cs typeface="Century Gothic"/>
              </a:rPr>
              <a:t>do</a:t>
            </a:r>
            <a:r>
              <a:rPr sz="1400" spc="-95" dirty="0">
                <a:solidFill>
                  <a:srgbClr val="8C4F04"/>
                </a:solidFill>
                <a:latin typeface="Century Gothic"/>
                <a:cs typeface="Century Gothic"/>
              </a:rPr>
              <a:t> </a:t>
            </a:r>
            <a:r>
              <a:rPr sz="1400" spc="10" dirty="0">
                <a:solidFill>
                  <a:srgbClr val="8C4F04"/>
                </a:solidFill>
                <a:latin typeface="Century Gothic"/>
                <a:cs typeface="Century Gothic"/>
              </a:rPr>
              <a:t>Conselho</a:t>
            </a:r>
            <a:r>
              <a:rPr sz="1400" spc="-95" dirty="0">
                <a:solidFill>
                  <a:srgbClr val="8C4F04"/>
                </a:solidFill>
                <a:latin typeface="Century Gothic"/>
                <a:cs typeface="Century Gothic"/>
              </a:rPr>
              <a:t> </a:t>
            </a:r>
            <a:r>
              <a:rPr sz="1400" spc="40" dirty="0">
                <a:solidFill>
                  <a:srgbClr val="8C4F04"/>
                </a:solidFill>
                <a:latin typeface="Century Gothic"/>
                <a:cs typeface="Century Gothic"/>
              </a:rPr>
              <a:t>em</a:t>
            </a:r>
            <a:r>
              <a:rPr sz="1400" spc="-95" dirty="0">
                <a:solidFill>
                  <a:srgbClr val="8C4F04"/>
                </a:solidFill>
                <a:latin typeface="Century Gothic"/>
                <a:cs typeface="Century Gothic"/>
              </a:rPr>
              <a:t> </a:t>
            </a:r>
            <a:r>
              <a:rPr sz="1400" spc="-135" dirty="0">
                <a:solidFill>
                  <a:srgbClr val="8C4F04"/>
                </a:solidFill>
                <a:latin typeface="Century Gothic"/>
                <a:cs typeface="Century Gothic"/>
              </a:rPr>
              <a:t>31</a:t>
            </a:r>
            <a:r>
              <a:rPr sz="1400" spc="-9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95" dirty="0">
                <a:solidFill>
                  <a:srgbClr val="8C4F04"/>
                </a:solidFill>
                <a:latin typeface="Century Gothic"/>
                <a:cs typeface="Century Gothic"/>
              </a:rPr>
              <a:t> </a:t>
            </a:r>
            <a:r>
              <a:rPr sz="1400" spc="15" dirty="0">
                <a:solidFill>
                  <a:srgbClr val="8C4F04"/>
                </a:solidFill>
                <a:latin typeface="Century Gothic"/>
                <a:cs typeface="Century Gothic"/>
              </a:rPr>
              <a:t>dezembro</a:t>
            </a:r>
            <a:r>
              <a:rPr sz="1400" spc="-9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95" dirty="0">
                <a:solidFill>
                  <a:srgbClr val="8C4F04"/>
                </a:solidFill>
                <a:latin typeface="Century Gothic"/>
                <a:cs typeface="Century Gothic"/>
              </a:rPr>
              <a:t> </a:t>
            </a:r>
            <a:r>
              <a:rPr sz="1400" spc="45" dirty="0">
                <a:solidFill>
                  <a:srgbClr val="8C4F04"/>
                </a:solidFill>
                <a:latin typeface="Century Gothic"/>
                <a:cs typeface="Century Gothic"/>
              </a:rPr>
              <a:t>2022</a:t>
            </a:r>
            <a:r>
              <a:rPr sz="1400" spc="-95" dirty="0">
                <a:solidFill>
                  <a:srgbClr val="8C4F04"/>
                </a:solidFill>
                <a:latin typeface="Century Gothic"/>
                <a:cs typeface="Century Gothic"/>
              </a:rPr>
              <a:t> </a:t>
            </a:r>
            <a:r>
              <a:rPr sz="1400" spc="-75" dirty="0">
                <a:solidFill>
                  <a:srgbClr val="8C4F04"/>
                </a:solidFill>
                <a:latin typeface="Century Gothic"/>
                <a:cs typeface="Century Gothic"/>
              </a:rPr>
              <a:t>e</a:t>
            </a:r>
            <a:r>
              <a:rPr sz="1400" spc="-9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95" dirty="0">
                <a:solidFill>
                  <a:srgbClr val="8C4F04"/>
                </a:solidFill>
                <a:latin typeface="Century Gothic"/>
                <a:cs typeface="Century Gothic"/>
              </a:rPr>
              <a:t> </a:t>
            </a:r>
            <a:r>
              <a:rPr sz="1400" spc="-30" dirty="0">
                <a:solidFill>
                  <a:srgbClr val="8C4F04"/>
                </a:solidFill>
                <a:latin typeface="Century Gothic"/>
                <a:cs typeface="Century Gothic"/>
              </a:rPr>
              <a:t>2021</a:t>
            </a:r>
            <a:r>
              <a:rPr sz="1400" spc="-95" dirty="0">
                <a:solidFill>
                  <a:srgbClr val="8C4F04"/>
                </a:solidFill>
                <a:latin typeface="Century Gothic"/>
                <a:cs typeface="Century Gothic"/>
              </a:rPr>
              <a:t> </a:t>
            </a:r>
            <a:r>
              <a:rPr sz="1400" spc="-75" dirty="0">
                <a:solidFill>
                  <a:srgbClr val="8C4F04"/>
                </a:solidFill>
                <a:latin typeface="Century Gothic"/>
                <a:cs typeface="Century Gothic"/>
              </a:rPr>
              <a:t>e</a:t>
            </a:r>
            <a:r>
              <a:rPr sz="1400" spc="-95" dirty="0">
                <a:solidFill>
                  <a:srgbClr val="8C4F04"/>
                </a:solidFill>
                <a:latin typeface="Century Gothic"/>
                <a:cs typeface="Century Gothic"/>
              </a:rPr>
              <a:t> </a:t>
            </a:r>
            <a:r>
              <a:rPr sz="1400" spc="30" dirty="0">
                <a:solidFill>
                  <a:srgbClr val="8C4F04"/>
                </a:solidFill>
                <a:latin typeface="Century Gothic"/>
                <a:cs typeface="Century Gothic"/>
              </a:rPr>
              <a:t>demonstra</a:t>
            </a:r>
            <a:r>
              <a:rPr sz="1400" spc="-9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95" dirty="0">
                <a:solidFill>
                  <a:srgbClr val="8C4F04"/>
                </a:solidFill>
                <a:latin typeface="Century Gothic"/>
                <a:cs typeface="Century Gothic"/>
              </a:rPr>
              <a:t> </a:t>
            </a:r>
            <a:r>
              <a:rPr sz="1400" spc="-20" dirty="0">
                <a:solidFill>
                  <a:srgbClr val="8C4F04"/>
                </a:solidFill>
                <a:latin typeface="Century Gothic"/>
                <a:cs typeface="Century Gothic"/>
              </a:rPr>
              <a:t>posição</a:t>
            </a:r>
            <a:r>
              <a:rPr sz="1400" spc="-10" dirty="0">
                <a:solidFill>
                  <a:srgbClr val="8C4F04"/>
                </a:solidFill>
                <a:latin typeface="Century Gothic"/>
                <a:cs typeface="Century Gothic"/>
              </a:rPr>
              <a:t> estática</a:t>
            </a:r>
            <a:r>
              <a:rPr sz="1400" spc="-6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65" dirty="0">
                <a:solidFill>
                  <a:srgbClr val="8C4F04"/>
                </a:solidFill>
                <a:latin typeface="Century Gothic"/>
                <a:cs typeface="Century Gothic"/>
              </a:rPr>
              <a:t> </a:t>
            </a:r>
            <a:r>
              <a:rPr sz="1400" spc="15" dirty="0">
                <a:solidFill>
                  <a:srgbClr val="8C4F04"/>
                </a:solidFill>
                <a:latin typeface="Century Gothic"/>
                <a:cs typeface="Century Gothic"/>
              </a:rPr>
              <a:t>ativos</a:t>
            </a:r>
            <a:r>
              <a:rPr sz="1400" spc="-65" dirty="0">
                <a:solidFill>
                  <a:srgbClr val="8C4F04"/>
                </a:solidFill>
                <a:latin typeface="Century Gothic"/>
                <a:cs typeface="Century Gothic"/>
              </a:rPr>
              <a:t> </a:t>
            </a:r>
            <a:r>
              <a:rPr sz="1400" spc="-75" dirty="0">
                <a:solidFill>
                  <a:srgbClr val="8C4F04"/>
                </a:solidFill>
                <a:latin typeface="Century Gothic"/>
                <a:cs typeface="Century Gothic"/>
              </a:rPr>
              <a:t>e</a:t>
            </a:r>
            <a:r>
              <a:rPr sz="1400" spc="-65" dirty="0">
                <a:solidFill>
                  <a:srgbClr val="8C4F04"/>
                </a:solidFill>
                <a:latin typeface="Century Gothic"/>
                <a:cs typeface="Century Gothic"/>
              </a:rPr>
              <a:t> </a:t>
            </a:r>
            <a:r>
              <a:rPr sz="1400" spc="30" dirty="0">
                <a:solidFill>
                  <a:srgbClr val="8C4F04"/>
                </a:solidFill>
                <a:latin typeface="Century Gothic"/>
                <a:cs typeface="Century Gothic"/>
              </a:rPr>
              <a:t>passivos</a:t>
            </a:r>
            <a:r>
              <a:rPr sz="1400" spc="-65" dirty="0">
                <a:solidFill>
                  <a:srgbClr val="8C4F04"/>
                </a:solidFill>
                <a:latin typeface="Century Gothic"/>
                <a:cs typeface="Century Gothic"/>
              </a:rPr>
              <a:t> </a:t>
            </a:r>
            <a:r>
              <a:rPr sz="1400" spc="25" dirty="0">
                <a:solidFill>
                  <a:srgbClr val="8C4F04"/>
                </a:solidFill>
                <a:latin typeface="Century Gothic"/>
                <a:cs typeface="Century Gothic"/>
              </a:rPr>
              <a:t>no</a:t>
            </a:r>
            <a:r>
              <a:rPr sz="1400" spc="-65" dirty="0">
                <a:solidFill>
                  <a:srgbClr val="8C4F04"/>
                </a:solidFill>
                <a:latin typeface="Century Gothic"/>
                <a:cs typeface="Century Gothic"/>
              </a:rPr>
              <a:t> </a:t>
            </a:r>
            <a:r>
              <a:rPr sz="1400" spc="35" dirty="0">
                <a:solidFill>
                  <a:srgbClr val="8C4F04"/>
                </a:solidFill>
                <a:latin typeface="Century Gothic"/>
                <a:cs typeface="Century Gothic"/>
              </a:rPr>
              <a:t>final</a:t>
            </a:r>
            <a:r>
              <a:rPr sz="1400" spc="-65" dirty="0">
                <a:solidFill>
                  <a:srgbClr val="8C4F04"/>
                </a:solidFill>
                <a:latin typeface="Century Gothic"/>
                <a:cs typeface="Century Gothic"/>
              </a:rPr>
              <a:t> </a:t>
            </a:r>
            <a:r>
              <a:rPr sz="1400" spc="-30" dirty="0">
                <a:solidFill>
                  <a:srgbClr val="8C4F04"/>
                </a:solidFill>
                <a:latin typeface="Century Gothic"/>
                <a:cs typeface="Century Gothic"/>
              </a:rPr>
              <a:t>do</a:t>
            </a:r>
            <a:r>
              <a:rPr sz="1400" spc="-65" dirty="0">
                <a:solidFill>
                  <a:srgbClr val="8C4F04"/>
                </a:solidFill>
                <a:latin typeface="Century Gothic"/>
                <a:cs typeface="Century Gothic"/>
              </a:rPr>
              <a:t> </a:t>
            </a:r>
            <a:r>
              <a:rPr sz="1400" spc="-25" dirty="0">
                <a:solidFill>
                  <a:srgbClr val="8C4F04"/>
                </a:solidFill>
                <a:latin typeface="Century Gothic"/>
                <a:cs typeface="Century Gothic"/>
              </a:rPr>
              <a:t>exercício,</a:t>
            </a:r>
            <a:r>
              <a:rPr sz="1400" spc="-65" dirty="0">
                <a:solidFill>
                  <a:srgbClr val="8C4F04"/>
                </a:solidFill>
                <a:latin typeface="Century Gothic"/>
                <a:cs typeface="Century Gothic"/>
              </a:rPr>
              <a:t> </a:t>
            </a:r>
            <a:r>
              <a:rPr sz="1400" spc="45" dirty="0">
                <a:solidFill>
                  <a:srgbClr val="8C4F04"/>
                </a:solidFill>
                <a:latin typeface="Century Gothic"/>
                <a:cs typeface="Century Gothic"/>
              </a:rPr>
              <a:t>possibilitando</a:t>
            </a:r>
            <a:r>
              <a:rPr sz="1400" spc="-65" dirty="0">
                <a:solidFill>
                  <a:srgbClr val="8C4F04"/>
                </a:solidFill>
                <a:latin typeface="Century Gothic"/>
                <a:cs typeface="Century Gothic"/>
              </a:rPr>
              <a:t> </a:t>
            </a:r>
            <a:r>
              <a:rPr sz="1400" spc="-95" dirty="0">
                <a:solidFill>
                  <a:srgbClr val="8C4F04"/>
                </a:solidFill>
                <a:latin typeface="Century Gothic"/>
                <a:cs typeface="Century Gothic"/>
              </a:rPr>
              <a:t>ao</a:t>
            </a:r>
            <a:r>
              <a:rPr sz="1400" spc="-65" dirty="0">
                <a:solidFill>
                  <a:srgbClr val="8C4F04"/>
                </a:solidFill>
                <a:latin typeface="Century Gothic"/>
                <a:cs typeface="Century Gothic"/>
              </a:rPr>
              <a:t> </a:t>
            </a:r>
            <a:r>
              <a:rPr sz="1400" spc="50" dirty="0">
                <a:solidFill>
                  <a:srgbClr val="8C4F04"/>
                </a:solidFill>
                <a:latin typeface="Century Gothic"/>
                <a:cs typeface="Century Gothic"/>
              </a:rPr>
              <a:t>usuário</a:t>
            </a:r>
            <a:r>
              <a:rPr sz="1400" spc="-65" dirty="0">
                <a:solidFill>
                  <a:srgbClr val="8C4F04"/>
                </a:solidFill>
                <a:latin typeface="Century Gothic"/>
                <a:cs typeface="Century Gothic"/>
              </a:rPr>
              <a:t> </a:t>
            </a:r>
            <a:r>
              <a:rPr sz="1400" spc="-80" dirty="0">
                <a:solidFill>
                  <a:srgbClr val="8C4F04"/>
                </a:solidFill>
                <a:latin typeface="Century Gothic"/>
                <a:cs typeface="Century Gothic"/>
              </a:rPr>
              <a:t>da</a:t>
            </a:r>
            <a:r>
              <a:rPr sz="1400" spc="-65" dirty="0">
                <a:solidFill>
                  <a:srgbClr val="8C4F04"/>
                </a:solidFill>
                <a:latin typeface="Century Gothic"/>
                <a:cs typeface="Century Gothic"/>
              </a:rPr>
              <a:t> </a:t>
            </a:r>
            <a:r>
              <a:rPr sz="1400" dirty="0">
                <a:solidFill>
                  <a:srgbClr val="8C4F04"/>
                </a:solidFill>
                <a:latin typeface="Century Gothic"/>
                <a:cs typeface="Century Gothic"/>
              </a:rPr>
              <a:t>informação</a:t>
            </a:r>
            <a:r>
              <a:rPr sz="1400" spc="-65" dirty="0">
                <a:solidFill>
                  <a:srgbClr val="8C4F04"/>
                </a:solidFill>
                <a:latin typeface="Century Gothic"/>
                <a:cs typeface="Century Gothic"/>
              </a:rPr>
              <a:t> </a:t>
            </a:r>
            <a:r>
              <a:rPr sz="1400" spc="-30" dirty="0">
                <a:solidFill>
                  <a:srgbClr val="8C4F04"/>
                </a:solidFill>
                <a:latin typeface="Century Gothic"/>
                <a:cs typeface="Century Gothic"/>
              </a:rPr>
              <a:t>conhecer,</a:t>
            </a:r>
            <a:r>
              <a:rPr sz="1400" spc="-65" dirty="0">
                <a:solidFill>
                  <a:srgbClr val="8C4F04"/>
                </a:solidFill>
                <a:latin typeface="Century Gothic"/>
                <a:cs typeface="Century Gothic"/>
              </a:rPr>
              <a:t> </a:t>
            </a:r>
            <a:r>
              <a:rPr sz="1400" spc="5" dirty="0">
                <a:solidFill>
                  <a:srgbClr val="8C4F04"/>
                </a:solidFill>
                <a:latin typeface="Century Gothic"/>
                <a:cs typeface="Century Gothic"/>
              </a:rPr>
              <a:t>qualitativa</a:t>
            </a:r>
            <a:r>
              <a:rPr sz="1400" spc="-65" dirty="0">
                <a:solidFill>
                  <a:srgbClr val="8C4F04"/>
                </a:solidFill>
                <a:latin typeface="Century Gothic"/>
                <a:cs typeface="Century Gothic"/>
              </a:rPr>
              <a:t> </a:t>
            </a:r>
            <a:r>
              <a:rPr sz="1400" spc="-75" dirty="0">
                <a:solidFill>
                  <a:srgbClr val="8C4F04"/>
                </a:solidFill>
                <a:latin typeface="Century Gothic"/>
                <a:cs typeface="Century Gothic"/>
              </a:rPr>
              <a:t>e</a:t>
            </a:r>
            <a:r>
              <a:rPr sz="1400" spc="-65" dirty="0">
                <a:solidFill>
                  <a:srgbClr val="8C4F04"/>
                </a:solidFill>
                <a:latin typeface="Century Gothic"/>
                <a:cs typeface="Century Gothic"/>
              </a:rPr>
              <a:t> </a:t>
            </a:r>
            <a:r>
              <a:rPr sz="1400" spc="15" dirty="0">
                <a:solidFill>
                  <a:srgbClr val="8C4F04"/>
                </a:solidFill>
                <a:latin typeface="Century Gothic"/>
                <a:cs typeface="Century Gothic"/>
              </a:rPr>
              <a:t>quantitativamente,</a:t>
            </a:r>
            <a:r>
              <a:rPr sz="1400" spc="-5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5" dirty="0">
                <a:solidFill>
                  <a:srgbClr val="8C4F04"/>
                </a:solidFill>
                <a:latin typeface="Century Gothic"/>
                <a:cs typeface="Century Gothic"/>
              </a:rPr>
              <a:t> </a:t>
            </a:r>
            <a:r>
              <a:rPr sz="1400" spc="-15" dirty="0">
                <a:solidFill>
                  <a:srgbClr val="8C4F04"/>
                </a:solidFill>
                <a:latin typeface="Century Gothic"/>
                <a:cs typeface="Century Gothic"/>
              </a:rPr>
              <a:t>composição</a:t>
            </a:r>
            <a:r>
              <a:rPr sz="1400" spc="-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5" dirty="0">
                <a:solidFill>
                  <a:srgbClr val="8C4F04"/>
                </a:solidFill>
                <a:latin typeface="Century Gothic"/>
                <a:cs typeface="Century Gothic"/>
              </a:rPr>
              <a:t> </a:t>
            </a:r>
            <a:r>
              <a:rPr sz="1400" spc="40" dirty="0">
                <a:solidFill>
                  <a:srgbClr val="8C4F04"/>
                </a:solidFill>
                <a:latin typeface="Century Gothic"/>
                <a:cs typeface="Century Gothic"/>
              </a:rPr>
              <a:t>bens</a:t>
            </a:r>
            <a:r>
              <a:rPr sz="1400" spc="-5" dirty="0">
                <a:solidFill>
                  <a:srgbClr val="8C4F04"/>
                </a:solidFill>
                <a:latin typeface="Century Gothic"/>
                <a:cs typeface="Century Gothic"/>
              </a:rPr>
              <a:t> </a:t>
            </a:r>
            <a:r>
              <a:rPr sz="1400" spc="-75" dirty="0">
                <a:solidFill>
                  <a:srgbClr val="8C4F04"/>
                </a:solidFill>
                <a:latin typeface="Century Gothic"/>
                <a:cs typeface="Century Gothic"/>
              </a:rPr>
              <a:t>e</a:t>
            </a:r>
            <a:r>
              <a:rPr sz="1400" spc="-5" dirty="0">
                <a:solidFill>
                  <a:srgbClr val="8C4F04"/>
                </a:solidFill>
                <a:latin typeface="Century Gothic"/>
                <a:cs typeface="Century Gothic"/>
              </a:rPr>
              <a:t> </a:t>
            </a:r>
            <a:r>
              <a:rPr sz="1400" spc="45" dirty="0">
                <a:solidFill>
                  <a:srgbClr val="8C4F04"/>
                </a:solidFill>
                <a:latin typeface="Century Gothic"/>
                <a:cs typeface="Century Gothic"/>
              </a:rPr>
              <a:t>direitos</a:t>
            </a:r>
            <a:r>
              <a:rPr sz="1400" spc="-5" dirty="0">
                <a:solidFill>
                  <a:srgbClr val="8C4F04"/>
                </a:solidFill>
                <a:latin typeface="Century Gothic"/>
                <a:cs typeface="Century Gothic"/>
              </a:rPr>
              <a:t> </a:t>
            </a:r>
            <a:r>
              <a:rPr sz="1400" spc="-15" dirty="0">
                <a:solidFill>
                  <a:srgbClr val="8C4F04"/>
                </a:solidFill>
                <a:latin typeface="Century Gothic"/>
                <a:cs typeface="Century Gothic"/>
              </a:rPr>
              <a:t>(ativos),</a:t>
            </a:r>
            <a:r>
              <a:rPr sz="1400" spc="-5" dirty="0">
                <a:solidFill>
                  <a:srgbClr val="8C4F04"/>
                </a:solidFill>
                <a:latin typeface="Century Gothic"/>
                <a:cs typeface="Century Gothic"/>
              </a:rPr>
              <a:t> </a:t>
            </a:r>
            <a:r>
              <a:rPr sz="1400" spc="-10" dirty="0">
                <a:solidFill>
                  <a:srgbClr val="8C4F04"/>
                </a:solidFill>
                <a:latin typeface="Century Gothic"/>
                <a:cs typeface="Century Gothic"/>
              </a:rPr>
              <a:t>das</a:t>
            </a:r>
            <a:r>
              <a:rPr sz="1400" spc="-5" dirty="0">
                <a:solidFill>
                  <a:srgbClr val="8C4F04"/>
                </a:solidFill>
                <a:latin typeface="Century Gothic"/>
                <a:cs typeface="Century Gothic"/>
              </a:rPr>
              <a:t> </a:t>
            </a:r>
            <a:r>
              <a:rPr sz="1400" spc="-10" dirty="0">
                <a:solidFill>
                  <a:srgbClr val="8C4F04"/>
                </a:solidFill>
                <a:latin typeface="Century Gothic"/>
                <a:cs typeface="Century Gothic"/>
              </a:rPr>
              <a:t>obrigações</a:t>
            </a:r>
            <a:r>
              <a:rPr sz="1400" spc="-5" dirty="0">
                <a:solidFill>
                  <a:srgbClr val="8C4F04"/>
                </a:solidFill>
                <a:latin typeface="Century Gothic"/>
                <a:cs typeface="Century Gothic"/>
              </a:rPr>
              <a:t> </a:t>
            </a:r>
            <a:r>
              <a:rPr sz="1400" spc="15" dirty="0">
                <a:solidFill>
                  <a:srgbClr val="8C4F04"/>
                </a:solidFill>
                <a:latin typeface="Century Gothic"/>
                <a:cs typeface="Century Gothic"/>
              </a:rPr>
              <a:t>(passivos)</a:t>
            </a:r>
            <a:r>
              <a:rPr sz="1400" spc="-5" dirty="0">
                <a:solidFill>
                  <a:srgbClr val="8C4F04"/>
                </a:solidFill>
                <a:latin typeface="Century Gothic"/>
                <a:cs typeface="Century Gothic"/>
              </a:rPr>
              <a:t> </a:t>
            </a:r>
            <a:r>
              <a:rPr sz="1400" spc="-75" dirty="0">
                <a:solidFill>
                  <a:srgbClr val="8C4F04"/>
                </a:solidFill>
                <a:latin typeface="Century Gothic"/>
                <a:cs typeface="Century Gothic"/>
              </a:rPr>
              <a:t>e</a:t>
            </a:r>
            <a:r>
              <a:rPr sz="1400" spc="-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5" dirty="0">
                <a:solidFill>
                  <a:srgbClr val="8C4F04"/>
                </a:solidFill>
                <a:latin typeface="Century Gothic"/>
                <a:cs typeface="Century Gothic"/>
              </a:rPr>
              <a:t> </a:t>
            </a:r>
            <a:r>
              <a:rPr sz="1400" spc="40" dirty="0">
                <a:solidFill>
                  <a:srgbClr val="8C4F04"/>
                </a:solidFill>
                <a:latin typeface="Century Gothic"/>
                <a:cs typeface="Century Gothic"/>
              </a:rPr>
              <a:t>resultados</a:t>
            </a:r>
            <a:r>
              <a:rPr sz="1400" spc="-5" dirty="0">
                <a:solidFill>
                  <a:srgbClr val="8C4F04"/>
                </a:solidFill>
                <a:latin typeface="Century Gothic"/>
                <a:cs typeface="Century Gothic"/>
              </a:rPr>
              <a:t> </a:t>
            </a:r>
            <a:r>
              <a:rPr sz="1400" spc="5" dirty="0">
                <a:solidFill>
                  <a:srgbClr val="8C4F04"/>
                </a:solidFill>
                <a:latin typeface="Century Gothic"/>
                <a:cs typeface="Century Gothic"/>
              </a:rPr>
              <a:t>acumulados</a:t>
            </a:r>
            <a:r>
              <a:rPr sz="1400" spc="-5" dirty="0">
                <a:solidFill>
                  <a:srgbClr val="8C4F04"/>
                </a:solidFill>
                <a:latin typeface="Century Gothic"/>
                <a:cs typeface="Century Gothic"/>
              </a:rPr>
              <a:t> </a:t>
            </a:r>
            <a:r>
              <a:rPr sz="1400" spc="-80" dirty="0">
                <a:solidFill>
                  <a:srgbClr val="8C4F04"/>
                </a:solidFill>
                <a:latin typeface="Century Gothic"/>
                <a:cs typeface="Century Gothic"/>
              </a:rPr>
              <a:t>da</a:t>
            </a:r>
            <a:r>
              <a:rPr sz="1400" spc="-5" dirty="0">
                <a:solidFill>
                  <a:srgbClr val="8C4F04"/>
                </a:solidFill>
                <a:latin typeface="Century Gothic"/>
                <a:cs typeface="Century Gothic"/>
              </a:rPr>
              <a:t> </a:t>
            </a:r>
            <a:r>
              <a:rPr sz="1400" dirty="0">
                <a:solidFill>
                  <a:srgbClr val="8C4F04"/>
                </a:solidFill>
                <a:latin typeface="Century Gothic"/>
                <a:cs typeface="Century Gothic"/>
              </a:rPr>
              <a:t>gestão</a:t>
            </a:r>
            <a:r>
              <a:rPr sz="1400" spc="-5" dirty="0">
                <a:solidFill>
                  <a:srgbClr val="8C4F04"/>
                </a:solidFill>
                <a:latin typeface="Century Gothic"/>
                <a:cs typeface="Century Gothic"/>
              </a:rPr>
              <a:t> </a:t>
            </a:r>
            <a:r>
              <a:rPr sz="1400" spc="40" dirty="0">
                <a:solidFill>
                  <a:srgbClr val="8C4F04"/>
                </a:solidFill>
                <a:latin typeface="Century Gothic"/>
                <a:cs typeface="Century Gothic"/>
              </a:rPr>
              <a:t>patrimonial</a:t>
            </a:r>
            <a:r>
              <a:rPr sz="1400" spc="-5" dirty="0">
                <a:solidFill>
                  <a:srgbClr val="8C4F04"/>
                </a:solidFill>
                <a:latin typeface="Century Gothic"/>
                <a:cs typeface="Century Gothic"/>
              </a:rPr>
              <a:t> </a:t>
            </a:r>
            <a:r>
              <a:rPr sz="1400" spc="-95" dirty="0">
                <a:solidFill>
                  <a:srgbClr val="8C4F04"/>
                </a:solidFill>
                <a:latin typeface="Century Gothic"/>
                <a:cs typeface="Century Gothic"/>
              </a:rPr>
              <a:t>ao</a:t>
            </a:r>
            <a:r>
              <a:rPr sz="1400" spc="-5" dirty="0">
                <a:solidFill>
                  <a:srgbClr val="8C4F04"/>
                </a:solidFill>
                <a:latin typeface="Century Gothic"/>
                <a:cs typeface="Century Gothic"/>
              </a:rPr>
              <a:t> </a:t>
            </a:r>
            <a:r>
              <a:rPr sz="1400" spc="20" dirty="0">
                <a:solidFill>
                  <a:srgbClr val="8C4F04"/>
                </a:solidFill>
                <a:latin typeface="Century Gothic"/>
                <a:cs typeface="Century Gothic"/>
              </a:rPr>
              <a:t>longo</a:t>
            </a:r>
            <a:r>
              <a:rPr sz="1400" spc="-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20" dirty="0">
                <a:solidFill>
                  <a:srgbClr val="8C4F04"/>
                </a:solidFill>
                <a:latin typeface="Century Gothic"/>
                <a:cs typeface="Century Gothic"/>
              </a:rPr>
              <a:t> </a:t>
            </a:r>
            <a:r>
              <a:rPr sz="1400" spc="20" dirty="0">
                <a:solidFill>
                  <a:srgbClr val="8C4F04"/>
                </a:solidFill>
                <a:latin typeface="Century Gothic"/>
                <a:cs typeface="Century Gothic"/>
              </a:rPr>
              <a:t>vários</a:t>
            </a:r>
            <a:r>
              <a:rPr sz="1400" spc="35" dirty="0">
                <a:solidFill>
                  <a:srgbClr val="8C4F04"/>
                </a:solidFill>
                <a:latin typeface="Century Gothic"/>
                <a:cs typeface="Century Gothic"/>
              </a:rPr>
              <a:t> </a:t>
            </a:r>
            <a:r>
              <a:rPr sz="1400" spc="5" dirty="0">
                <a:solidFill>
                  <a:srgbClr val="8C4F04"/>
                </a:solidFill>
                <a:latin typeface="Century Gothic"/>
                <a:cs typeface="Century Gothic"/>
              </a:rPr>
              <a:t>exercícios</a:t>
            </a:r>
            <a:r>
              <a:rPr sz="1400" spc="35" dirty="0">
                <a:solidFill>
                  <a:srgbClr val="8C4F04"/>
                </a:solidFill>
                <a:latin typeface="Century Gothic"/>
                <a:cs typeface="Century Gothic"/>
              </a:rPr>
              <a:t> </a:t>
            </a:r>
            <a:r>
              <a:rPr sz="1400" spc="30" dirty="0">
                <a:solidFill>
                  <a:srgbClr val="8C4F04"/>
                </a:solidFill>
                <a:latin typeface="Century Gothic"/>
                <a:cs typeface="Century Gothic"/>
              </a:rPr>
              <a:t>(patrimônio</a:t>
            </a:r>
            <a:r>
              <a:rPr sz="1400" spc="35" dirty="0">
                <a:solidFill>
                  <a:srgbClr val="8C4F04"/>
                </a:solidFill>
                <a:latin typeface="Century Gothic"/>
                <a:cs typeface="Century Gothic"/>
              </a:rPr>
              <a:t> </a:t>
            </a:r>
            <a:r>
              <a:rPr sz="1400" spc="15" dirty="0">
                <a:solidFill>
                  <a:srgbClr val="8C4F04"/>
                </a:solidFill>
                <a:latin typeface="Century Gothic"/>
                <a:cs typeface="Century Gothic"/>
              </a:rPr>
              <a:t>líquido).</a:t>
            </a:r>
            <a:r>
              <a:rPr sz="1400" spc="35" dirty="0">
                <a:solidFill>
                  <a:srgbClr val="8C4F04"/>
                </a:solidFill>
                <a:latin typeface="Century Gothic"/>
                <a:cs typeface="Century Gothic"/>
              </a:rPr>
              <a:t> Além </a:t>
            </a:r>
            <a:r>
              <a:rPr sz="1400" spc="30" dirty="0">
                <a:solidFill>
                  <a:srgbClr val="8C4F04"/>
                </a:solidFill>
                <a:latin typeface="Century Gothic"/>
                <a:cs typeface="Century Gothic"/>
              </a:rPr>
              <a:t>disso,</a:t>
            </a:r>
            <a:r>
              <a:rPr sz="1400" spc="35" dirty="0">
                <a:solidFill>
                  <a:srgbClr val="8C4F04"/>
                </a:solidFill>
                <a:latin typeface="Century Gothic"/>
                <a:cs typeface="Century Gothic"/>
              </a:rPr>
              <a:t> </a:t>
            </a:r>
            <a:r>
              <a:rPr sz="1400" spc="-145" dirty="0">
                <a:solidFill>
                  <a:srgbClr val="8C4F04"/>
                </a:solidFill>
                <a:latin typeface="Century Gothic"/>
                <a:cs typeface="Century Gothic"/>
              </a:rPr>
              <a:t>a</a:t>
            </a:r>
            <a:r>
              <a:rPr sz="1400" spc="35" dirty="0">
                <a:solidFill>
                  <a:srgbClr val="8C4F04"/>
                </a:solidFill>
                <a:latin typeface="Century Gothic"/>
                <a:cs typeface="Century Gothic"/>
              </a:rPr>
              <a:t> </a:t>
            </a:r>
            <a:r>
              <a:rPr sz="1400" spc="100" dirty="0">
                <a:solidFill>
                  <a:srgbClr val="8C4F04"/>
                </a:solidFill>
                <a:latin typeface="Century Gothic"/>
                <a:cs typeface="Century Gothic"/>
              </a:rPr>
              <a:t>fim</a:t>
            </a:r>
            <a:r>
              <a:rPr sz="1400" spc="3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35" dirty="0">
                <a:solidFill>
                  <a:srgbClr val="8C4F04"/>
                </a:solidFill>
                <a:latin typeface="Century Gothic"/>
                <a:cs typeface="Century Gothic"/>
              </a:rPr>
              <a:t> </a:t>
            </a:r>
            <a:r>
              <a:rPr sz="1400" dirty="0">
                <a:solidFill>
                  <a:srgbClr val="8C4F04"/>
                </a:solidFill>
                <a:latin typeface="Century Gothic"/>
                <a:cs typeface="Century Gothic"/>
              </a:rPr>
              <a:t>atender</a:t>
            </a:r>
            <a:r>
              <a:rPr sz="1400" spc="35" dirty="0">
                <a:solidFill>
                  <a:srgbClr val="8C4F04"/>
                </a:solidFill>
                <a:latin typeface="Century Gothic"/>
                <a:cs typeface="Century Gothic"/>
              </a:rPr>
              <a:t> </a:t>
            </a:r>
            <a:r>
              <a:rPr sz="1400" spc="-145" dirty="0">
                <a:solidFill>
                  <a:srgbClr val="8C4F04"/>
                </a:solidFill>
                <a:latin typeface="Century Gothic"/>
                <a:cs typeface="Century Gothic"/>
              </a:rPr>
              <a:t>à</a:t>
            </a:r>
            <a:r>
              <a:rPr sz="1400" spc="35" dirty="0">
                <a:solidFill>
                  <a:srgbClr val="8C4F04"/>
                </a:solidFill>
                <a:latin typeface="Century Gothic"/>
                <a:cs typeface="Century Gothic"/>
              </a:rPr>
              <a:t> </a:t>
            </a:r>
            <a:r>
              <a:rPr sz="1400" spc="55" dirty="0">
                <a:solidFill>
                  <a:srgbClr val="8C4F04"/>
                </a:solidFill>
                <a:latin typeface="Century Gothic"/>
                <a:cs typeface="Century Gothic"/>
              </a:rPr>
              <a:t>Lei</a:t>
            </a:r>
            <a:r>
              <a:rPr sz="1400" spc="35" dirty="0">
                <a:solidFill>
                  <a:srgbClr val="8C4F04"/>
                </a:solidFill>
                <a:latin typeface="Century Gothic"/>
                <a:cs typeface="Century Gothic"/>
              </a:rPr>
              <a:t> </a:t>
            </a:r>
            <a:r>
              <a:rPr sz="1400" spc="5" dirty="0">
                <a:solidFill>
                  <a:srgbClr val="8C4F04"/>
                </a:solidFill>
                <a:latin typeface="Century Gothic"/>
                <a:cs typeface="Century Gothic"/>
              </a:rPr>
              <a:t>n.º</a:t>
            </a:r>
            <a:r>
              <a:rPr sz="1400" spc="35" dirty="0">
                <a:solidFill>
                  <a:srgbClr val="8C4F04"/>
                </a:solidFill>
                <a:latin typeface="Century Gothic"/>
                <a:cs typeface="Century Gothic"/>
              </a:rPr>
              <a:t> </a:t>
            </a:r>
            <a:r>
              <a:rPr sz="1400" spc="5" dirty="0">
                <a:solidFill>
                  <a:srgbClr val="8C4F04"/>
                </a:solidFill>
                <a:latin typeface="Century Gothic"/>
                <a:cs typeface="Century Gothic"/>
              </a:rPr>
              <a:t>4.320/1964,</a:t>
            </a:r>
            <a:r>
              <a:rPr sz="1400" spc="35" dirty="0">
                <a:solidFill>
                  <a:srgbClr val="8C4F04"/>
                </a:solidFill>
                <a:latin typeface="Century Gothic"/>
                <a:cs typeface="Century Gothic"/>
              </a:rPr>
              <a:t> </a:t>
            </a:r>
            <a:r>
              <a:rPr sz="1400" spc="15" dirty="0">
                <a:solidFill>
                  <a:srgbClr val="8C4F04"/>
                </a:solidFill>
                <a:latin typeface="Century Gothic"/>
                <a:cs typeface="Century Gothic"/>
              </a:rPr>
              <a:t>apresentam-</a:t>
            </a:r>
            <a:r>
              <a:rPr sz="1400" spc="25" dirty="0">
                <a:solidFill>
                  <a:srgbClr val="8C4F04"/>
                </a:solidFill>
                <a:latin typeface="Century Gothic"/>
                <a:cs typeface="Century Gothic"/>
              </a:rPr>
              <a:t>se</a:t>
            </a:r>
            <a:r>
              <a:rPr sz="1400" spc="35" dirty="0">
                <a:solidFill>
                  <a:srgbClr val="8C4F04"/>
                </a:solidFill>
                <a:latin typeface="Century Gothic"/>
                <a:cs typeface="Century Gothic"/>
              </a:rPr>
              <a:t> </a:t>
            </a:r>
            <a:r>
              <a:rPr sz="1400" spc="25" dirty="0">
                <a:solidFill>
                  <a:srgbClr val="8C4F04"/>
                </a:solidFill>
                <a:latin typeface="Century Gothic"/>
                <a:cs typeface="Century Gothic"/>
              </a:rPr>
              <a:t>no</a:t>
            </a:r>
            <a:r>
              <a:rPr sz="1400" spc="35" dirty="0">
                <a:solidFill>
                  <a:srgbClr val="8C4F04"/>
                </a:solidFill>
                <a:latin typeface="Century Gothic"/>
                <a:cs typeface="Century Gothic"/>
              </a:rPr>
              <a:t> </a:t>
            </a:r>
            <a:r>
              <a:rPr sz="1400" spc="210" dirty="0">
                <a:solidFill>
                  <a:srgbClr val="8C4F04"/>
                </a:solidFill>
                <a:latin typeface="Century Gothic"/>
                <a:cs typeface="Century Gothic"/>
              </a:rPr>
              <a:t>BP</a:t>
            </a:r>
            <a:r>
              <a:rPr sz="1400" spc="35" dirty="0">
                <a:solidFill>
                  <a:srgbClr val="8C4F04"/>
                </a:solidFill>
                <a:latin typeface="Century Gothic"/>
                <a:cs typeface="Century Gothic"/>
              </a:rPr>
              <a:t> </a:t>
            </a:r>
            <a:r>
              <a:rPr sz="1400" spc="50" dirty="0">
                <a:solidFill>
                  <a:srgbClr val="8C4F04"/>
                </a:solidFill>
                <a:latin typeface="Century Gothic"/>
                <a:cs typeface="Century Gothic"/>
              </a:rPr>
              <a:t>os</a:t>
            </a:r>
            <a:r>
              <a:rPr sz="1400" spc="35" dirty="0">
                <a:solidFill>
                  <a:srgbClr val="8C4F04"/>
                </a:solidFill>
                <a:latin typeface="Century Gothic"/>
                <a:cs typeface="Century Gothic"/>
              </a:rPr>
              <a:t> </a:t>
            </a:r>
            <a:r>
              <a:rPr sz="1400" spc="5" dirty="0">
                <a:solidFill>
                  <a:srgbClr val="8C4F04"/>
                </a:solidFill>
                <a:latin typeface="Century Gothic"/>
                <a:cs typeface="Century Gothic"/>
              </a:rPr>
              <a:t>valores</a:t>
            </a:r>
            <a:r>
              <a:rPr sz="1400" spc="35" dirty="0">
                <a:solidFill>
                  <a:srgbClr val="8C4F04"/>
                </a:solidFill>
                <a:latin typeface="Century Gothic"/>
                <a:cs typeface="Century Gothic"/>
              </a:rPr>
              <a:t> </a:t>
            </a:r>
            <a:r>
              <a:rPr sz="1400" spc="30" dirty="0">
                <a:solidFill>
                  <a:srgbClr val="8C4F04"/>
                </a:solidFill>
                <a:latin typeface="Century Gothic"/>
                <a:cs typeface="Century Gothic"/>
              </a:rPr>
              <a:t>dos</a:t>
            </a:r>
            <a:r>
              <a:rPr sz="1400" spc="35" dirty="0">
                <a:solidFill>
                  <a:srgbClr val="8C4F04"/>
                </a:solidFill>
                <a:latin typeface="Century Gothic"/>
                <a:cs typeface="Century Gothic"/>
              </a:rPr>
              <a:t> grupos:</a:t>
            </a:r>
            <a:r>
              <a:rPr sz="1400" spc="15" dirty="0">
                <a:solidFill>
                  <a:srgbClr val="8C4F04"/>
                </a:solidFill>
                <a:latin typeface="Century Gothic"/>
                <a:cs typeface="Century Gothic"/>
              </a:rPr>
              <a:t> </a:t>
            </a:r>
            <a:r>
              <a:rPr sz="1400" spc="-10" dirty="0">
                <a:solidFill>
                  <a:srgbClr val="8C4F04"/>
                </a:solidFill>
                <a:latin typeface="Century Gothic"/>
                <a:cs typeface="Century Gothic"/>
              </a:rPr>
              <a:t>ativo</a:t>
            </a:r>
            <a:r>
              <a:rPr sz="1400" spc="-25" dirty="0">
                <a:solidFill>
                  <a:srgbClr val="8C4F04"/>
                </a:solidFill>
                <a:latin typeface="Century Gothic"/>
                <a:cs typeface="Century Gothic"/>
              </a:rPr>
              <a:t> </a:t>
            </a:r>
            <a:r>
              <a:rPr sz="1400" dirty="0">
                <a:solidFill>
                  <a:srgbClr val="8C4F04"/>
                </a:solidFill>
                <a:latin typeface="Century Gothic"/>
                <a:cs typeface="Century Gothic"/>
              </a:rPr>
              <a:t>financeiro,</a:t>
            </a:r>
            <a:r>
              <a:rPr sz="1400" spc="-25" dirty="0">
                <a:solidFill>
                  <a:srgbClr val="8C4F04"/>
                </a:solidFill>
                <a:latin typeface="Century Gothic"/>
                <a:cs typeface="Century Gothic"/>
              </a:rPr>
              <a:t> </a:t>
            </a:r>
            <a:r>
              <a:rPr sz="1400" spc="-10" dirty="0">
                <a:solidFill>
                  <a:srgbClr val="8C4F04"/>
                </a:solidFill>
                <a:latin typeface="Century Gothic"/>
                <a:cs typeface="Century Gothic"/>
              </a:rPr>
              <a:t>ativo</a:t>
            </a:r>
            <a:r>
              <a:rPr sz="1400" spc="-25" dirty="0">
                <a:solidFill>
                  <a:srgbClr val="8C4F04"/>
                </a:solidFill>
                <a:latin typeface="Century Gothic"/>
                <a:cs typeface="Century Gothic"/>
              </a:rPr>
              <a:t> </a:t>
            </a:r>
            <a:r>
              <a:rPr sz="1400" spc="5" dirty="0">
                <a:solidFill>
                  <a:srgbClr val="8C4F04"/>
                </a:solidFill>
                <a:latin typeface="Century Gothic"/>
                <a:cs typeface="Century Gothic"/>
              </a:rPr>
              <a:t>permanente,</a:t>
            </a:r>
            <a:r>
              <a:rPr sz="1400" spc="-25" dirty="0">
                <a:solidFill>
                  <a:srgbClr val="8C4F04"/>
                </a:solidFill>
                <a:latin typeface="Century Gothic"/>
                <a:cs typeface="Century Gothic"/>
              </a:rPr>
              <a:t> </a:t>
            </a:r>
            <a:r>
              <a:rPr sz="1400" spc="20" dirty="0">
                <a:solidFill>
                  <a:srgbClr val="8C4F04"/>
                </a:solidFill>
                <a:latin typeface="Century Gothic"/>
                <a:cs typeface="Century Gothic"/>
              </a:rPr>
              <a:t>passivo</a:t>
            </a:r>
            <a:r>
              <a:rPr sz="1400" spc="-25" dirty="0">
                <a:solidFill>
                  <a:srgbClr val="8C4F04"/>
                </a:solidFill>
                <a:latin typeface="Century Gothic"/>
                <a:cs typeface="Century Gothic"/>
              </a:rPr>
              <a:t> </a:t>
            </a:r>
            <a:r>
              <a:rPr sz="1400" dirty="0">
                <a:solidFill>
                  <a:srgbClr val="8C4F04"/>
                </a:solidFill>
                <a:latin typeface="Century Gothic"/>
                <a:cs typeface="Century Gothic"/>
              </a:rPr>
              <a:t>financeiro,</a:t>
            </a:r>
            <a:r>
              <a:rPr sz="1400" spc="-25" dirty="0">
                <a:solidFill>
                  <a:srgbClr val="8C4F04"/>
                </a:solidFill>
                <a:latin typeface="Century Gothic"/>
                <a:cs typeface="Century Gothic"/>
              </a:rPr>
              <a:t> </a:t>
            </a:r>
            <a:r>
              <a:rPr sz="1400" spc="20" dirty="0">
                <a:solidFill>
                  <a:srgbClr val="8C4F04"/>
                </a:solidFill>
                <a:latin typeface="Century Gothic"/>
                <a:cs typeface="Century Gothic"/>
              </a:rPr>
              <a:t>passivo</a:t>
            </a:r>
            <a:r>
              <a:rPr sz="1400" spc="-25" dirty="0">
                <a:solidFill>
                  <a:srgbClr val="8C4F04"/>
                </a:solidFill>
                <a:latin typeface="Century Gothic"/>
                <a:cs typeface="Century Gothic"/>
              </a:rPr>
              <a:t> </a:t>
            </a:r>
            <a:r>
              <a:rPr sz="1400" spc="15" dirty="0">
                <a:solidFill>
                  <a:srgbClr val="8C4F04"/>
                </a:solidFill>
                <a:latin typeface="Century Gothic"/>
                <a:cs typeface="Century Gothic"/>
              </a:rPr>
              <a:t>permanente</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5" dirty="0">
                <a:solidFill>
                  <a:srgbClr val="8C4F04"/>
                </a:solidFill>
                <a:latin typeface="Century Gothic"/>
                <a:cs typeface="Century Gothic"/>
              </a:rPr>
              <a:t>saldo</a:t>
            </a:r>
            <a:r>
              <a:rPr sz="1400" spc="-25" dirty="0">
                <a:solidFill>
                  <a:srgbClr val="8C4F04"/>
                </a:solidFill>
                <a:latin typeface="Century Gothic"/>
                <a:cs typeface="Century Gothic"/>
              </a:rPr>
              <a:t> </a:t>
            </a:r>
            <a:r>
              <a:rPr sz="1400" spc="25" dirty="0">
                <a:solidFill>
                  <a:srgbClr val="8C4F04"/>
                </a:solidFill>
                <a:latin typeface="Century Gothic"/>
                <a:cs typeface="Century Gothic"/>
              </a:rPr>
              <a:t>patrimonial.</a:t>
            </a:r>
            <a:endParaRPr sz="1400">
              <a:latin typeface="Century Gothic"/>
              <a:cs typeface="Century Gothic"/>
            </a:endParaRPr>
          </a:p>
          <a:p>
            <a:pPr marL="12700" marR="6350" algn="just">
              <a:lnSpc>
                <a:spcPct val="100000"/>
              </a:lnSpc>
              <a:spcBef>
                <a:spcPts val="1680"/>
              </a:spcBef>
            </a:pPr>
            <a:r>
              <a:rPr sz="1400" spc="-50" dirty="0">
                <a:solidFill>
                  <a:srgbClr val="8C4F04"/>
                </a:solidFill>
                <a:latin typeface="Century Gothic"/>
                <a:cs typeface="Century Gothic"/>
              </a:rPr>
              <a:t>O</a:t>
            </a:r>
            <a:r>
              <a:rPr sz="1400" spc="-70" dirty="0">
                <a:solidFill>
                  <a:srgbClr val="8C4F04"/>
                </a:solidFill>
                <a:latin typeface="Century Gothic"/>
                <a:cs typeface="Century Gothic"/>
              </a:rPr>
              <a:t> </a:t>
            </a:r>
            <a:r>
              <a:rPr sz="1400" spc="30" dirty="0">
                <a:solidFill>
                  <a:srgbClr val="8C4F04"/>
                </a:solidFill>
                <a:latin typeface="Century Gothic"/>
                <a:cs typeface="Century Gothic"/>
              </a:rPr>
              <a:t>Resultado</a:t>
            </a:r>
            <a:r>
              <a:rPr sz="1400" spc="-70" dirty="0">
                <a:solidFill>
                  <a:srgbClr val="8C4F04"/>
                </a:solidFill>
                <a:latin typeface="Century Gothic"/>
                <a:cs typeface="Century Gothic"/>
              </a:rPr>
              <a:t> </a:t>
            </a:r>
            <a:r>
              <a:rPr sz="1400" spc="10" dirty="0">
                <a:solidFill>
                  <a:srgbClr val="8C4F04"/>
                </a:solidFill>
                <a:latin typeface="Century Gothic"/>
                <a:cs typeface="Century Gothic"/>
              </a:rPr>
              <a:t>financeiro</a:t>
            </a:r>
            <a:r>
              <a:rPr sz="1400" spc="-70" dirty="0">
                <a:solidFill>
                  <a:srgbClr val="8C4F04"/>
                </a:solidFill>
                <a:latin typeface="Century Gothic"/>
                <a:cs typeface="Century Gothic"/>
              </a:rPr>
              <a:t> </a:t>
            </a:r>
            <a:r>
              <a:rPr sz="1400" spc="-75" dirty="0">
                <a:solidFill>
                  <a:srgbClr val="8C4F04"/>
                </a:solidFill>
                <a:latin typeface="Century Gothic"/>
                <a:cs typeface="Century Gothic"/>
              </a:rPr>
              <a:t>é</a:t>
            </a:r>
            <a:r>
              <a:rPr sz="1400" spc="-70" dirty="0">
                <a:solidFill>
                  <a:srgbClr val="8C4F04"/>
                </a:solidFill>
                <a:latin typeface="Century Gothic"/>
                <a:cs typeface="Century Gothic"/>
              </a:rPr>
              <a:t> </a:t>
            </a:r>
            <a:r>
              <a:rPr sz="1400" spc="10" dirty="0">
                <a:solidFill>
                  <a:srgbClr val="8C4F04"/>
                </a:solidFill>
                <a:latin typeface="Century Gothic"/>
                <a:cs typeface="Century Gothic"/>
              </a:rPr>
              <a:t>representado</a:t>
            </a:r>
            <a:r>
              <a:rPr sz="1400" spc="-70" dirty="0">
                <a:solidFill>
                  <a:srgbClr val="8C4F04"/>
                </a:solidFill>
                <a:latin typeface="Century Gothic"/>
                <a:cs typeface="Century Gothic"/>
              </a:rPr>
              <a:t> </a:t>
            </a:r>
            <a:r>
              <a:rPr sz="1400" spc="-35" dirty="0">
                <a:solidFill>
                  <a:srgbClr val="8C4F04"/>
                </a:solidFill>
                <a:latin typeface="Century Gothic"/>
                <a:cs typeface="Century Gothic"/>
              </a:rPr>
              <a:t>pela</a:t>
            </a:r>
            <a:r>
              <a:rPr sz="1400" spc="-70" dirty="0">
                <a:solidFill>
                  <a:srgbClr val="8C4F04"/>
                </a:solidFill>
                <a:latin typeface="Century Gothic"/>
                <a:cs typeface="Century Gothic"/>
              </a:rPr>
              <a:t> </a:t>
            </a:r>
            <a:r>
              <a:rPr sz="1400" spc="-15" dirty="0">
                <a:solidFill>
                  <a:srgbClr val="8C4F04"/>
                </a:solidFill>
                <a:latin typeface="Century Gothic"/>
                <a:cs typeface="Century Gothic"/>
              </a:rPr>
              <a:t>diferença</a:t>
            </a:r>
            <a:r>
              <a:rPr sz="1400" spc="-70" dirty="0">
                <a:solidFill>
                  <a:srgbClr val="8C4F04"/>
                </a:solidFill>
                <a:latin typeface="Century Gothic"/>
                <a:cs typeface="Century Gothic"/>
              </a:rPr>
              <a:t> </a:t>
            </a:r>
            <a:r>
              <a:rPr sz="1400" spc="25" dirty="0">
                <a:solidFill>
                  <a:srgbClr val="8C4F04"/>
                </a:solidFill>
                <a:latin typeface="Century Gothic"/>
                <a:cs typeface="Century Gothic"/>
              </a:rPr>
              <a:t>entre</a:t>
            </a:r>
            <a:r>
              <a:rPr sz="1400" spc="-70" dirty="0">
                <a:solidFill>
                  <a:srgbClr val="8C4F04"/>
                </a:solidFill>
                <a:latin typeface="Century Gothic"/>
                <a:cs typeface="Century Gothic"/>
              </a:rPr>
              <a:t> </a:t>
            </a:r>
            <a:r>
              <a:rPr sz="1400" spc="-40" dirty="0">
                <a:solidFill>
                  <a:srgbClr val="8C4F04"/>
                </a:solidFill>
                <a:latin typeface="Century Gothic"/>
                <a:cs typeface="Century Gothic"/>
              </a:rPr>
              <a:t>o</a:t>
            </a:r>
            <a:r>
              <a:rPr sz="1400" spc="-70" dirty="0">
                <a:solidFill>
                  <a:srgbClr val="8C4F04"/>
                </a:solidFill>
                <a:latin typeface="Century Gothic"/>
                <a:cs typeface="Century Gothic"/>
              </a:rPr>
              <a:t> </a:t>
            </a:r>
            <a:r>
              <a:rPr sz="1400" spc="-10" dirty="0">
                <a:solidFill>
                  <a:srgbClr val="8C4F04"/>
                </a:solidFill>
                <a:latin typeface="Century Gothic"/>
                <a:cs typeface="Century Gothic"/>
              </a:rPr>
              <a:t>ativo</a:t>
            </a:r>
            <a:r>
              <a:rPr sz="1400" spc="-70" dirty="0">
                <a:solidFill>
                  <a:srgbClr val="8C4F04"/>
                </a:solidFill>
                <a:latin typeface="Century Gothic"/>
                <a:cs typeface="Century Gothic"/>
              </a:rPr>
              <a:t> </a:t>
            </a:r>
            <a:r>
              <a:rPr sz="1400" spc="10" dirty="0">
                <a:solidFill>
                  <a:srgbClr val="8C4F04"/>
                </a:solidFill>
                <a:latin typeface="Century Gothic"/>
                <a:cs typeface="Century Gothic"/>
              </a:rPr>
              <a:t>financeiro</a:t>
            </a:r>
            <a:r>
              <a:rPr sz="1400" spc="-70" dirty="0">
                <a:solidFill>
                  <a:srgbClr val="8C4F04"/>
                </a:solidFill>
                <a:latin typeface="Century Gothic"/>
                <a:cs typeface="Century Gothic"/>
              </a:rPr>
              <a:t> </a:t>
            </a:r>
            <a:r>
              <a:rPr sz="1400" spc="-75" dirty="0">
                <a:solidFill>
                  <a:srgbClr val="8C4F04"/>
                </a:solidFill>
                <a:latin typeface="Century Gothic"/>
                <a:cs typeface="Century Gothic"/>
              </a:rPr>
              <a:t>e</a:t>
            </a:r>
            <a:r>
              <a:rPr sz="1400" spc="-70" dirty="0">
                <a:solidFill>
                  <a:srgbClr val="8C4F04"/>
                </a:solidFill>
                <a:latin typeface="Century Gothic"/>
                <a:cs typeface="Century Gothic"/>
              </a:rPr>
              <a:t> </a:t>
            </a:r>
            <a:r>
              <a:rPr sz="1400" spc="-40" dirty="0">
                <a:solidFill>
                  <a:srgbClr val="8C4F04"/>
                </a:solidFill>
                <a:latin typeface="Century Gothic"/>
                <a:cs typeface="Century Gothic"/>
              </a:rPr>
              <a:t>o</a:t>
            </a:r>
            <a:r>
              <a:rPr sz="1400" spc="-70" dirty="0">
                <a:solidFill>
                  <a:srgbClr val="8C4F04"/>
                </a:solidFill>
                <a:latin typeface="Century Gothic"/>
                <a:cs typeface="Century Gothic"/>
              </a:rPr>
              <a:t> </a:t>
            </a:r>
            <a:r>
              <a:rPr sz="1400" spc="20" dirty="0">
                <a:solidFill>
                  <a:srgbClr val="8C4F04"/>
                </a:solidFill>
                <a:latin typeface="Century Gothic"/>
                <a:cs typeface="Century Gothic"/>
              </a:rPr>
              <a:t>passivo</a:t>
            </a:r>
            <a:r>
              <a:rPr sz="1400" spc="-70" dirty="0">
                <a:solidFill>
                  <a:srgbClr val="8C4F04"/>
                </a:solidFill>
                <a:latin typeface="Century Gothic"/>
                <a:cs typeface="Century Gothic"/>
              </a:rPr>
              <a:t> </a:t>
            </a:r>
            <a:r>
              <a:rPr sz="1400" dirty="0">
                <a:solidFill>
                  <a:srgbClr val="8C4F04"/>
                </a:solidFill>
                <a:latin typeface="Century Gothic"/>
                <a:cs typeface="Century Gothic"/>
              </a:rPr>
              <a:t>financeiro,</a:t>
            </a:r>
            <a:r>
              <a:rPr sz="1400" spc="-70" dirty="0">
                <a:solidFill>
                  <a:srgbClr val="8C4F04"/>
                </a:solidFill>
                <a:latin typeface="Century Gothic"/>
                <a:cs typeface="Century Gothic"/>
              </a:rPr>
              <a:t> </a:t>
            </a:r>
            <a:r>
              <a:rPr sz="1400" spc="-30" dirty="0">
                <a:solidFill>
                  <a:srgbClr val="8C4F04"/>
                </a:solidFill>
                <a:latin typeface="Century Gothic"/>
                <a:cs typeface="Century Gothic"/>
              </a:rPr>
              <a:t>apurado</a:t>
            </a:r>
            <a:r>
              <a:rPr sz="1400" spc="-70" dirty="0">
                <a:solidFill>
                  <a:srgbClr val="8C4F04"/>
                </a:solidFill>
                <a:latin typeface="Century Gothic"/>
                <a:cs typeface="Century Gothic"/>
              </a:rPr>
              <a:t> </a:t>
            </a:r>
            <a:r>
              <a:rPr sz="1400" spc="40" dirty="0">
                <a:solidFill>
                  <a:srgbClr val="8C4F04"/>
                </a:solidFill>
                <a:latin typeface="Century Gothic"/>
                <a:cs typeface="Century Gothic"/>
              </a:rPr>
              <a:t>em</a:t>
            </a:r>
            <a:r>
              <a:rPr sz="1400" spc="-70" dirty="0">
                <a:solidFill>
                  <a:srgbClr val="8C4F04"/>
                </a:solidFill>
                <a:latin typeface="Century Gothic"/>
                <a:cs typeface="Century Gothic"/>
              </a:rPr>
              <a:t> </a:t>
            </a:r>
            <a:r>
              <a:rPr sz="1400" dirty="0">
                <a:solidFill>
                  <a:srgbClr val="8C4F04"/>
                </a:solidFill>
                <a:latin typeface="Century Gothic"/>
                <a:cs typeface="Century Gothic"/>
              </a:rPr>
              <a:t>conformidade</a:t>
            </a:r>
            <a:r>
              <a:rPr sz="1400" spc="-70" dirty="0">
                <a:solidFill>
                  <a:srgbClr val="8C4F04"/>
                </a:solidFill>
                <a:latin typeface="Century Gothic"/>
                <a:cs typeface="Century Gothic"/>
              </a:rPr>
              <a:t> </a:t>
            </a:r>
            <a:r>
              <a:rPr sz="1400" dirty="0">
                <a:solidFill>
                  <a:srgbClr val="8C4F04"/>
                </a:solidFill>
                <a:latin typeface="Century Gothic"/>
                <a:cs typeface="Century Gothic"/>
              </a:rPr>
              <a:t>com</a:t>
            </a:r>
            <a:r>
              <a:rPr sz="1400" spc="-70" dirty="0">
                <a:solidFill>
                  <a:srgbClr val="8C4F04"/>
                </a:solidFill>
                <a:latin typeface="Century Gothic"/>
                <a:cs typeface="Century Gothic"/>
              </a:rPr>
              <a:t> </a:t>
            </a:r>
            <a:r>
              <a:rPr sz="1400" spc="-145" dirty="0">
                <a:solidFill>
                  <a:srgbClr val="8C4F04"/>
                </a:solidFill>
                <a:latin typeface="Century Gothic"/>
                <a:cs typeface="Century Gothic"/>
              </a:rPr>
              <a:t>a</a:t>
            </a:r>
            <a:r>
              <a:rPr sz="1400" spc="-60" dirty="0">
                <a:solidFill>
                  <a:srgbClr val="8C4F04"/>
                </a:solidFill>
                <a:latin typeface="Century Gothic"/>
                <a:cs typeface="Century Gothic"/>
              </a:rPr>
              <a:t> </a:t>
            </a:r>
            <a:r>
              <a:rPr sz="1400" spc="55" dirty="0">
                <a:solidFill>
                  <a:srgbClr val="8C4F04"/>
                </a:solidFill>
                <a:latin typeface="Century Gothic"/>
                <a:cs typeface="Century Gothic"/>
              </a:rPr>
              <a:t>Lei</a:t>
            </a:r>
            <a:r>
              <a:rPr sz="1400" spc="-95" dirty="0">
                <a:solidFill>
                  <a:srgbClr val="8C4F04"/>
                </a:solidFill>
                <a:latin typeface="Century Gothic"/>
                <a:cs typeface="Century Gothic"/>
              </a:rPr>
              <a:t> </a:t>
            </a:r>
            <a:r>
              <a:rPr sz="1400" spc="-25" dirty="0">
                <a:solidFill>
                  <a:srgbClr val="8C4F04"/>
                </a:solidFill>
                <a:latin typeface="Century Gothic"/>
                <a:cs typeface="Century Gothic"/>
              </a:rPr>
              <a:t>n.°</a:t>
            </a:r>
            <a:r>
              <a:rPr sz="1400" spc="-95" dirty="0">
                <a:solidFill>
                  <a:srgbClr val="8C4F04"/>
                </a:solidFill>
                <a:latin typeface="Century Gothic"/>
                <a:cs typeface="Century Gothic"/>
              </a:rPr>
              <a:t> </a:t>
            </a:r>
            <a:r>
              <a:rPr sz="1400" spc="20" dirty="0">
                <a:solidFill>
                  <a:srgbClr val="8C4F04"/>
                </a:solidFill>
                <a:latin typeface="Century Gothic"/>
                <a:cs typeface="Century Gothic"/>
              </a:rPr>
              <a:t>4.320/64.</a:t>
            </a:r>
            <a:r>
              <a:rPr sz="1400" spc="-95" dirty="0">
                <a:solidFill>
                  <a:srgbClr val="8C4F04"/>
                </a:solidFill>
                <a:latin typeface="Century Gothic"/>
                <a:cs typeface="Century Gothic"/>
              </a:rPr>
              <a:t> </a:t>
            </a:r>
            <a:r>
              <a:rPr sz="1400" spc="25" dirty="0">
                <a:solidFill>
                  <a:srgbClr val="8C4F04"/>
                </a:solidFill>
                <a:latin typeface="Century Gothic"/>
                <a:cs typeface="Century Gothic"/>
              </a:rPr>
              <a:t>no</a:t>
            </a:r>
            <a:r>
              <a:rPr sz="1400" spc="-95" dirty="0">
                <a:solidFill>
                  <a:srgbClr val="8C4F04"/>
                </a:solidFill>
                <a:latin typeface="Century Gothic"/>
                <a:cs typeface="Century Gothic"/>
              </a:rPr>
              <a:t> </a:t>
            </a:r>
            <a:r>
              <a:rPr sz="1400" spc="-15" dirty="0">
                <a:solidFill>
                  <a:srgbClr val="8C4F04"/>
                </a:solidFill>
                <a:latin typeface="Century Gothic"/>
                <a:cs typeface="Century Gothic"/>
              </a:rPr>
              <a:t>exercício</a:t>
            </a:r>
            <a:r>
              <a:rPr sz="1400" spc="-9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95" dirty="0">
                <a:solidFill>
                  <a:srgbClr val="8C4F04"/>
                </a:solidFill>
                <a:latin typeface="Century Gothic"/>
                <a:cs typeface="Century Gothic"/>
              </a:rPr>
              <a:t> </a:t>
            </a:r>
            <a:r>
              <a:rPr sz="1400" spc="25" dirty="0">
                <a:solidFill>
                  <a:srgbClr val="8C4F04"/>
                </a:solidFill>
                <a:latin typeface="Century Gothic"/>
                <a:cs typeface="Century Gothic"/>
              </a:rPr>
              <a:t>foi</a:t>
            </a:r>
            <a:r>
              <a:rPr sz="1400" spc="-95" dirty="0">
                <a:solidFill>
                  <a:srgbClr val="8C4F04"/>
                </a:solidFill>
                <a:latin typeface="Century Gothic"/>
                <a:cs typeface="Century Gothic"/>
              </a:rPr>
              <a:t> </a:t>
            </a:r>
            <a:r>
              <a:rPr sz="1400" spc="-30" dirty="0">
                <a:solidFill>
                  <a:srgbClr val="8C4F04"/>
                </a:solidFill>
                <a:latin typeface="Century Gothic"/>
                <a:cs typeface="Century Gothic"/>
              </a:rPr>
              <a:t>apurado</a:t>
            </a:r>
            <a:r>
              <a:rPr sz="1400" spc="-95" dirty="0">
                <a:solidFill>
                  <a:srgbClr val="8C4F04"/>
                </a:solidFill>
                <a:latin typeface="Century Gothic"/>
                <a:cs typeface="Century Gothic"/>
              </a:rPr>
              <a:t> </a:t>
            </a:r>
            <a:r>
              <a:rPr sz="1400" spc="125" dirty="0">
                <a:solidFill>
                  <a:srgbClr val="8C4F04"/>
                </a:solidFill>
                <a:latin typeface="Century Gothic"/>
                <a:cs typeface="Century Gothic"/>
              </a:rPr>
              <a:t>um</a:t>
            </a:r>
            <a:r>
              <a:rPr sz="1400" spc="-95" dirty="0">
                <a:solidFill>
                  <a:srgbClr val="8C4F04"/>
                </a:solidFill>
                <a:latin typeface="Century Gothic"/>
                <a:cs typeface="Century Gothic"/>
              </a:rPr>
              <a:t> </a:t>
            </a:r>
            <a:r>
              <a:rPr sz="1400" spc="25" dirty="0">
                <a:solidFill>
                  <a:srgbClr val="8C4F04"/>
                </a:solidFill>
                <a:latin typeface="Century Gothic"/>
                <a:cs typeface="Century Gothic"/>
              </a:rPr>
              <a:t>superávit</a:t>
            </a:r>
            <a:r>
              <a:rPr sz="1400" spc="-95" dirty="0">
                <a:solidFill>
                  <a:srgbClr val="8C4F04"/>
                </a:solidFill>
                <a:latin typeface="Century Gothic"/>
                <a:cs typeface="Century Gothic"/>
              </a:rPr>
              <a:t> </a:t>
            </a:r>
            <a:r>
              <a:rPr sz="1400" spc="10" dirty="0">
                <a:solidFill>
                  <a:srgbClr val="8C4F04"/>
                </a:solidFill>
                <a:latin typeface="Century Gothic"/>
                <a:cs typeface="Century Gothic"/>
              </a:rPr>
              <a:t>financeiro</a:t>
            </a:r>
            <a:r>
              <a:rPr sz="1400" spc="-95" dirty="0">
                <a:solidFill>
                  <a:srgbClr val="8C4F04"/>
                </a:solidFill>
                <a:latin typeface="Century Gothic"/>
                <a:cs typeface="Century Gothic"/>
              </a:rPr>
              <a:t> </a:t>
            </a:r>
            <a:r>
              <a:rPr sz="1400" spc="25" dirty="0">
                <a:solidFill>
                  <a:srgbClr val="8C4F04"/>
                </a:solidFill>
                <a:latin typeface="Century Gothic"/>
                <a:cs typeface="Century Gothic"/>
              </a:rPr>
              <a:t>no</a:t>
            </a:r>
            <a:r>
              <a:rPr sz="1400" spc="-95" dirty="0">
                <a:solidFill>
                  <a:srgbClr val="8C4F04"/>
                </a:solidFill>
                <a:latin typeface="Century Gothic"/>
                <a:cs typeface="Century Gothic"/>
              </a:rPr>
              <a:t> </a:t>
            </a:r>
            <a:r>
              <a:rPr sz="1400" dirty="0">
                <a:solidFill>
                  <a:srgbClr val="8C4F04"/>
                </a:solidFill>
                <a:latin typeface="Century Gothic"/>
                <a:cs typeface="Century Gothic"/>
              </a:rPr>
              <a:t>valor</a:t>
            </a:r>
            <a:r>
              <a:rPr sz="1400" spc="-9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95" dirty="0">
                <a:solidFill>
                  <a:srgbClr val="8C4F04"/>
                </a:solidFill>
                <a:latin typeface="Century Gothic"/>
                <a:cs typeface="Century Gothic"/>
              </a:rPr>
              <a:t> </a:t>
            </a:r>
            <a:r>
              <a:rPr sz="1400" spc="120" dirty="0">
                <a:solidFill>
                  <a:srgbClr val="8C4F04"/>
                </a:solidFill>
                <a:latin typeface="Century Gothic"/>
                <a:cs typeface="Century Gothic"/>
              </a:rPr>
              <a:t>R$</a:t>
            </a:r>
            <a:r>
              <a:rPr sz="1400" spc="-95" dirty="0">
                <a:solidFill>
                  <a:srgbClr val="8C4F04"/>
                </a:solidFill>
                <a:latin typeface="Century Gothic"/>
                <a:cs typeface="Century Gothic"/>
              </a:rPr>
              <a:t> </a:t>
            </a:r>
            <a:r>
              <a:rPr sz="1400" dirty="0">
                <a:solidFill>
                  <a:srgbClr val="8C4F04"/>
                </a:solidFill>
                <a:latin typeface="Century Gothic"/>
                <a:cs typeface="Century Gothic"/>
              </a:rPr>
              <a:t>1.349.524,06</a:t>
            </a:r>
            <a:r>
              <a:rPr sz="1400" spc="-95" dirty="0">
                <a:solidFill>
                  <a:srgbClr val="8C4F04"/>
                </a:solidFill>
                <a:latin typeface="Century Gothic"/>
                <a:cs typeface="Century Gothic"/>
              </a:rPr>
              <a:t> </a:t>
            </a:r>
            <a:r>
              <a:rPr sz="1400" spc="60" dirty="0">
                <a:solidFill>
                  <a:srgbClr val="8C4F04"/>
                </a:solidFill>
                <a:latin typeface="Century Gothic"/>
                <a:cs typeface="Century Gothic"/>
              </a:rPr>
              <a:t>(um</a:t>
            </a:r>
            <a:r>
              <a:rPr sz="1400" spc="-95" dirty="0">
                <a:solidFill>
                  <a:srgbClr val="8C4F04"/>
                </a:solidFill>
                <a:latin typeface="Century Gothic"/>
                <a:cs typeface="Century Gothic"/>
              </a:rPr>
              <a:t> </a:t>
            </a:r>
            <a:r>
              <a:rPr sz="1400" spc="45" dirty="0">
                <a:solidFill>
                  <a:srgbClr val="8C4F04"/>
                </a:solidFill>
                <a:latin typeface="Century Gothic"/>
                <a:cs typeface="Century Gothic"/>
              </a:rPr>
              <a:t>milhão</a:t>
            </a:r>
            <a:r>
              <a:rPr sz="1400" spc="-95" dirty="0">
                <a:solidFill>
                  <a:srgbClr val="8C4F04"/>
                </a:solidFill>
                <a:latin typeface="Century Gothic"/>
                <a:cs typeface="Century Gothic"/>
              </a:rPr>
              <a:t> </a:t>
            </a:r>
            <a:r>
              <a:rPr sz="1400" spc="40" dirty="0">
                <a:solidFill>
                  <a:srgbClr val="8C4F04"/>
                </a:solidFill>
                <a:latin typeface="Century Gothic"/>
                <a:cs typeface="Century Gothic"/>
              </a:rPr>
              <a:t>trezentos</a:t>
            </a:r>
            <a:r>
              <a:rPr sz="1400" spc="-95" dirty="0">
                <a:solidFill>
                  <a:srgbClr val="8C4F04"/>
                </a:solidFill>
                <a:latin typeface="Century Gothic"/>
                <a:cs typeface="Century Gothic"/>
              </a:rPr>
              <a:t> </a:t>
            </a:r>
            <a:r>
              <a:rPr sz="1400" spc="-75" dirty="0">
                <a:solidFill>
                  <a:srgbClr val="8C4F04"/>
                </a:solidFill>
                <a:latin typeface="Century Gothic"/>
                <a:cs typeface="Century Gothic"/>
              </a:rPr>
              <a:t>e</a:t>
            </a:r>
            <a:r>
              <a:rPr sz="1400" spc="-95" dirty="0">
                <a:solidFill>
                  <a:srgbClr val="8C4F04"/>
                </a:solidFill>
                <a:latin typeface="Century Gothic"/>
                <a:cs typeface="Century Gothic"/>
              </a:rPr>
              <a:t> </a:t>
            </a:r>
            <a:r>
              <a:rPr sz="1400" dirty="0">
                <a:solidFill>
                  <a:srgbClr val="8C4F04"/>
                </a:solidFill>
                <a:latin typeface="Century Gothic"/>
                <a:cs typeface="Century Gothic"/>
              </a:rPr>
              <a:t>quarenta</a:t>
            </a:r>
            <a:r>
              <a:rPr sz="1400" spc="-95" dirty="0">
                <a:solidFill>
                  <a:srgbClr val="8C4F04"/>
                </a:solidFill>
                <a:latin typeface="Century Gothic"/>
                <a:cs typeface="Century Gothic"/>
              </a:rPr>
              <a:t> </a:t>
            </a:r>
            <a:r>
              <a:rPr sz="1400" spc="-35" dirty="0">
                <a:solidFill>
                  <a:srgbClr val="8C4F04"/>
                </a:solidFill>
                <a:latin typeface="Century Gothic"/>
                <a:cs typeface="Century Gothic"/>
              </a:rPr>
              <a:t>enove </a:t>
            </a:r>
            <a:r>
              <a:rPr sz="1400" spc="120" dirty="0">
                <a:solidFill>
                  <a:srgbClr val="8C4F04"/>
                </a:solidFill>
                <a:latin typeface="Century Gothic"/>
                <a:cs typeface="Century Gothic"/>
              </a:rPr>
              <a:t>mil</a:t>
            </a:r>
            <a:r>
              <a:rPr sz="1400" spc="-25" dirty="0">
                <a:solidFill>
                  <a:srgbClr val="8C4F04"/>
                </a:solidFill>
                <a:latin typeface="Century Gothic"/>
                <a:cs typeface="Century Gothic"/>
              </a:rPr>
              <a:t> </a:t>
            </a:r>
            <a:r>
              <a:rPr sz="1400" spc="55" dirty="0">
                <a:solidFill>
                  <a:srgbClr val="8C4F04"/>
                </a:solidFill>
                <a:latin typeface="Century Gothic"/>
                <a:cs typeface="Century Gothic"/>
              </a:rPr>
              <a:t>quinhentos</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30" dirty="0">
                <a:solidFill>
                  <a:srgbClr val="8C4F04"/>
                </a:solidFill>
                <a:latin typeface="Century Gothic"/>
                <a:cs typeface="Century Gothic"/>
              </a:rPr>
              <a:t>vinte</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20" dirty="0">
                <a:solidFill>
                  <a:srgbClr val="8C4F04"/>
                </a:solidFill>
                <a:latin typeface="Century Gothic"/>
                <a:cs typeface="Century Gothic"/>
              </a:rPr>
              <a:t>quatro</a:t>
            </a:r>
            <a:r>
              <a:rPr sz="1400" spc="-25" dirty="0">
                <a:solidFill>
                  <a:srgbClr val="8C4F04"/>
                </a:solidFill>
                <a:latin typeface="Century Gothic"/>
                <a:cs typeface="Century Gothic"/>
              </a:rPr>
              <a:t> </a:t>
            </a:r>
            <a:r>
              <a:rPr sz="1400" spc="20" dirty="0">
                <a:solidFill>
                  <a:srgbClr val="8C4F04"/>
                </a:solidFill>
                <a:latin typeface="Century Gothic"/>
                <a:cs typeface="Century Gothic"/>
              </a:rPr>
              <a:t>reais</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75" dirty="0">
                <a:solidFill>
                  <a:srgbClr val="8C4F04"/>
                </a:solidFill>
                <a:latin typeface="Century Gothic"/>
                <a:cs typeface="Century Gothic"/>
              </a:rPr>
              <a:t>seis</a:t>
            </a:r>
            <a:r>
              <a:rPr sz="1400" spc="-25" dirty="0">
                <a:solidFill>
                  <a:srgbClr val="8C4F04"/>
                </a:solidFill>
                <a:latin typeface="Century Gothic"/>
                <a:cs typeface="Century Gothic"/>
              </a:rPr>
              <a:t> </a:t>
            </a:r>
            <a:r>
              <a:rPr sz="1400" spc="-30" dirty="0">
                <a:solidFill>
                  <a:srgbClr val="8C4F04"/>
                </a:solidFill>
                <a:latin typeface="Century Gothic"/>
                <a:cs typeface="Century Gothic"/>
              </a:rPr>
              <a:t>centavos).</a:t>
            </a:r>
            <a:endParaRPr sz="1400">
              <a:latin typeface="Century Gothic"/>
              <a:cs typeface="Century Gothic"/>
            </a:endParaRPr>
          </a:p>
        </p:txBody>
      </p:sp>
      <p:sp>
        <p:nvSpPr>
          <p:cNvPr id="7" name="object 7"/>
          <p:cNvSpPr txBox="1"/>
          <p:nvPr/>
        </p:nvSpPr>
        <p:spPr>
          <a:xfrm>
            <a:off x="11099800" y="9529801"/>
            <a:ext cx="1111449"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8C4F04"/>
                </a:solidFill>
                <a:latin typeface="Arial"/>
                <a:cs typeface="Arial"/>
              </a:rPr>
              <a:t>Continua</a:t>
            </a:r>
            <a:r>
              <a:rPr lang="pt-BR" sz="1200" b="1" spc="-10" dirty="0">
                <a:solidFill>
                  <a:srgbClr val="8C4F04"/>
                </a:solidFill>
                <a:latin typeface="Arial"/>
                <a:cs typeface="Arial"/>
              </a:rPr>
              <a:t>...</a:t>
            </a:r>
            <a:endParaRPr sz="1200" dirty="0">
              <a:latin typeface="Arial"/>
              <a:cs typeface="Arial"/>
            </a:endParaRPr>
          </a:p>
        </p:txBody>
      </p:sp>
      <p:sp>
        <p:nvSpPr>
          <p:cNvPr id="8" name="object 8"/>
          <p:cNvSpPr/>
          <p:nvPr/>
        </p:nvSpPr>
        <p:spPr>
          <a:xfrm>
            <a:off x="12595796" y="1460817"/>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8C4F04"/>
          </a:solidFill>
        </p:spPr>
        <p:txBody>
          <a:bodyPr wrap="square" lIns="0" tIns="0" rIns="0" bIns="0" rtlCol="0"/>
          <a:lstStyle/>
          <a:p>
            <a:endParaRPr/>
          </a:p>
        </p:txBody>
      </p:sp>
      <p:graphicFrame>
        <p:nvGraphicFramePr>
          <p:cNvPr id="11" name="Tabela 10">
            <a:extLst>
              <a:ext uri="{FF2B5EF4-FFF2-40B4-BE49-F238E27FC236}">
                <a16:creationId xmlns:a16="http://schemas.microsoft.com/office/drawing/2014/main" id="{A7E67534-E421-1A66-1588-2AA3D5069BE6}"/>
              </a:ext>
            </a:extLst>
          </p:cNvPr>
          <p:cNvGraphicFramePr>
            <a:graphicFrameLocks noGrp="1"/>
          </p:cNvGraphicFramePr>
          <p:nvPr>
            <p:extLst>
              <p:ext uri="{D42A27DB-BD31-4B8C-83A1-F6EECF244321}">
                <p14:modId xmlns:p14="http://schemas.microsoft.com/office/powerpoint/2010/main" val="1843121310"/>
              </p:ext>
            </p:extLst>
          </p:nvPr>
        </p:nvGraphicFramePr>
        <p:xfrm>
          <a:off x="410300" y="4368024"/>
          <a:ext cx="11755341" cy="5093476"/>
        </p:xfrm>
        <a:graphic>
          <a:graphicData uri="http://schemas.openxmlformats.org/drawingml/2006/table">
            <a:tbl>
              <a:tblPr/>
              <a:tblGrid>
                <a:gridCol w="4010857">
                  <a:extLst>
                    <a:ext uri="{9D8B030D-6E8A-4147-A177-3AD203B41FA5}">
                      <a16:colId xmlns:a16="http://schemas.microsoft.com/office/drawing/2014/main" val="474559498"/>
                    </a:ext>
                  </a:extLst>
                </a:gridCol>
                <a:gridCol w="2007212">
                  <a:extLst>
                    <a:ext uri="{9D8B030D-6E8A-4147-A177-3AD203B41FA5}">
                      <a16:colId xmlns:a16="http://schemas.microsoft.com/office/drawing/2014/main" val="2774562153"/>
                    </a:ext>
                  </a:extLst>
                </a:gridCol>
                <a:gridCol w="3722334">
                  <a:extLst>
                    <a:ext uri="{9D8B030D-6E8A-4147-A177-3AD203B41FA5}">
                      <a16:colId xmlns:a16="http://schemas.microsoft.com/office/drawing/2014/main" val="277747478"/>
                    </a:ext>
                  </a:extLst>
                </a:gridCol>
                <a:gridCol w="2014938">
                  <a:extLst>
                    <a:ext uri="{9D8B030D-6E8A-4147-A177-3AD203B41FA5}">
                      <a16:colId xmlns:a16="http://schemas.microsoft.com/office/drawing/2014/main" val="2554696783"/>
                    </a:ext>
                  </a:extLst>
                </a:gridCol>
              </a:tblGrid>
              <a:tr h="238256">
                <a:tc gridSpan="2">
                  <a:txBody>
                    <a:bodyPr/>
                    <a:lstStyle/>
                    <a:p>
                      <a:pPr algn="ct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ATIVO</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gridSpan="2">
                  <a:txBody>
                    <a:bodyPr/>
                    <a:lstStyle/>
                    <a:p>
                      <a:pPr algn="ct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PASSIVO</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extLst>
                  <a:ext uri="{0D108BD9-81ED-4DB2-BD59-A6C34878D82A}">
                    <a16:rowId xmlns:a16="http://schemas.microsoft.com/office/drawing/2014/main" val="1424455992"/>
                  </a:ext>
                </a:extLst>
              </a:tr>
              <a:tr h="238256">
                <a:tc>
                  <a:txBody>
                    <a:bodyPr/>
                    <a:lstStyle/>
                    <a:p>
                      <a:pPr algn="ct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Especificação</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Especificação</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extLst>
                  <a:ext uri="{0D108BD9-81ED-4DB2-BD59-A6C34878D82A}">
                    <a16:rowId xmlns:a16="http://schemas.microsoft.com/office/drawing/2014/main" val="1023327092"/>
                  </a:ext>
                </a:extLst>
              </a:tr>
              <a:tr h="168765">
                <a:tc>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ATIVO CIRCULANTE</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1.913.310,64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PASSIVO CIRCULANTE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664.067,16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78904210"/>
                  </a:ext>
                </a:extLst>
              </a:tr>
              <a:tr h="279321">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CAIXA E EQUIVALENTES DE CAIXA</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1.670.316,54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OBRIGACOES TRABALHISTAS, PREVIDENCIARIAS E ASSISTENCIAIS A PAGAR A CURTO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43130376"/>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CREDITOS A CURTO PRAZO</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155.117,10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EMPRÉSTIMOS E FINANCIAMENTOS A CURTO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4956861"/>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DEMAIS CREDITOS E VALORES DE CURTO PRAZO</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87.877,00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FORNECEDORES E CONTAS A PAGAR A CURTO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08220591"/>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INVESTIMENTOS E APLICACOES TEMPORARIAS A CURTO PRAZO</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OBRIGAÇÕES FISCAIS A CURTO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177,94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30696493"/>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ESTOQUE</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PROVISOES A CURTO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634.094,02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77134504"/>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VARIACOES PATRIMONIAIS DIMINUTIVAS PAGAS ANTECIPADAMENTE</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DEMAIS OBRIGACOES A CURTO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29.795,20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47918239"/>
                  </a:ext>
                </a:extLst>
              </a:tr>
              <a:tr h="168765">
                <a:tc>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ATIVO NAO-CIRCULANTE</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7.041.949,81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PASSIVO NAO-CIRCULANTE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21379398"/>
                  </a:ext>
                </a:extLst>
              </a:tr>
              <a:tr h="279321">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ATIVO REALIZAVEL A LONGO PRAZO</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4.068.009,55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OBRIGACOES TRABALHISTAS, PREVIDENCIARIAS E ASSISTENCIAIS A PAGAR A LONGO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70647658"/>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CREDITOS A LONGO PRAZO</a:t>
                      </a:r>
                    </a:p>
                  </a:txBody>
                  <a:tcPr marL="101089"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4.068.009,55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EMPRESTIMOS E FINANCIAMENTOS A LONGO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56434981"/>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ANUIDADES</a:t>
                      </a:r>
                    </a:p>
                  </a:txBody>
                  <a:tcPr marL="202177"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417.292,11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FORNECEDORES A LONGO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06937172"/>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ANUIDADES</a:t>
                      </a:r>
                    </a:p>
                  </a:txBody>
                  <a:tcPr marL="202177"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2.257.835,21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OBRIGACOES FISCAIS A LONGO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50032665"/>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MULTA ELEITORAL</a:t>
                      </a:r>
                    </a:p>
                  </a:txBody>
                  <a:tcPr marL="202177"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1.929,75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PROVISOES A LONGO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08573308"/>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DÍVIDA ATIVA TRIBUTÁRIA</a:t>
                      </a:r>
                    </a:p>
                  </a:txBody>
                  <a:tcPr marL="101089"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1.390.952,48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DEMAIS OBRIGACOES A LONGO PRAZO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26989910"/>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ANUIDADES</a:t>
                      </a:r>
                    </a:p>
                  </a:txBody>
                  <a:tcPr marL="202177"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1.066.951,67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RESULTADO DIFERIDO </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20429770"/>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MULTA ELEITORAL</a:t>
                      </a:r>
                    </a:p>
                  </a:txBody>
                  <a:tcPr marL="202177"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7.160,55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8923300"/>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MULTA POR INFRAÇÕES</a:t>
                      </a:r>
                    </a:p>
                  </a:txBody>
                  <a:tcPr marL="202177"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316.840,26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4295804"/>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INVESTIMENTOS</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0,01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50982547"/>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DEMAIS INVESTIMENTOS PERMANENTES</a:t>
                      </a:r>
                    </a:p>
                  </a:txBody>
                  <a:tcPr marL="101089"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0,01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95148645"/>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IMOBILIZADO</a:t>
                      </a:r>
                    </a:p>
                  </a:txBody>
                  <a:tcPr marL="50544"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2.973.940,25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20349287"/>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BENS MOVEIS</a:t>
                      </a:r>
                    </a:p>
                  </a:txBody>
                  <a:tcPr marL="101089"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451.488,99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85635370"/>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BENS IMOVEIS</a:t>
                      </a:r>
                    </a:p>
                  </a:txBody>
                  <a:tcPr marL="101089"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2.893.662,41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0106216"/>
                  </a:ext>
                </a:extLst>
              </a:tr>
              <a:tr h="168765">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DEPRECIACAO, EXAUSTAO E AMORTIZACAO ACUMULADAS</a:t>
                      </a:r>
                    </a:p>
                  </a:txBody>
                  <a:tcPr marL="101089"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371.211,15C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lang="pt-BR" sz="1000" b="0" i="0" u="none" strike="noStrike" dirty="0">
                          <a:solidFill>
                            <a:srgbClr val="833C0C"/>
                          </a:solidFill>
                          <a:effectLst/>
                          <a:latin typeface="Arial" panose="020B0604020202020204" pitchFamily="34" charset="0"/>
                          <a:cs typeface="Arial" panose="020B0604020202020204" pitchFamily="34" charset="0"/>
                        </a:rPr>
                        <a:t> -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5101978"/>
                  </a:ext>
                </a:extLst>
              </a:tr>
              <a:tr h="168765">
                <a:tc>
                  <a:txBody>
                    <a:bodyPr/>
                    <a:lstStyle/>
                    <a:p>
                      <a:pPr algn="l" rtl="0" fontAlgn="t"/>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pt-BR" sz="1000" b="0" i="0" u="none" strike="noStrike">
                          <a:solidFill>
                            <a:srgbClr val="833C0C"/>
                          </a:solidFill>
                          <a:effectLst/>
                          <a:latin typeface="Arial" panose="020B0604020202020204" pitchFamily="34" charset="0"/>
                          <a:cs typeface="Arial" panose="020B0604020202020204" pitchFamily="34" charset="0"/>
                        </a:rPr>
                        <a:t> </a:t>
                      </a:r>
                    </a:p>
                  </a:txBody>
                  <a:tcPr marL="5616" marR="5616" marT="56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TOTAL DO PASSIVO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pt-BR" sz="1000" b="0" i="0" u="none" strike="noStrike" dirty="0">
                          <a:solidFill>
                            <a:srgbClr val="833C0C"/>
                          </a:solidFill>
                          <a:effectLst/>
                          <a:latin typeface="Arial" panose="020B0604020202020204" pitchFamily="34" charset="0"/>
                          <a:cs typeface="Arial" panose="020B0604020202020204" pitchFamily="34" charset="0"/>
                        </a:rPr>
                        <a:t> 664.067,16 </a:t>
                      </a:r>
                    </a:p>
                  </a:txBody>
                  <a:tcPr marL="5616" marR="5616" marT="5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417013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6301" y="9609766"/>
            <a:ext cx="56489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40" dirty="0">
                <a:solidFill>
                  <a:srgbClr val="646363"/>
                </a:solidFill>
                <a:latin typeface="Century Gothic"/>
                <a:cs typeface="Century Gothic"/>
              </a:rPr>
              <a:t>45</a:t>
            </a:r>
            <a:endParaRPr sz="1200">
              <a:latin typeface="Century Gothic"/>
              <a:cs typeface="Century Gothic"/>
            </a:endParaRPr>
          </a:p>
        </p:txBody>
      </p:sp>
      <p:sp>
        <p:nvSpPr>
          <p:cNvPr id="3" name="object 3"/>
          <p:cNvSpPr txBox="1">
            <a:spLocks noGrp="1"/>
          </p:cNvSpPr>
          <p:nvPr>
            <p:ph type="title"/>
          </p:nvPr>
        </p:nvSpPr>
        <p:spPr>
          <a:xfrm>
            <a:off x="480574" y="329080"/>
            <a:ext cx="4549140" cy="482600"/>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sz="4500" spc="195" baseline="2777" dirty="0">
                <a:solidFill>
                  <a:srgbClr val="8C4F04"/>
                </a:solidFill>
              </a:rPr>
              <a:t>4.6.</a:t>
            </a:r>
            <a:r>
              <a:rPr sz="4500" baseline="2777" dirty="0">
                <a:solidFill>
                  <a:srgbClr val="8C4F04"/>
                </a:solidFill>
              </a:rPr>
              <a:t>	</a:t>
            </a:r>
            <a:r>
              <a:rPr sz="2600" spc="135" dirty="0">
                <a:solidFill>
                  <a:srgbClr val="8C4F04"/>
                </a:solidFill>
              </a:rPr>
              <a:t>Balanço</a:t>
            </a:r>
            <a:r>
              <a:rPr sz="2600" spc="-25" dirty="0">
                <a:solidFill>
                  <a:srgbClr val="8C4F04"/>
                </a:solidFill>
              </a:rPr>
              <a:t> </a:t>
            </a:r>
            <a:r>
              <a:rPr sz="2600" spc="170" dirty="0">
                <a:solidFill>
                  <a:srgbClr val="8C4F04"/>
                </a:solidFill>
              </a:rPr>
              <a:t>Patrimonial</a:t>
            </a:r>
            <a:endParaRPr sz="2600"/>
          </a:p>
        </p:txBody>
      </p:sp>
      <p:sp>
        <p:nvSpPr>
          <p:cNvPr id="4" name="object 4"/>
          <p:cNvSpPr txBox="1"/>
          <p:nvPr/>
        </p:nvSpPr>
        <p:spPr>
          <a:xfrm>
            <a:off x="419300" y="2249854"/>
            <a:ext cx="1841300" cy="197490"/>
          </a:xfrm>
          <a:prstGeom prst="rect">
            <a:avLst/>
          </a:prstGeom>
        </p:spPr>
        <p:txBody>
          <a:bodyPr vert="horz" wrap="square" lIns="0" tIns="12700" rIns="0" bIns="0" rtlCol="0">
            <a:spAutoFit/>
          </a:bodyPr>
          <a:lstStyle/>
          <a:p>
            <a:pPr marL="12700">
              <a:lnSpc>
                <a:spcPct val="100000"/>
              </a:lnSpc>
              <a:spcBef>
                <a:spcPts val="100"/>
              </a:spcBef>
            </a:pPr>
            <a:r>
              <a:rPr sz="1200" b="1" spc="-10" dirty="0" err="1">
                <a:solidFill>
                  <a:srgbClr val="8C4F04"/>
                </a:solidFill>
                <a:latin typeface="Arial"/>
                <a:cs typeface="Arial"/>
              </a:rPr>
              <a:t>Continuação</a:t>
            </a:r>
            <a:r>
              <a:rPr lang="pt-BR" sz="1200" b="1" spc="-10" dirty="0">
                <a:solidFill>
                  <a:srgbClr val="8C4F04"/>
                </a:solidFill>
                <a:latin typeface="Arial"/>
                <a:cs typeface="Arial"/>
              </a:rPr>
              <a:t>...</a:t>
            </a:r>
            <a:endParaRPr sz="1200" dirty="0">
              <a:latin typeface="Arial"/>
              <a:cs typeface="Arial"/>
            </a:endParaRPr>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graphicFrame>
        <p:nvGraphicFramePr>
          <p:cNvPr id="12" name="Tabela 11">
            <a:extLst>
              <a:ext uri="{FF2B5EF4-FFF2-40B4-BE49-F238E27FC236}">
                <a16:creationId xmlns:a16="http://schemas.microsoft.com/office/drawing/2014/main" id="{978BC231-4A93-BE14-DB38-69C83ACCAE96}"/>
              </a:ext>
            </a:extLst>
          </p:cNvPr>
          <p:cNvGraphicFramePr>
            <a:graphicFrameLocks noGrp="1"/>
          </p:cNvGraphicFramePr>
          <p:nvPr>
            <p:extLst>
              <p:ext uri="{D42A27DB-BD31-4B8C-83A1-F6EECF244321}">
                <p14:modId xmlns:p14="http://schemas.microsoft.com/office/powerpoint/2010/main" val="168157152"/>
              </p:ext>
            </p:extLst>
          </p:nvPr>
        </p:nvGraphicFramePr>
        <p:xfrm>
          <a:off x="419300" y="2735580"/>
          <a:ext cx="11765963" cy="6040121"/>
        </p:xfrm>
        <a:graphic>
          <a:graphicData uri="http://schemas.openxmlformats.org/drawingml/2006/table">
            <a:tbl>
              <a:tblPr/>
              <a:tblGrid>
                <a:gridCol w="3742310">
                  <a:extLst>
                    <a:ext uri="{9D8B030D-6E8A-4147-A177-3AD203B41FA5}">
                      <a16:colId xmlns:a16="http://schemas.microsoft.com/office/drawing/2014/main" val="3947711024"/>
                    </a:ext>
                  </a:extLst>
                </a:gridCol>
                <a:gridCol w="650373">
                  <a:extLst>
                    <a:ext uri="{9D8B030D-6E8A-4147-A177-3AD203B41FA5}">
                      <a16:colId xmlns:a16="http://schemas.microsoft.com/office/drawing/2014/main" val="3681452005"/>
                    </a:ext>
                  </a:extLst>
                </a:gridCol>
                <a:gridCol w="127942">
                  <a:extLst>
                    <a:ext uri="{9D8B030D-6E8A-4147-A177-3AD203B41FA5}">
                      <a16:colId xmlns:a16="http://schemas.microsoft.com/office/drawing/2014/main" val="2393804438"/>
                    </a:ext>
                  </a:extLst>
                </a:gridCol>
                <a:gridCol w="991554">
                  <a:extLst>
                    <a:ext uri="{9D8B030D-6E8A-4147-A177-3AD203B41FA5}">
                      <a16:colId xmlns:a16="http://schemas.microsoft.com/office/drawing/2014/main" val="1931040808"/>
                    </a:ext>
                  </a:extLst>
                </a:gridCol>
                <a:gridCol w="266547">
                  <a:extLst>
                    <a:ext uri="{9D8B030D-6E8A-4147-A177-3AD203B41FA5}">
                      <a16:colId xmlns:a16="http://schemas.microsoft.com/office/drawing/2014/main" val="3564077132"/>
                    </a:ext>
                  </a:extLst>
                </a:gridCol>
                <a:gridCol w="170590">
                  <a:extLst>
                    <a:ext uri="{9D8B030D-6E8A-4147-A177-3AD203B41FA5}">
                      <a16:colId xmlns:a16="http://schemas.microsoft.com/office/drawing/2014/main" val="3618219605"/>
                    </a:ext>
                  </a:extLst>
                </a:gridCol>
                <a:gridCol w="1002215">
                  <a:extLst>
                    <a:ext uri="{9D8B030D-6E8A-4147-A177-3AD203B41FA5}">
                      <a16:colId xmlns:a16="http://schemas.microsoft.com/office/drawing/2014/main" val="2367982203"/>
                    </a:ext>
                  </a:extLst>
                </a:gridCol>
                <a:gridCol w="67292">
                  <a:extLst>
                    <a:ext uri="{9D8B030D-6E8A-4147-A177-3AD203B41FA5}">
                      <a16:colId xmlns:a16="http://schemas.microsoft.com/office/drawing/2014/main" val="684680328"/>
                    </a:ext>
                  </a:extLst>
                </a:gridCol>
                <a:gridCol w="85295">
                  <a:extLst>
                    <a:ext uri="{9D8B030D-6E8A-4147-A177-3AD203B41FA5}">
                      <a16:colId xmlns:a16="http://schemas.microsoft.com/office/drawing/2014/main" val="1677354293"/>
                    </a:ext>
                  </a:extLst>
                </a:gridCol>
                <a:gridCol w="298531">
                  <a:extLst>
                    <a:ext uri="{9D8B030D-6E8A-4147-A177-3AD203B41FA5}">
                      <a16:colId xmlns:a16="http://schemas.microsoft.com/office/drawing/2014/main" val="4037962596"/>
                    </a:ext>
                  </a:extLst>
                </a:gridCol>
                <a:gridCol w="67292">
                  <a:extLst>
                    <a:ext uri="{9D8B030D-6E8A-4147-A177-3AD203B41FA5}">
                      <a16:colId xmlns:a16="http://schemas.microsoft.com/office/drawing/2014/main" val="617278089"/>
                    </a:ext>
                  </a:extLst>
                </a:gridCol>
                <a:gridCol w="842285">
                  <a:extLst>
                    <a:ext uri="{9D8B030D-6E8A-4147-A177-3AD203B41FA5}">
                      <a16:colId xmlns:a16="http://schemas.microsoft.com/office/drawing/2014/main" val="3314659521"/>
                    </a:ext>
                  </a:extLst>
                </a:gridCol>
                <a:gridCol w="74634">
                  <a:extLst>
                    <a:ext uri="{9D8B030D-6E8A-4147-A177-3AD203B41FA5}">
                      <a16:colId xmlns:a16="http://schemas.microsoft.com/office/drawing/2014/main" val="2633265621"/>
                    </a:ext>
                  </a:extLst>
                </a:gridCol>
                <a:gridCol w="67292">
                  <a:extLst>
                    <a:ext uri="{9D8B030D-6E8A-4147-A177-3AD203B41FA5}">
                      <a16:colId xmlns:a16="http://schemas.microsoft.com/office/drawing/2014/main" val="2465495922"/>
                    </a:ext>
                  </a:extLst>
                </a:gridCol>
                <a:gridCol w="67292">
                  <a:extLst>
                    <a:ext uri="{9D8B030D-6E8A-4147-A177-3AD203B41FA5}">
                      <a16:colId xmlns:a16="http://schemas.microsoft.com/office/drawing/2014/main" val="1810017466"/>
                    </a:ext>
                  </a:extLst>
                </a:gridCol>
                <a:gridCol w="479783">
                  <a:extLst>
                    <a:ext uri="{9D8B030D-6E8A-4147-A177-3AD203B41FA5}">
                      <a16:colId xmlns:a16="http://schemas.microsoft.com/office/drawing/2014/main" val="3301080451"/>
                    </a:ext>
                  </a:extLst>
                </a:gridCol>
                <a:gridCol w="682359">
                  <a:extLst>
                    <a:ext uri="{9D8B030D-6E8A-4147-A177-3AD203B41FA5}">
                      <a16:colId xmlns:a16="http://schemas.microsoft.com/office/drawing/2014/main" val="1675903194"/>
                    </a:ext>
                  </a:extLst>
                </a:gridCol>
                <a:gridCol w="1226112">
                  <a:extLst>
                    <a:ext uri="{9D8B030D-6E8A-4147-A177-3AD203B41FA5}">
                      <a16:colId xmlns:a16="http://schemas.microsoft.com/office/drawing/2014/main" val="3600060968"/>
                    </a:ext>
                  </a:extLst>
                </a:gridCol>
                <a:gridCol w="67292">
                  <a:extLst>
                    <a:ext uri="{9D8B030D-6E8A-4147-A177-3AD203B41FA5}">
                      <a16:colId xmlns:a16="http://schemas.microsoft.com/office/drawing/2014/main" val="993328663"/>
                    </a:ext>
                  </a:extLst>
                </a:gridCol>
                <a:gridCol w="106617">
                  <a:extLst>
                    <a:ext uri="{9D8B030D-6E8A-4147-A177-3AD203B41FA5}">
                      <a16:colId xmlns:a16="http://schemas.microsoft.com/office/drawing/2014/main" val="3761346262"/>
                    </a:ext>
                  </a:extLst>
                </a:gridCol>
                <a:gridCol w="415812">
                  <a:extLst>
                    <a:ext uri="{9D8B030D-6E8A-4147-A177-3AD203B41FA5}">
                      <a16:colId xmlns:a16="http://schemas.microsoft.com/office/drawing/2014/main" val="1375426855"/>
                    </a:ext>
                  </a:extLst>
                </a:gridCol>
                <a:gridCol w="159927">
                  <a:extLst>
                    <a:ext uri="{9D8B030D-6E8A-4147-A177-3AD203B41FA5}">
                      <a16:colId xmlns:a16="http://schemas.microsoft.com/office/drawing/2014/main" val="1403812734"/>
                    </a:ext>
                  </a:extLst>
                </a:gridCol>
                <a:gridCol w="106617">
                  <a:extLst>
                    <a:ext uri="{9D8B030D-6E8A-4147-A177-3AD203B41FA5}">
                      <a16:colId xmlns:a16="http://schemas.microsoft.com/office/drawing/2014/main" val="2371113533"/>
                    </a:ext>
                  </a:extLst>
                </a:gridCol>
              </a:tblGrid>
              <a:tr h="453786">
                <a:tc>
                  <a:txBody>
                    <a:bodyPr/>
                    <a:lstStyle/>
                    <a:p>
                      <a:pPr algn="l" rtl="0" fontAlgn="t"/>
                      <a:r>
                        <a:rPr lang="pt-BR" sz="1100" b="0" i="0" u="none" strike="noStrike" dirty="0">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8">
                  <a:txBody>
                    <a:bodyPr/>
                    <a:lstStyle/>
                    <a:p>
                      <a:pPr algn="ctr" rtl="0" fontAlgn="t"/>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PATRIMÔNIO LÍQUIDO</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41792015"/>
                  </a:ext>
                </a:extLst>
              </a:tr>
              <a:tr h="306973">
                <a:tc>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ctr" rtl="0" fontAlgn="ctr"/>
                      <a:r>
                        <a:rPr lang="pt-BR" sz="1100" b="0" i="0" u="none" strike="noStrike">
                          <a:solidFill>
                            <a:srgbClr val="833C0C"/>
                          </a:solidFill>
                          <a:effectLst/>
                          <a:latin typeface="Arial" panose="020B0604020202020204" pitchFamily="34" charset="0"/>
                          <a:cs typeface="Arial" panose="020B0604020202020204" pitchFamily="34" charset="0"/>
                        </a:rPr>
                        <a:t> Especificação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ctr" rtl="0" fontAlgn="ctr"/>
                      <a:r>
                        <a:rPr lang="pt-BR" sz="1100" b="0" i="0" u="none" strike="noStrike">
                          <a:solidFill>
                            <a:srgbClr val="833C0C"/>
                          </a:solidFill>
                          <a:effectLst/>
                          <a:latin typeface="Arial" panose="020B0604020202020204" pitchFamily="34" charset="0"/>
                          <a:cs typeface="Arial" panose="020B0604020202020204" pitchFamily="34" charset="0"/>
                        </a:rPr>
                        <a:t> Exercício Atual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7627107"/>
                  </a:ext>
                </a:extLst>
              </a:tr>
              <a:tr h="355677">
                <a:tc>
                  <a:txBody>
                    <a:bodyPr/>
                    <a:lstStyle/>
                    <a:p>
                      <a:pPr algn="l" rtl="0" fontAlgn="t"/>
                      <a:r>
                        <a:rPr lang="pt-BR" sz="1100" b="0" i="0" u="none" strike="noStrike" dirty="0">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Patrimônio Social e Capital Social</a:t>
                      </a:r>
                      <a:br>
                        <a:rPr lang="pt-BR" sz="1100" b="0" i="0" u="none" strike="noStrike">
                          <a:solidFill>
                            <a:srgbClr val="833C0C"/>
                          </a:solidFill>
                          <a:effectLst/>
                          <a:latin typeface="Arial" panose="020B0604020202020204" pitchFamily="34" charset="0"/>
                          <a:cs typeface="Arial" panose="020B0604020202020204" pitchFamily="34" charset="0"/>
                        </a:rPr>
                      </a:br>
                      <a:r>
                        <a:rPr lang="pt-BR" sz="1100" b="0" i="0" u="none" strike="noStrike">
                          <a:solidFill>
                            <a:srgbClr val="833C0C"/>
                          </a:solidFill>
                          <a:effectLst/>
                          <a:latin typeface="Arial" panose="020B0604020202020204" pitchFamily="34" charset="0"/>
                          <a:cs typeface="Arial" panose="020B0604020202020204" pitchFamily="34" charset="0"/>
                        </a:rPr>
                        <a:t>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598343463"/>
                  </a:ext>
                </a:extLst>
              </a:tr>
              <a:tr h="253585">
                <a:tc>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Ajuste de avaliação Patrimonial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50893214"/>
                  </a:ext>
                </a:extLst>
              </a:tr>
              <a:tr h="253585">
                <a:tc>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Demais Reservas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58859412"/>
                  </a:ext>
                </a:extLst>
              </a:tr>
              <a:tr h="240239">
                <a:tc>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Resultados Acumulados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8.291.193,29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04244379"/>
                  </a:ext>
                </a:extLst>
              </a:tr>
              <a:tr h="280279">
                <a:tc>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4">
                  <a:txBody>
                    <a:bodyPr/>
                    <a:lstStyle/>
                    <a:p>
                      <a:pPr algn="l" rtl="0" fontAlgn="t"/>
                      <a:r>
                        <a:rPr lang="pt-BR" sz="1100" b="0" i="0" u="none" strike="noStrike">
                          <a:solidFill>
                            <a:srgbClr val="434343"/>
                          </a:solidFill>
                          <a:effectLst/>
                          <a:latin typeface="Arial" panose="020B0604020202020204" pitchFamily="34" charset="0"/>
                          <a:cs typeface="Arial" panose="020B0604020202020204" pitchFamily="34" charset="0"/>
                        </a:rPr>
                        <a:t>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TOTAL DO PATRIMÔNIO LÍQUIDO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8.291.193,29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76237947"/>
                  </a:ext>
                </a:extLst>
              </a:tr>
              <a:tr h="266933">
                <a:tc>
                  <a:txBody>
                    <a:bodyPr/>
                    <a:lstStyle/>
                    <a:p>
                      <a:pPr algn="l"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TOTAL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gridSpan="4">
                  <a:txBody>
                    <a:bodyPr/>
                    <a:lstStyle/>
                    <a:p>
                      <a:pPr algn="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8.955.260,45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TOTAL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8.955.260,45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474046026"/>
                  </a:ext>
                </a:extLst>
              </a:tr>
              <a:tr h="253585">
                <a:tc>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ATIVO FINANCEIRO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8.968.031,34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PASSIVO FINANCEIRO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47.133,76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69953952"/>
                  </a:ext>
                </a:extLst>
              </a:tr>
              <a:tr h="253585">
                <a:tc>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ATIVO PERMANENTE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12.770,89C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PASSIVO PERMANENTE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634.094,02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45173026"/>
                  </a:ext>
                </a:extLst>
              </a:tr>
              <a:tr h="266933">
                <a:tc>
                  <a:txBody>
                    <a:bodyPr/>
                    <a:lstStyle/>
                    <a:p>
                      <a:pPr algn="l"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SALDO PATRIMONIAL </a:t>
                      </a:r>
                    </a:p>
                  </a:txBody>
                  <a:tcPr marL="5942" marR="5942" marT="59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gridSpan="4">
                  <a:txBody>
                    <a:bodyPr/>
                    <a:lstStyle/>
                    <a:p>
                      <a:pPr algn="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5942" marR="5942" marT="59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5942" marR="5942" marT="594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8.274.032,67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87895013"/>
                  </a:ext>
                </a:extLst>
              </a:tr>
              <a:tr h="252979">
                <a:tc>
                  <a:txBody>
                    <a:bodyPr/>
                    <a:lstStyle/>
                    <a:p>
                      <a:pPr algn="l" rtl="0" fontAlgn="t"/>
                      <a:r>
                        <a:rPr lang="pt-BR" sz="1100" b="0" i="0" u="none" strike="noStrike" dirty="0">
                          <a:solidFill>
                            <a:schemeClr val="accent6">
                              <a:lumMod val="50000"/>
                            </a:schemeClr>
                          </a:solidFill>
                          <a:effectLst/>
                          <a:latin typeface="Arial" panose="020B0604020202020204" pitchFamily="34" charset="0"/>
                          <a:cs typeface="Arial" panose="020B0604020202020204" pitchFamily="34" charset="0"/>
                        </a:rPr>
                        <a:t> Compensações </a:t>
                      </a:r>
                    </a:p>
                  </a:txBody>
                  <a:tcPr marL="5942" marR="5942" marT="594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740875"/>
                  </a:ext>
                </a:extLst>
              </a:tr>
              <a:tr h="266933">
                <a:tc>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ESPECIFICAÇÃO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gridSpan="4">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ESPECIFICAÇÃO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76920670"/>
                  </a:ext>
                </a:extLst>
              </a:tr>
              <a:tr h="253585">
                <a:tc>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Saldo do Atos Potenciais Ativos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gridSpan="4">
                  <a:txBody>
                    <a:bodyPr/>
                    <a:lstStyle/>
                    <a:p>
                      <a:pPr algn="ctr" rtl="0" fontAlgn="t"/>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Atual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Saldo do Atos Potenciais Passivos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ctr" rtl="0" fontAlgn="t"/>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Atual </a:t>
                      </a:r>
                    </a:p>
                  </a:txBody>
                  <a:tcPr marL="5942" marR="5942" marT="5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94524863"/>
                  </a:ext>
                </a:extLst>
              </a:tr>
              <a:tr h="306973">
                <a:tc>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Garantias e Contragarantias Recebidas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Garantias e Contragarantias Concedidas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30888698"/>
                  </a:ext>
                </a:extLst>
              </a:tr>
              <a:tr h="240239">
                <a:tc>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Direitos Conveniados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Obrigações Conveniadas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438301930"/>
                  </a:ext>
                </a:extLst>
              </a:tr>
              <a:tr h="253585">
                <a:tc>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Direitos Contratuais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Obrigações Contratuais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498890458"/>
                  </a:ext>
                </a:extLst>
              </a:tr>
              <a:tr h="253585">
                <a:tc>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Outros Atos Potenciais do Ativo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Execução de Outros Atos Potenciais do Passivo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77723418"/>
                  </a:ext>
                </a:extLst>
              </a:tr>
              <a:tr h="253585">
                <a:tc>
                  <a:txBody>
                    <a:bodyPr/>
                    <a:lstStyle/>
                    <a:p>
                      <a:pPr algn="l"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TOTAL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gridSpan="4">
                  <a:txBody>
                    <a:bodyPr/>
                    <a:lstStyle/>
                    <a:p>
                      <a:pPr algn="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l"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TOTAL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53002035"/>
                  </a:ext>
                </a:extLst>
              </a:tr>
              <a:tr h="252979">
                <a:tc>
                  <a:txBody>
                    <a:bodyPr/>
                    <a:lstStyle/>
                    <a:p>
                      <a:pPr algn="l" rtl="0" fontAlgn="t"/>
                      <a:r>
                        <a:rPr lang="pt-BR" sz="1100" b="0" i="0" u="none" strike="noStrike">
                          <a:solidFill>
                            <a:srgbClr val="833C0C"/>
                          </a:solidFill>
                          <a:effectLst/>
                          <a:latin typeface="Arial" panose="020B0604020202020204" pitchFamily="34" charset="0"/>
                          <a:cs typeface="Arial" panose="020B0604020202020204" pitchFamily="34" charset="0"/>
                        </a:rPr>
                        <a:t> Quadro do Superávit/Déficit Financeiro </a:t>
                      </a:r>
                    </a:p>
                  </a:txBody>
                  <a:tcPr marL="5942" marR="5942" marT="594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833C0C"/>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t-BR" sz="1100" b="0" i="0" u="none" strike="noStrike">
                        <a:solidFill>
                          <a:srgbClr val="000000"/>
                        </a:solidFill>
                        <a:effectLst/>
                        <a:latin typeface="Arial" panose="020B0604020202020204" pitchFamily="34" charset="0"/>
                        <a:cs typeface="Arial" panose="020B0604020202020204" pitchFamily="34" charset="0"/>
                      </a:endParaRPr>
                    </a:p>
                  </a:txBody>
                  <a:tcPr marL="5942" marR="5942" marT="59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852022"/>
                  </a:ext>
                </a:extLst>
              </a:tr>
              <a:tr h="266933">
                <a:tc gridSpan="5">
                  <a:txBody>
                    <a:bodyPr/>
                    <a:lstStyle/>
                    <a:p>
                      <a:pPr algn="r" rtl="0" fontAlgn="ctr"/>
                      <a:r>
                        <a:rPr lang="pt-BR" sz="1100" b="0"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Atual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ctr" rtl="0" fontAlgn="ctr"/>
                      <a:r>
                        <a:rPr lang="pt-BR" sz="11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Anterior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58071867"/>
                  </a:ext>
                </a:extLst>
              </a:tr>
              <a:tr h="253585">
                <a:tc gridSpan="5">
                  <a:txBody>
                    <a:bodyPr/>
                    <a:lstStyle/>
                    <a:p>
                      <a:pPr algn="l" rtl="0" fontAlgn="ctr"/>
                      <a:r>
                        <a:rPr lang="pt-BR" sz="1100" b="0" i="0" u="none" strike="noStrike">
                          <a:solidFill>
                            <a:srgbClr val="833C0C"/>
                          </a:solidFill>
                          <a:effectLst/>
                          <a:latin typeface="Arial" panose="020B0604020202020204" pitchFamily="34" charset="0"/>
                          <a:cs typeface="Arial" panose="020B0604020202020204" pitchFamily="34" charset="0"/>
                        </a:rPr>
                        <a:t>   Superávit Financeiro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12">
                  <a:txBody>
                    <a:bodyPr/>
                    <a:lstStyle/>
                    <a:p>
                      <a:pPr algn="r" rtl="0" fontAlgn="ctr"/>
                      <a:r>
                        <a:rPr lang="pt-BR" sz="1100" b="0" i="0" u="none" strike="noStrike">
                          <a:solidFill>
                            <a:srgbClr val="833C0C"/>
                          </a:solidFill>
                          <a:effectLst/>
                          <a:latin typeface="Arial" panose="020B0604020202020204" pitchFamily="34" charset="0"/>
                          <a:cs typeface="Arial" panose="020B0604020202020204" pitchFamily="34" charset="0"/>
                        </a:rPr>
                        <a:t> 8.920.897,58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r" rtl="0" fontAlgn="ctr"/>
                      <a:r>
                        <a:rPr lang="pt-BR" sz="1100" b="0" i="0" u="none" strike="noStrike" dirty="0">
                          <a:solidFill>
                            <a:srgbClr val="833C0C"/>
                          </a:solidFill>
                          <a:effectLst/>
                          <a:latin typeface="Arial" panose="020B0604020202020204" pitchFamily="34" charset="0"/>
                          <a:cs typeface="Arial" panose="020B0604020202020204" pitchFamily="34" charset="0"/>
                        </a:rPr>
                        <a:t> 8.623.770,84 </a:t>
                      </a:r>
                    </a:p>
                  </a:txBody>
                  <a:tcPr marL="5942" marR="5942" marT="5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4101325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34895" cy="197490"/>
          </a:xfrm>
          <a:prstGeom prst="rect">
            <a:avLst/>
          </a:prstGeom>
        </p:spPr>
        <p:txBody>
          <a:bodyPr vert="horz" wrap="square" lIns="0" tIns="12700" rIns="0" bIns="0" rtlCol="0">
            <a:spAutoFit/>
          </a:bodyPr>
          <a:lstStyle/>
          <a:p>
            <a:pPr marL="12700">
              <a:lnSpc>
                <a:spcPct val="100000"/>
              </a:lnSpc>
              <a:spcBef>
                <a:spcPts val="100"/>
              </a:spcBef>
            </a:pPr>
            <a:r>
              <a:rPr sz="1200" spc="95" dirty="0">
                <a:solidFill>
                  <a:srgbClr val="646363"/>
                </a:solidFill>
                <a:latin typeface="Century Gothic"/>
                <a:cs typeface="Century Gothic"/>
              </a:rPr>
              <a:t>46</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4" name="object 4"/>
          <p:cNvSpPr txBox="1">
            <a:spLocks noGrp="1"/>
          </p:cNvSpPr>
          <p:nvPr>
            <p:ph type="title"/>
          </p:nvPr>
        </p:nvSpPr>
        <p:spPr>
          <a:xfrm>
            <a:off x="501671" y="356081"/>
            <a:ext cx="4341495" cy="482600"/>
          </a:xfrm>
          <a:prstGeom prst="rect">
            <a:avLst/>
          </a:prstGeom>
        </p:spPr>
        <p:txBody>
          <a:bodyPr vert="horz" wrap="square" lIns="0" tIns="12700" rIns="0" bIns="0" rtlCol="0">
            <a:spAutoFit/>
          </a:bodyPr>
          <a:lstStyle/>
          <a:p>
            <a:pPr marL="12700">
              <a:lnSpc>
                <a:spcPct val="100000"/>
              </a:lnSpc>
              <a:spcBef>
                <a:spcPts val="100"/>
              </a:spcBef>
              <a:tabLst>
                <a:tab pos="902969" algn="l"/>
              </a:tabLst>
            </a:pPr>
            <a:r>
              <a:rPr sz="4500" spc="104" baseline="2777" dirty="0">
                <a:solidFill>
                  <a:srgbClr val="8C4F04"/>
                </a:solidFill>
              </a:rPr>
              <a:t>4.7.</a:t>
            </a:r>
            <a:r>
              <a:rPr sz="4500" baseline="2777" dirty="0">
                <a:solidFill>
                  <a:srgbClr val="8C4F04"/>
                </a:solidFill>
              </a:rPr>
              <a:t>	</a:t>
            </a:r>
            <a:r>
              <a:rPr sz="2600" spc="135" dirty="0">
                <a:solidFill>
                  <a:srgbClr val="8C4F04"/>
                </a:solidFill>
              </a:rPr>
              <a:t>Balanço</a:t>
            </a:r>
            <a:r>
              <a:rPr sz="2600" spc="-25" dirty="0">
                <a:solidFill>
                  <a:srgbClr val="8C4F04"/>
                </a:solidFill>
              </a:rPr>
              <a:t> </a:t>
            </a:r>
            <a:r>
              <a:rPr sz="2600" spc="140" dirty="0">
                <a:solidFill>
                  <a:srgbClr val="8C4F04"/>
                </a:solidFill>
              </a:rPr>
              <a:t>Financeiro</a:t>
            </a:r>
            <a:endParaRPr sz="2600"/>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
        <p:nvSpPr>
          <p:cNvPr id="7" name="object 7"/>
          <p:cNvSpPr txBox="1"/>
          <p:nvPr/>
        </p:nvSpPr>
        <p:spPr>
          <a:xfrm>
            <a:off x="11099800" y="9117645"/>
            <a:ext cx="1081023"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8C4F04"/>
                </a:solidFill>
                <a:latin typeface="Arial"/>
                <a:cs typeface="Arial"/>
              </a:rPr>
              <a:t>Continua</a:t>
            </a:r>
            <a:r>
              <a:rPr lang="pt-BR" sz="1200" b="1" spc="-10" dirty="0">
                <a:solidFill>
                  <a:srgbClr val="8C4F04"/>
                </a:solidFill>
                <a:latin typeface="Arial"/>
                <a:cs typeface="Arial"/>
              </a:rPr>
              <a:t>...</a:t>
            </a:r>
            <a:endParaRPr sz="1200" dirty="0">
              <a:latin typeface="Arial"/>
              <a:cs typeface="Arial"/>
            </a:endParaRPr>
          </a:p>
        </p:txBody>
      </p:sp>
      <p:sp>
        <p:nvSpPr>
          <p:cNvPr id="8" name="object 8"/>
          <p:cNvSpPr txBox="1"/>
          <p:nvPr/>
        </p:nvSpPr>
        <p:spPr>
          <a:xfrm>
            <a:off x="426905" y="1640954"/>
            <a:ext cx="11760835" cy="87884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spc="-50" dirty="0">
                <a:solidFill>
                  <a:srgbClr val="8C4F04"/>
                </a:solidFill>
                <a:latin typeface="Century Gothic"/>
                <a:cs typeface="Century Gothic"/>
              </a:rPr>
              <a:t>O</a:t>
            </a:r>
            <a:r>
              <a:rPr sz="1400" spc="-10" dirty="0">
                <a:solidFill>
                  <a:srgbClr val="8C4F04"/>
                </a:solidFill>
                <a:latin typeface="Century Gothic"/>
                <a:cs typeface="Century Gothic"/>
              </a:rPr>
              <a:t> </a:t>
            </a:r>
            <a:r>
              <a:rPr sz="1400" spc="-5" dirty="0">
                <a:solidFill>
                  <a:srgbClr val="8C4F04"/>
                </a:solidFill>
                <a:latin typeface="Century Gothic"/>
                <a:cs typeface="Century Gothic"/>
              </a:rPr>
              <a:t>Balanço</a:t>
            </a:r>
            <a:r>
              <a:rPr sz="1400" spc="-10" dirty="0">
                <a:solidFill>
                  <a:srgbClr val="8C4F04"/>
                </a:solidFill>
                <a:latin typeface="Century Gothic"/>
                <a:cs typeface="Century Gothic"/>
              </a:rPr>
              <a:t> </a:t>
            </a:r>
            <a:r>
              <a:rPr sz="1400" spc="30" dirty="0">
                <a:solidFill>
                  <a:srgbClr val="8C4F04"/>
                </a:solidFill>
                <a:latin typeface="Century Gothic"/>
                <a:cs typeface="Century Gothic"/>
              </a:rPr>
              <a:t>Financeiro</a:t>
            </a:r>
            <a:r>
              <a:rPr sz="1400" spc="-10" dirty="0">
                <a:solidFill>
                  <a:srgbClr val="8C4F04"/>
                </a:solidFill>
                <a:latin typeface="Century Gothic"/>
                <a:cs typeface="Century Gothic"/>
              </a:rPr>
              <a:t> </a:t>
            </a:r>
            <a:r>
              <a:rPr sz="1400" spc="30" dirty="0">
                <a:solidFill>
                  <a:srgbClr val="8C4F04"/>
                </a:solidFill>
                <a:latin typeface="Century Gothic"/>
                <a:cs typeface="Century Gothic"/>
              </a:rPr>
              <a:t>demonstra</a:t>
            </a:r>
            <a:r>
              <a:rPr sz="1400" spc="-10" dirty="0">
                <a:solidFill>
                  <a:srgbClr val="8C4F04"/>
                </a:solidFill>
                <a:latin typeface="Century Gothic"/>
                <a:cs typeface="Century Gothic"/>
              </a:rPr>
              <a:t> </a:t>
            </a:r>
            <a:r>
              <a:rPr sz="1400" spc="50" dirty="0">
                <a:solidFill>
                  <a:srgbClr val="8C4F04"/>
                </a:solidFill>
                <a:latin typeface="Century Gothic"/>
                <a:cs typeface="Century Gothic"/>
              </a:rPr>
              <a:t>os</a:t>
            </a:r>
            <a:r>
              <a:rPr sz="1400" spc="-10" dirty="0">
                <a:solidFill>
                  <a:srgbClr val="8C4F04"/>
                </a:solidFill>
                <a:latin typeface="Century Gothic"/>
                <a:cs typeface="Century Gothic"/>
              </a:rPr>
              <a:t> </a:t>
            </a:r>
            <a:r>
              <a:rPr sz="1400" spc="25" dirty="0">
                <a:solidFill>
                  <a:srgbClr val="8C4F04"/>
                </a:solidFill>
                <a:latin typeface="Century Gothic"/>
                <a:cs typeface="Century Gothic"/>
              </a:rPr>
              <a:t>dispêndios,</a:t>
            </a:r>
            <a:r>
              <a:rPr sz="1400" spc="-10" dirty="0">
                <a:solidFill>
                  <a:srgbClr val="8C4F04"/>
                </a:solidFill>
                <a:latin typeface="Century Gothic"/>
                <a:cs typeface="Century Gothic"/>
              </a:rPr>
              <a:t> </a:t>
            </a:r>
            <a:r>
              <a:rPr sz="1400" spc="-15" dirty="0">
                <a:solidFill>
                  <a:srgbClr val="8C4F04"/>
                </a:solidFill>
                <a:latin typeface="Century Gothic"/>
                <a:cs typeface="Century Gothic"/>
              </a:rPr>
              <a:t>evidenciando</a:t>
            </a:r>
            <a:r>
              <a:rPr sz="1400" spc="-10" dirty="0">
                <a:solidFill>
                  <a:srgbClr val="8C4F04"/>
                </a:solidFill>
                <a:latin typeface="Century Gothic"/>
                <a:cs typeface="Century Gothic"/>
              </a:rPr>
              <a:t> </a:t>
            </a:r>
            <a:r>
              <a:rPr sz="1400" dirty="0">
                <a:solidFill>
                  <a:srgbClr val="8C4F04"/>
                </a:solidFill>
                <a:latin typeface="Century Gothic"/>
                <a:cs typeface="Century Gothic"/>
              </a:rPr>
              <a:t>as</a:t>
            </a:r>
            <a:r>
              <a:rPr sz="1400" spc="-10" dirty="0">
                <a:solidFill>
                  <a:srgbClr val="8C4F04"/>
                </a:solidFill>
                <a:latin typeface="Century Gothic"/>
                <a:cs typeface="Century Gothic"/>
              </a:rPr>
              <a:t> </a:t>
            </a:r>
            <a:r>
              <a:rPr sz="1400" spc="5" dirty="0">
                <a:solidFill>
                  <a:srgbClr val="8C4F04"/>
                </a:solidFill>
                <a:latin typeface="Century Gothic"/>
                <a:cs typeface="Century Gothic"/>
              </a:rPr>
              <a:t>receitas</a:t>
            </a:r>
            <a:r>
              <a:rPr sz="1400" spc="-10" dirty="0">
                <a:solidFill>
                  <a:srgbClr val="8C4F04"/>
                </a:solidFill>
                <a:latin typeface="Century Gothic"/>
                <a:cs typeface="Century Gothic"/>
              </a:rPr>
              <a:t> </a:t>
            </a:r>
            <a:r>
              <a:rPr sz="1400" spc="-75" dirty="0">
                <a:solidFill>
                  <a:srgbClr val="8C4F04"/>
                </a:solidFill>
                <a:latin typeface="Century Gothic"/>
                <a:cs typeface="Century Gothic"/>
              </a:rPr>
              <a:t>e</a:t>
            </a:r>
            <a:r>
              <a:rPr sz="1400" spc="-10" dirty="0">
                <a:solidFill>
                  <a:srgbClr val="8C4F04"/>
                </a:solidFill>
                <a:latin typeface="Century Gothic"/>
                <a:cs typeface="Century Gothic"/>
              </a:rPr>
              <a:t> </a:t>
            </a:r>
            <a:r>
              <a:rPr sz="1400" spc="15" dirty="0">
                <a:solidFill>
                  <a:srgbClr val="8C4F04"/>
                </a:solidFill>
                <a:latin typeface="Century Gothic"/>
                <a:cs typeface="Century Gothic"/>
              </a:rPr>
              <a:t>despesas</a:t>
            </a:r>
            <a:r>
              <a:rPr sz="1400" spc="-10" dirty="0">
                <a:solidFill>
                  <a:srgbClr val="8C4F04"/>
                </a:solidFill>
                <a:latin typeface="Century Gothic"/>
                <a:cs typeface="Century Gothic"/>
              </a:rPr>
              <a:t> </a:t>
            </a:r>
            <a:r>
              <a:rPr sz="1400" dirty="0">
                <a:solidFill>
                  <a:srgbClr val="8C4F04"/>
                </a:solidFill>
                <a:latin typeface="Century Gothic"/>
                <a:cs typeface="Century Gothic"/>
              </a:rPr>
              <a:t>orçamentárias,</a:t>
            </a:r>
            <a:r>
              <a:rPr sz="1400" spc="-10" dirty="0">
                <a:solidFill>
                  <a:srgbClr val="8C4F04"/>
                </a:solidFill>
                <a:latin typeface="Century Gothic"/>
                <a:cs typeface="Century Gothic"/>
              </a:rPr>
              <a:t> </a:t>
            </a:r>
            <a:r>
              <a:rPr sz="1400" spc="50" dirty="0">
                <a:solidFill>
                  <a:srgbClr val="8C4F04"/>
                </a:solidFill>
                <a:latin typeface="Century Gothic"/>
                <a:cs typeface="Century Gothic"/>
              </a:rPr>
              <a:t>os</a:t>
            </a:r>
            <a:r>
              <a:rPr sz="1400" spc="-10" dirty="0">
                <a:solidFill>
                  <a:srgbClr val="8C4F04"/>
                </a:solidFill>
                <a:latin typeface="Century Gothic"/>
                <a:cs typeface="Century Gothic"/>
              </a:rPr>
              <a:t> </a:t>
            </a:r>
            <a:r>
              <a:rPr sz="1400" spc="20" dirty="0">
                <a:solidFill>
                  <a:srgbClr val="8C4F04"/>
                </a:solidFill>
                <a:latin typeface="Century Gothic"/>
                <a:cs typeface="Century Gothic"/>
              </a:rPr>
              <a:t>recebimentos</a:t>
            </a:r>
            <a:r>
              <a:rPr sz="1400" spc="-10" dirty="0">
                <a:solidFill>
                  <a:srgbClr val="8C4F04"/>
                </a:solidFill>
                <a:latin typeface="Century Gothic"/>
                <a:cs typeface="Century Gothic"/>
              </a:rPr>
              <a:t> </a:t>
            </a:r>
            <a:r>
              <a:rPr sz="1400" spc="-75" dirty="0">
                <a:solidFill>
                  <a:srgbClr val="8C4F04"/>
                </a:solidFill>
                <a:latin typeface="Century Gothic"/>
                <a:cs typeface="Century Gothic"/>
              </a:rPr>
              <a:t>e</a:t>
            </a:r>
            <a:r>
              <a:rPr sz="1400" spc="-10" dirty="0">
                <a:solidFill>
                  <a:srgbClr val="8C4F04"/>
                </a:solidFill>
                <a:latin typeface="Century Gothic"/>
                <a:cs typeface="Century Gothic"/>
              </a:rPr>
              <a:t> </a:t>
            </a:r>
            <a:r>
              <a:rPr sz="1400" spc="5" dirty="0">
                <a:solidFill>
                  <a:srgbClr val="8C4F04"/>
                </a:solidFill>
                <a:latin typeface="Century Gothic"/>
                <a:cs typeface="Century Gothic"/>
              </a:rPr>
              <a:t>pagamentos</a:t>
            </a:r>
            <a:r>
              <a:rPr sz="1400" spc="2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40" dirty="0">
                <a:solidFill>
                  <a:srgbClr val="8C4F04"/>
                </a:solidFill>
                <a:latin typeface="Century Gothic"/>
                <a:cs typeface="Century Gothic"/>
              </a:rPr>
              <a:t> </a:t>
            </a:r>
            <a:r>
              <a:rPr sz="1400" spc="10" dirty="0">
                <a:solidFill>
                  <a:srgbClr val="8C4F04"/>
                </a:solidFill>
                <a:latin typeface="Century Gothic"/>
                <a:cs typeface="Century Gothic"/>
              </a:rPr>
              <a:t>natureza</a:t>
            </a:r>
            <a:r>
              <a:rPr sz="1400" spc="-40" dirty="0">
                <a:solidFill>
                  <a:srgbClr val="8C4F04"/>
                </a:solidFill>
                <a:latin typeface="Century Gothic"/>
                <a:cs typeface="Century Gothic"/>
              </a:rPr>
              <a:t> </a:t>
            </a:r>
            <a:r>
              <a:rPr sz="1400" spc="10" dirty="0">
                <a:solidFill>
                  <a:srgbClr val="8C4F04"/>
                </a:solidFill>
                <a:latin typeface="Century Gothic"/>
                <a:cs typeface="Century Gothic"/>
              </a:rPr>
              <a:t>extra-</a:t>
            </a:r>
            <a:r>
              <a:rPr sz="1400" spc="-10" dirty="0">
                <a:solidFill>
                  <a:srgbClr val="8C4F04"/>
                </a:solidFill>
                <a:latin typeface="Century Gothic"/>
                <a:cs typeface="Century Gothic"/>
              </a:rPr>
              <a:t>orçamentária,</a:t>
            </a:r>
            <a:r>
              <a:rPr sz="1400" spc="-40" dirty="0">
                <a:solidFill>
                  <a:srgbClr val="8C4F04"/>
                </a:solidFill>
                <a:latin typeface="Century Gothic"/>
                <a:cs typeface="Century Gothic"/>
              </a:rPr>
              <a:t> </a:t>
            </a:r>
            <a:r>
              <a:rPr sz="1400" spc="30" dirty="0">
                <a:solidFill>
                  <a:srgbClr val="8C4F04"/>
                </a:solidFill>
                <a:latin typeface="Century Gothic"/>
                <a:cs typeface="Century Gothic"/>
              </a:rPr>
              <a:t>bem</a:t>
            </a:r>
            <a:r>
              <a:rPr sz="1400" spc="-40" dirty="0">
                <a:solidFill>
                  <a:srgbClr val="8C4F04"/>
                </a:solidFill>
                <a:latin typeface="Century Gothic"/>
                <a:cs typeface="Century Gothic"/>
              </a:rPr>
              <a:t> </a:t>
            </a:r>
            <a:r>
              <a:rPr sz="1400" spc="-10" dirty="0">
                <a:solidFill>
                  <a:srgbClr val="8C4F04"/>
                </a:solidFill>
                <a:latin typeface="Century Gothic"/>
                <a:cs typeface="Century Gothic"/>
              </a:rPr>
              <a:t>como</a:t>
            </a:r>
            <a:r>
              <a:rPr sz="1400" spc="-40" dirty="0">
                <a:solidFill>
                  <a:srgbClr val="8C4F04"/>
                </a:solidFill>
                <a:latin typeface="Century Gothic"/>
                <a:cs typeface="Century Gothic"/>
              </a:rPr>
              <a:t> </a:t>
            </a:r>
            <a:r>
              <a:rPr sz="1400" spc="50" dirty="0">
                <a:solidFill>
                  <a:srgbClr val="8C4F04"/>
                </a:solidFill>
                <a:latin typeface="Century Gothic"/>
                <a:cs typeface="Century Gothic"/>
              </a:rPr>
              <a:t>os</a:t>
            </a:r>
            <a:r>
              <a:rPr sz="1400" spc="-40" dirty="0">
                <a:solidFill>
                  <a:srgbClr val="8C4F04"/>
                </a:solidFill>
                <a:latin typeface="Century Gothic"/>
                <a:cs typeface="Century Gothic"/>
              </a:rPr>
              <a:t> </a:t>
            </a:r>
            <a:r>
              <a:rPr sz="1400" spc="25" dirty="0">
                <a:solidFill>
                  <a:srgbClr val="8C4F04"/>
                </a:solidFill>
                <a:latin typeface="Century Gothic"/>
                <a:cs typeface="Century Gothic"/>
              </a:rPr>
              <a:t>saldos</a:t>
            </a:r>
            <a:r>
              <a:rPr sz="1400" spc="310" dirty="0">
                <a:solidFill>
                  <a:srgbClr val="8C4F04"/>
                </a:solidFill>
                <a:latin typeface="Century Gothic"/>
                <a:cs typeface="Century Gothic"/>
              </a:rPr>
              <a:t> </a:t>
            </a:r>
            <a:r>
              <a:rPr sz="1400" spc="20" dirty="0">
                <a:solidFill>
                  <a:srgbClr val="8C4F04"/>
                </a:solidFill>
                <a:latin typeface="Century Gothic"/>
                <a:cs typeface="Century Gothic"/>
              </a:rPr>
              <a:t>financeiros</a:t>
            </a:r>
            <a:r>
              <a:rPr sz="1400" spc="-40" dirty="0">
                <a:solidFill>
                  <a:srgbClr val="8C4F04"/>
                </a:solidFill>
                <a:latin typeface="Century Gothic"/>
                <a:cs typeface="Century Gothic"/>
              </a:rPr>
              <a:t> </a:t>
            </a:r>
            <a:r>
              <a:rPr sz="1400" spc="5" dirty="0">
                <a:solidFill>
                  <a:srgbClr val="8C4F04"/>
                </a:solidFill>
                <a:latin typeface="Century Gothic"/>
                <a:cs typeface="Century Gothic"/>
              </a:rPr>
              <a:t>observados</a:t>
            </a:r>
            <a:r>
              <a:rPr sz="1400" spc="-40" dirty="0">
                <a:solidFill>
                  <a:srgbClr val="8C4F04"/>
                </a:solidFill>
                <a:latin typeface="Century Gothic"/>
                <a:cs typeface="Century Gothic"/>
              </a:rPr>
              <a:t> </a:t>
            </a:r>
            <a:r>
              <a:rPr sz="1400" spc="25" dirty="0">
                <a:solidFill>
                  <a:srgbClr val="8C4F04"/>
                </a:solidFill>
                <a:latin typeface="Century Gothic"/>
                <a:cs typeface="Century Gothic"/>
              </a:rPr>
              <a:t>no</a:t>
            </a:r>
            <a:r>
              <a:rPr sz="1400" spc="-40" dirty="0">
                <a:solidFill>
                  <a:srgbClr val="8C4F04"/>
                </a:solidFill>
                <a:latin typeface="Century Gothic"/>
                <a:cs typeface="Century Gothic"/>
              </a:rPr>
              <a:t> </a:t>
            </a:r>
            <a:r>
              <a:rPr sz="1400" spc="-15" dirty="0">
                <a:solidFill>
                  <a:srgbClr val="8C4F04"/>
                </a:solidFill>
                <a:latin typeface="Century Gothic"/>
                <a:cs typeface="Century Gothic"/>
              </a:rPr>
              <a:t>exercício</a:t>
            </a:r>
            <a:r>
              <a:rPr sz="1400" spc="-40" dirty="0">
                <a:solidFill>
                  <a:srgbClr val="8C4F04"/>
                </a:solidFill>
                <a:latin typeface="Century Gothic"/>
                <a:cs typeface="Century Gothic"/>
              </a:rPr>
              <a:t> </a:t>
            </a:r>
            <a:r>
              <a:rPr sz="1400" spc="15" dirty="0">
                <a:solidFill>
                  <a:srgbClr val="8C4F04"/>
                </a:solidFill>
                <a:latin typeface="Century Gothic"/>
                <a:cs typeface="Century Gothic"/>
              </a:rPr>
              <a:t>anterior.</a:t>
            </a:r>
            <a:r>
              <a:rPr sz="1400" spc="-40" dirty="0">
                <a:solidFill>
                  <a:srgbClr val="8C4F04"/>
                </a:solidFill>
                <a:latin typeface="Century Gothic"/>
                <a:cs typeface="Century Gothic"/>
              </a:rPr>
              <a:t> </a:t>
            </a:r>
            <a:r>
              <a:rPr sz="1400" spc="-50" dirty="0">
                <a:solidFill>
                  <a:srgbClr val="8C4F04"/>
                </a:solidFill>
                <a:latin typeface="Century Gothic"/>
                <a:cs typeface="Century Gothic"/>
              </a:rPr>
              <a:t>O</a:t>
            </a:r>
            <a:r>
              <a:rPr sz="1400" spc="-40" dirty="0">
                <a:solidFill>
                  <a:srgbClr val="8C4F04"/>
                </a:solidFill>
                <a:latin typeface="Century Gothic"/>
                <a:cs typeface="Century Gothic"/>
              </a:rPr>
              <a:t> </a:t>
            </a:r>
            <a:r>
              <a:rPr sz="1400" spc="30" dirty="0">
                <a:solidFill>
                  <a:srgbClr val="8C4F04"/>
                </a:solidFill>
                <a:latin typeface="Century Gothic"/>
                <a:cs typeface="Century Gothic"/>
              </a:rPr>
              <a:t>resultado</a:t>
            </a:r>
            <a:r>
              <a:rPr sz="1400" spc="-40" dirty="0">
                <a:solidFill>
                  <a:srgbClr val="8C4F04"/>
                </a:solidFill>
                <a:latin typeface="Century Gothic"/>
                <a:cs typeface="Century Gothic"/>
              </a:rPr>
              <a:t> </a:t>
            </a:r>
            <a:r>
              <a:rPr sz="1400" dirty="0">
                <a:solidFill>
                  <a:srgbClr val="8C4F04"/>
                </a:solidFill>
                <a:latin typeface="Century Gothic"/>
                <a:cs typeface="Century Gothic"/>
              </a:rPr>
              <a:t>desta</a:t>
            </a:r>
            <a:r>
              <a:rPr sz="1400" spc="-40" dirty="0">
                <a:solidFill>
                  <a:srgbClr val="8C4F04"/>
                </a:solidFill>
                <a:latin typeface="Century Gothic"/>
                <a:cs typeface="Century Gothic"/>
              </a:rPr>
              <a:t> </a:t>
            </a:r>
            <a:r>
              <a:rPr sz="1400" dirty="0">
                <a:solidFill>
                  <a:srgbClr val="8C4F04"/>
                </a:solidFill>
                <a:latin typeface="Century Gothic"/>
                <a:cs typeface="Century Gothic"/>
              </a:rPr>
              <a:t>movimentação</a:t>
            </a:r>
            <a:r>
              <a:rPr sz="1400" spc="-5" dirty="0">
                <a:solidFill>
                  <a:srgbClr val="8C4F04"/>
                </a:solidFill>
                <a:latin typeface="Century Gothic"/>
                <a:cs typeface="Century Gothic"/>
              </a:rPr>
              <a:t> </a:t>
            </a:r>
            <a:r>
              <a:rPr sz="1400" spc="-75" dirty="0">
                <a:solidFill>
                  <a:srgbClr val="8C4F04"/>
                </a:solidFill>
                <a:latin typeface="Century Gothic"/>
                <a:cs typeface="Century Gothic"/>
              </a:rPr>
              <a:t>é</a:t>
            </a:r>
            <a:r>
              <a:rPr sz="1400" spc="-70" dirty="0">
                <a:solidFill>
                  <a:srgbClr val="8C4F04"/>
                </a:solidFill>
                <a:latin typeface="Century Gothic"/>
                <a:cs typeface="Century Gothic"/>
              </a:rPr>
              <a:t> </a:t>
            </a:r>
            <a:r>
              <a:rPr sz="1400" spc="-40" dirty="0">
                <a:solidFill>
                  <a:srgbClr val="8C4F04"/>
                </a:solidFill>
                <a:latin typeface="Century Gothic"/>
                <a:cs typeface="Century Gothic"/>
              </a:rPr>
              <a:t>o</a:t>
            </a:r>
            <a:r>
              <a:rPr sz="1400" spc="-70" dirty="0">
                <a:solidFill>
                  <a:srgbClr val="8C4F04"/>
                </a:solidFill>
                <a:latin typeface="Century Gothic"/>
                <a:cs typeface="Century Gothic"/>
              </a:rPr>
              <a:t> </a:t>
            </a:r>
            <a:r>
              <a:rPr sz="1400" spc="5" dirty="0">
                <a:solidFill>
                  <a:srgbClr val="8C4F04"/>
                </a:solidFill>
                <a:latin typeface="Century Gothic"/>
                <a:cs typeface="Century Gothic"/>
              </a:rPr>
              <a:t>saldo</a:t>
            </a:r>
            <a:r>
              <a:rPr sz="1400" spc="-70" dirty="0">
                <a:solidFill>
                  <a:srgbClr val="8C4F04"/>
                </a:solidFill>
                <a:latin typeface="Century Gothic"/>
                <a:cs typeface="Century Gothic"/>
              </a:rPr>
              <a:t> </a:t>
            </a:r>
            <a:r>
              <a:rPr sz="1400" spc="10" dirty="0">
                <a:solidFill>
                  <a:srgbClr val="8C4F04"/>
                </a:solidFill>
                <a:latin typeface="Century Gothic"/>
                <a:cs typeface="Century Gothic"/>
              </a:rPr>
              <a:t>financeiro</a:t>
            </a:r>
            <a:r>
              <a:rPr sz="1400" spc="-70" dirty="0">
                <a:solidFill>
                  <a:srgbClr val="8C4F04"/>
                </a:solidFill>
                <a:latin typeface="Century Gothic"/>
                <a:cs typeface="Century Gothic"/>
              </a:rPr>
              <a:t> </a:t>
            </a:r>
            <a:r>
              <a:rPr sz="1400" spc="-65" dirty="0">
                <a:solidFill>
                  <a:srgbClr val="8C4F04"/>
                </a:solidFill>
                <a:latin typeface="Century Gothic"/>
                <a:cs typeface="Century Gothic"/>
              </a:rPr>
              <a:t>para</a:t>
            </a:r>
            <a:r>
              <a:rPr sz="1400" spc="-70" dirty="0">
                <a:solidFill>
                  <a:srgbClr val="8C4F04"/>
                </a:solidFill>
                <a:latin typeface="Century Gothic"/>
                <a:cs typeface="Century Gothic"/>
              </a:rPr>
              <a:t> </a:t>
            </a:r>
            <a:r>
              <a:rPr sz="1400" spc="-40" dirty="0">
                <a:solidFill>
                  <a:srgbClr val="8C4F04"/>
                </a:solidFill>
                <a:latin typeface="Century Gothic"/>
                <a:cs typeface="Century Gothic"/>
              </a:rPr>
              <a:t>o</a:t>
            </a:r>
            <a:r>
              <a:rPr sz="1400" spc="-70" dirty="0">
                <a:solidFill>
                  <a:srgbClr val="8C4F04"/>
                </a:solidFill>
                <a:latin typeface="Century Gothic"/>
                <a:cs typeface="Century Gothic"/>
              </a:rPr>
              <a:t> </a:t>
            </a:r>
            <a:r>
              <a:rPr sz="1400" spc="-15" dirty="0">
                <a:solidFill>
                  <a:srgbClr val="8C4F04"/>
                </a:solidFill>
                <a:latin typeface="Century Gothic"/>
                <a:cs typeface="Century Gothic"/>
              </a:rPr>
              <a:t>exercício</a:t>
            </a:r>
            <a:r>
              <a:rPr sz="1400" spc="-70" dirty="0">
                <a:solidFill>
                  <a:srgbClr val="8C4F04"/>
                </a:solidFill>
                <a:latin typeface="Century Gothic"/>
                <a:cs typeface="Century Gothic"/>
              </a:rPr>
              <a:t> </a:t>
            </a:r>
            <a:r>
              <a:rPr sz="1400" spc="25" dirty="0">
                <a:solidFill>
                  <a:srgbClr val="8C4F04"/>
                </a:solidFill>
                <a:latin typeface="Century Gothic"/>
                <a:cs typeface="Century Gothic"/>
              </a:rPr>
              <a:t>seguinte,</a:t>
            </a:r>
            <a:r>
              <a:rPr sz="1400" spc="-70" dirty="0">
                <a:solidFill>
                  <a:srgbClr val="8C4F04"/>
                </a:solidFill>
                <a:latin typeface="Century Gothic"/>
                <a:cs typeface="Century Gothic"/>
              </a:rPr>
              <a:t> </a:t>
            </a:r>
            <a:r>
              <a:rPr sz="1400" spc="-10" dirty="0">
                <a:solidFill>
                  <a:srgbClr val="8C4F04"/>
                </a:solidFill>
                <a:latin typeface="Century Gothic"/>
                <a:cs typeface="Century Gothic"/>
              </a:rPr>
              <a:t>guardando</a:t>
            </a:r>
            <a:r>
              <a:rPr sz="1400" spc="-70" dirty="0">
                <a:solidFill>
                  <a:srgbClr val="8C4F04"/>
                </a:solidFill>
                <a:latin typeface="Century Gothic"/>
                <a:cs typeface="Century Gothic"/>
              </a:rPr>
              <a:t> </a:t>
            </a:r>
            <a:r>
              <a:rPr sz="1400" spc="-30" dirty="0">
                <a:solidFill>
                  <a:srgbClr val="8C4F04"/>
                </a:solidFill>
                <a:latin typeface="Century Gothic"/>
                <a:cs typeface="Century Gothic"/>
              </a:rPr>
              <a:t>paridade</a:t>
            </a:r>
            <a:r>
              <a:rPr sz="1400" spc="-70" dirty="0">
                <a:solidFill>
                  <a:srgbClr val="8C4F04"/>
                </a:solidFill>
                <a:latin typeface="Century Gothic"/>
                <a:cs typeface="Century Gothic"/>
              </a:rPr>
              <a:t> </a:t>
            </a:r>
            <a:r>
              <a:rPr sz="1400" dirty="0">
                <a:solidFill>
                  <a:srgbClr val="8C4F04"/>
                </a:solidFill>
                <a:latin typeface="Century Gothic"/>
                <a:cs typeface="Century Gothic"/>
              </a:rPr>
              <a:t>com</a:t>
            </a:r>
            <a:r>
              <a:rPr sz="1400" spc="-70" dirty="0">
                <a:solidFill>
                  <a:srgbClr val="8C4F04"/>
                </a:solidFill>
                <a:latin typeface="Century Gothic"/>
                <a:cs typeface="Century Gothic"/>
              </a:rPr>
              <a:t> </a:t>
            </a:r>
            <a:r>
              <a:rPr sz="1400" spc="-40" dirty="0">
                <a:solidFill>
                  <a:srgbClr val="8C4F04"/>
                </a:solidFill>
                <a:latin typeface="Century Gothic"/>
                <a:cs typeface="Century Gothic"/>
              </a:rPr>
              <a:t>o</a:t>
            </a:r>
            <a:r>
              <a:rPr sz="1400" spc="-70" dirty="0">
                <a:solidFill>
                  <a:srgbClr val="8C4F04"/>
                </a:solidFill>
                <a:latin typeface="Century Gothic"/>
                <a:cs typeface="Century Gothic"/>
              </a:rPr>
              <a:t> </a:t>
            </a:r>
            <a:r>
              <a:rPr sz="1400" dirty="0">
                <a:solidFill>
                  <a:srgbClr val="8C4F04"/>
                </a:solidFill>
                <a:latin typeface="Century Gothic"/>
                <a:cs typeface="Century Gothic"/>
              </a:rPr>
              <a:t>que</a:t>
            </a:r>
            <a:r>
              <a:rPr sz="1400" spc="-70" dirty="0">
                <a:solidFill>
                  <a:srgbClr val="8C4F04"/>
                </a:solidFill>
                <a:latin typeface="Century Gothic"/>
                <a:cs typeface="Century Gothic"/>
              </a:rPr>
              <a:t> </a:t>
            </a:r>
            <a:r>
              <a:rPr sz="1400" spc="5" dirty="0">
                <a:solidFill>
                  <a:srgbClr val="8C4F04"/>
                </a:solidFill>
                <a:latin typeface="Century Gothic"/>
                <a:cs typeface="Century Gothic"/>
              </a:rPr>
              <a:t>está</a:t>
            </a:r>
            <a:r>
              <a:rPr sz="1400" spc="-70" dirty="0">
                <a:solidFill>
                  <a:srgbClr val="8C4F04"/>
                </a:solidFill>
                <a:latin typeface="Century Gothic"/>
                <a:cs typeface="Century Gothic"/>
              </a:rPr>
              <a:t> </a:t>
            </a:r>
            <a:r>
              <a:rPr sz="1400" spc="20" dirty="0">
                <a:solidFill>
                  <a:srgbClr val="8C4F04"/>
                </a:solidFill>
                <a:latin typeface="Century Gothic"/>
                <a:cs typeface="Century Gothic"/>
              </a:rPr>
              <a:t>demonstrado</a:t>
            </a:r>
            <a:r>
              <a:rPr sz="1400" spc="-70" dirty="0">
                <a:solidFill>
                  <a:srgbClr val="8C4F04"/>
                </a:solidFill>
                <a:latin typeface="Century Gothic"/>
                <a:cs typeface="Century Gothic"/>
              </a:rPr>
              <a:t> </a:t>
            </a:r>
            <a:r>
              <a:rPr sz="1400" spc="25" dirty="0">
                <a:solidFill>
                  <a:srgbClr val="8C4F04"/>
                </a:solidFill>
                <a:latin typeface="Century Gothic"/>
                <a:cs typeface="Century Gothic"/>
              </a:rPr>
              <a:t>no</a:t>
            </a:r>
            <a:r>
              <a:rPr sz="1400" spc="-70" dirty="0">
                <a:solidFill>
                  <a:srgbClr val="8C4F04"/>
                </a:solidFill>
                <a:latin typeface="Century Gothic"/>
                <a:cs typeface="Century Gothic"/>
              </a:rPr>
              <a:t> </a:t>
            </a:r>
            <a:r>
              <a:rPr sz="1400" spc="-5" dirty="0">
                <a:solidFill>
                  <a:srgbClr val="8C4F04"/>
                </a:solidFill>
                <a:latin typeface="Century Gothic"/>
                <a:cs typeface="Century Gothic"/>
              </a:rPr>
              <a:t>Balanço</a:t>
            </a:r>
            <a:r>
              <a:rPr sz="1400" spc="-70" dirty="0">
                <a:solidFill>
                  <a:srgbClr val="8C4F04"/>
                </a:solidFill>
                <a:latin typeface="Century Gothic"/>
                <a:cs typeface="Century Gothic"/>
              </a:rPr>
              <a:t> </a:t>
            </a:r>
            <a:r>
              <a:rPr sz="1400" spc="40" dirty="0">
                <a:solidFill>
                  <a:srgbClr val="8C4F04"/>
                </a:solidFill>
                <a:latin typeface="Century Gothic"/>
                <a:cs typeface="Century Gothic"/>
              </a:rPr>
              <a:t>Patrimonial,</a:t>
            </a:r>
            <a:r>
              <a:rPr sz="1400" spc="-70" dirty="0">
                <a:solidFill>
                  <a:srgbClr val="8C4F04"/>
                </a:solidFill>
                <a:latin typeface="Century Gothic"/>
                <a:cs typeface="Century Gothic"/>
              </a:rPr>
              <a:t> </a:t>
            </a:r>
            <a:r>
              <a:rPr sz="1400" spc="50" dirty="0">
                <a:solidFill>
                  <a:srgbClr val="8C4F04"/>
                </a:solidFill>
                <a:latin typeface="Century Gothic"/>
                <a:cs typeface="Century Gothic"/>
              </a:rPr>
              <a:t>Demonstra-</a:t>
            </a:r>
            <a:r>
              <a:rPr sz="1400" spc="55" dirty="0">
                <a:solidFill>
                  <a:srgbClr val="8C4F04"/>
                </a:solidFill>
                <a:latin typeface="Century Gothic"/>
                <a:cs typeface="Century Gothic"/>
              </a:rPr>
              <a:t> </a:t>
            </a:r>
            <a:r>
              <a:rPr sz="1400" spc="-105" dirty="0">
                <a:solidFill>
                  <a:srgbClr val="8C4F04"/>
                </a:solidFill>
                <a:latin typeface="Century Gothic"/>
                <a:cs typeface="Century Gothic"/>
              </a:rPr>
              <a:t>ção</a:t>
            </a:r>
            <a:r>
              <a:rPr sz="1400" spc="-25" dirty="0">
                <a:solidFill>
                  <a:srgbClr val="8C4F04"/>
                </a:solidFill>
                <a:latin typeface="Century Gothic"/>
                <a:cs typeface="Century Gothic"/>
              </a:rPr>
              <a:t> </a:t>
            </a:r>
            <a:r>
              <a:rPr sz="1400" spc="-30" dirty="0">
                <a:solidFill>
                  <a:srgbClr val="8C4F04"/>
                </a:solidFill>
                <a:latin typeface="Century Gothic"/>
                <a:cs typeface="Century Gothic"/>
              </a:rPr>
              <a:t>do</a:t>
            </a:r>
            <a:r>
              <a:rPr sz="1400" spc="-25" dirty="0">
                <a:solidFill>
                  <a:srgbClr val="8C4F04"/>
                </a:solidFill>
                <a:latin typeface="Century Gothic"/>
                <a:cs typeface="Century Gothic"/>
              </a:rPr>
              <a:t> </a:t>
            </a:r>
            <a:r>
              <a:rPr sz="1400" spc="80" dirty="0">
                <a:solidFill>
                  <a:srgbClr val="8C4F04"/>
                </a:solidFill>
                <a:latin typeface="Century Gothic"/>
                <a:cs typeface="Century Gothic"/>
              </a:rPr>
              <a:t>Fluxo</a:t>
            </a:r>
            <a:r>
              <a:rPr sz="1400" spc="-25" dirty="0">
                <a:solidFill>
                  <a:srgbClr val="8C4F04"/>
                </a:solidFill>
                <a:latin typeface="Century Gothic"/>
                <a:cs typeface="Century Gothic"/>
              </a:rPr>
              <a:t> </a:t>
            </a:r>
            <a:r>
              <a:rPr sz="1400" spc="-50" dirty="0">
                <a:solidFill>
                  <a:srgbClr val="8C4F04"/>
                </a:solidFill>
                <a:latin typeface="Century Gothic"/>
                <a:cs typeface="Century Gothic"/>
              </a:rPr>
              <a:t>de</a:t>
            </a:r>
            <a:r>
              <a:rPr sz="1400" spc="-25" dirty="0">
                <a:solidFill>
                  <a:srgbClr val="8C4F04"/>
                </a:solidFill>
                <a:latin typeface="Century Gothic"/>
                <a:cs typeface="Century Gothic"/>
              </a:rPr>
              <a:t> </a:t>
            </a:r>
            <a:r>
              <a:rPr sz="1400" spc="-60" dirty="0">
                <a:solidFill>
                  <a:srgbClr val="8C4F04"/>
                </a:solidFill>
                <a:latin typeface="Century Gothic"/>
                <a:cs typeface="Century Gothic"/>
              </a:rPr>
              <a:t>Caixa</a:t>
            </a:r>
            <a:r>
              <a:rPr sz="1400" spc="-25" dirty="0">
                <a:solidFill>
                  <a:srgbClr val="8C4F04"/>
                </a:solidFill>
                <a:latin typeface="Century Gothic"/>
                <a:cs typeface="Century Gothic"/>
              </a:rPr>
              <a:t> </a:t>
            </a:r>
            <a:r>
              <a:rPr sz="1400" spc="-75" dirty="0">
                <a:solidFill>
                  <a:srgbClr val="8C4F04"/>
                </a:solidFill>
                <a:latin typeface="Century Gothic"/>
                <a:cs typeface="Century Gothic"/>
              </a:rPr>
              <a:t>e</a:t>
            </a:r>
            <a:r>
              <a:rPr sz="1400" spc="-25" dirty="0">
                <a:solidFill>
                  <a:srgbClr val="8C4F04"/>
                </a:solidFill>
                <a:latin typeface="Century Gothic"/>
                <a:cs typeface="Century Gothic"/>
              </a:rPr>
              <a:t> </a:t>
            </a:r>
            <a:r>
              <a:rPr sz="1400" spc="65" dirty="0">
                <a:solidFill>
                  <a:srgbClr val="8C4F04"/>
                </a:solidFill>
                <a:latin typeface="Century Gothic"/>
                <a:cs typeface="Century Gothic"/>
              </a:rPr>
              <a:t>nos</a:t>
            </a:r>
            <a:r>
              <a:rPr sz="1400" spc="-25" dirty="0">
                <a:solidFill>
                  <a:srgbClr val="8C4F04"/>
                </a:solidFill>
                <a:latin typeface="Century Gothic"/>
                <a:cs typeface="Century Gothic"/>
              </a:rPr>
              <a:t> </a:t>
            </a:r>
            <a:r>
              <a:rPr sz="1400" spc="50" dirty="0">
                <a:solidFill>
                  <a:srgbClr val="8C4F04"/>
                </a:solidFill>
                <a:latin typeface="Century Gothic"/>
                <a:cs typeface="Century Gothic"/>
              </a:rPr>
              <a:t>Extratos</a:t>
            </a:r>
            <a:r>
              <a:rPr sz="1400" spc="-25" dirty="0">
                <a:solidFill>
                  <a:srgbClr val="8C4F04"/>
                </a:solidFill>
                <a:latin typeface="Century Gothic"/>
                <a:cs typeface="Century Gothic"/>
              </a:rPr>
              <a:t> </a:t>
            </a:r>
            <a:r>
              <a:rPr sz="1400" spc="30" dirty="0">
                <a:solidFill>
                  <a:srgbClr val="8C4F04"/>
                </a:solidFill>
                <a:latin typeface="Century Gothic"/>
                <a:cs typeface="Century Gothic"/>
              </a:rPr>
              <a:t>Bancários</a:t>
            </a:r>
            <a:r>
              <a:rPr sz="1400" spc="-25" dirty="0">
                <a:solidFill>
                  <a:srgbClr val="8C4F04"/>
                </a:solidFill>
                <a:latin typeface="Century Gothic"/>
                <a:cs typeface="Century Gothic"/>
              </a:rPr>
              <a:t> </a:t>
            </a:r>
            <a:r>
              <a:rPr sz="1400" spc="-30" dirty="0">
                <a:solidFill>
                  <a:srgbClr val="8C4F04"/>
                </a:solidFill>
                <a:latin typeface="Century Gothic"/>
                <a:cs typeface="Century Gothic"/>
              </a:rPr>
              <a:t>do</a:t>
            </a:r>
            <a:r>
              <a:rPr sz="1400" spc="-25" dirty="0">
                <a:solidFill>
                  <a:srgbClr val="8C4F04"/>
                </a:solidFill>
                <a:latin typeface="Century Gothic"/>
                <a:cs typeface="Century Gothic"/>
              </a:rPr>
              <a:t> </a:t>
            </a:r>
            <a:r>
              <a:rPr sz="1400" spc="-10" dirty="0">
                <a:solidFill>
                  <a:srgbClr val="8C4F04"/>
                </a:solidFill>
                <a:latin typeface="Century Gothic"/>
                <a:cs typeface="Century Gothic"/>
              </a:rPr>
              <a:t>período.</a:t>
            </a:r>
            <a:endParaRPr sz="1400">
              <a:latin typeface="Century Gothic"/>
              <a:cs typeface="Century Gothic"/>
            </a:endParaRPr>
          </a:p>
        </p:txBody>
      </p:sp>
      <p:graphicFrame>
        <p:nvGraphicFramePr>
          <p:cNvPr id="9" name="Tabela 8">
            <a:extLst>
              <a:ext uri="{FF2B5EF4-FFF2-40B4-BE49-F238E27FC236}">
                <a16:creationId xmlns:a16="http://schemas.microsoft.com/office/drawing/2014/main" id="{FE3ACBE8-41E7-A7AF-A350-A58FA6BBCAAF}"/>
              </a:ext>
            </a:extLst>
          </p:cNvPr>
          <p:cNvGraphicFramePr>
            <a:graphicFrameLocks noGrp="1"/>
          </p:cNvGraphicFramePr>
          <p:nvPr>
            <p:extLst>
              <p:ext uri="{D42A27DB-BD31-4B8C-83A1-F6EECF244321}">
                <p14:modId xmlns:p14="http://schemas.microsoft.com/office/powerpoint/2010/main" val="209443755"/>
              </p:ext>
            </p:extLst>
          </p:nvPr>
        </p:nvGraphicFramePr>
        <p:xfrm>
          <a:off x="426905" y="2895695"/>
          <a:ext cx="11760835" cy="6221949"/>
        </p:xfrm>
        <a:graphic>
          <a:graphicData uri="http://schemas.openxmlformats.org/drawingml/2006/table">
            <a:tbl>
              <a:tblPr/>
              <a:tblGrid>
                <a:gridCol w="3167169">
                  <a:extLst>
                    <a:ext uri="{9D8B030D-6E8A-4147-A177-3AD203B41FA5}">
                      <a16:colId xmlns:a16="http://schemas.microsoft.com/office/drawing/2014/main" val="4223830734"/>
                    </a:ext>
                  </a:extLst>
                </a:gridCol>
                <a:gridCol w="1363378">
                  <a:extLst>
                    <a:ext uri="{9D8B030D-6E8A-4147-A177-3AD203B41FA5}">
                      <a16:colId xmlns:a16="http://schemas.microsoft.com/office/drawing/2014/main" val="2332734290"/>
                    </a:ext>
                  </a:extLst>
                </a:gridCol>
                <a:gridCol w="1363378">
                  <a:extLst>
                    <a:ext uri="{9D8B030D-6E8A-4147-A177-3AD203B41FA5}">
                      <a16:colId xmlns:a16="http://schemas.microsoft.com/office/drawing/2014/main" val="205322338"/>
                    </a:ext>
                  </a:extLst>
                </a:gridCol>
                <a:gridCol w="3141859">
                  <a:extLst>
                    <a:ext uri="{9D8B030D-6E8A-4147-A177-3AD203B41FA5}">
                      <a16:colId xmlns:a16="http://schemas.microsoft.com/office/drawing/2014/main" val="699987242"/>
                    </a:ext>
                  </a:extLst>
                </a:gridCol>
                <a:gridCol w="1343179">
                  <a:extLst>
                    <a:ext uri="{9D8B030D-6E8A-4147-A177-3AD203B41FA5}">
                      <a16:colId xmlns:a16="http://schemas.microsoft.com/office/drawing/2014/main" val="3630784695"/>
                    </a:ext>
                  </a:extLst>
                </a:gridCol>
                <a:gridCol w="1381872">
                  <a:extLst>
                    <a:ext uri="{9D8B030D-6E8A-4147-A177-3AD203B41FA5}">
                      <a16:colId xmlns:a16="http://schemas.microsoft.com/office/drawing/2014/main" val="2354584045"/>
                    </a:ext>
                  </a:extLst>
                </a:gridCol>
              </a:tblGrid>
              <a:tr h="205597">
                <a:tc gridSpan="3">
                  <a:txBody>
                    <a:bodyPr/>
                    <a:lstStyle/>
                    <a:p>
                      <a:pPr algn="ct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INGRESSOS</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gridSpan="3">
                  <a:txBody>
                    <a:bodyPr/>
                    <a:lstStyle/>
                    <a:p>
                      <a:pPr algn="ct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DISPÊNDIOS</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99648842"/>
                  </a:ext>
                </a:extLst>
              </a:tr>
              <a:tr h="205597">
                <a:tc>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ESPECIFICAÇÃO</a:t>
                      </a:r>
                    </a:p>
                  </a:txBody>
                  <a:tcPr marL="3806" marR="3806" marT="3806"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3806" marR="3806" marT="3806"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Anterior</a:t>
                      </a:r>
                    </a:p>
                  </a:txBody>
                  <a:tcPr marL="3806" marR="3806" marT="3806" marB="0" anchor="ctr">
                    <a:lnL>
                      <a:noFill/>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ESPECIFICAÇÃO</a:t>
                      </a:r>
                    </a:p>
                  </a:txBody>
                  <a:tcPr marL="3806" marR="3806" marT="3806" marB="0" anchor="ctr">
                    <a:lnL w="6350" cap="flat" cmpd="sng" algn="ctr">
                      <a:solidFill>
                        <a:srgbClr val="DFDFDF"/>
                      </a:solidFill>
                      <a:prstDash val="solid"/>
                      <a:round/>
                      <a:headEnd type="none" w="med" len="med"/>
                      <a:tailEnd type="none" w="med" len="med"/>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3806" marR="3806" marT="3806"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Anterior</a:t>
                      </a:r>
                    </a:p>
                  </a:txBody>
                  <a:tcPr marL="3806" marR="3806" marT="3806"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extLst>
                  <a:ext uri="{0D108BD9-81ED-4DB2-BD59-A6C34878D82A}">
                    <a16:rowId xmlns:a16="http://schemas.microsoft.com/office/drawing/2014/main" val="373575328"/>
                  </a:ext>
                </a:extLst>
              </a:tr>
              <a:tr h="145791">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06" marR="3806" marT="3806"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06" marR="3806" marT="3806"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06" marR="3806" marT="3806"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06" marR="3806" marT="3806"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06" marR="3806" marT="3806"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06" marR="3806" marT="3806"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extLst>
                  <a:ext uri="{0D108BD9-81ED-4DB2-BD59-A6C34878D82A}">
                    <a16:rowId xmlns:a16="http://schemas.microsoft.com/office/drawing/2014/main" val="3136825259"/>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 Orçamentária</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2.177.614,83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4.175.019,78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Despesa Orçamentária</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1.828.723,74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4.073.701,95</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591651000"/>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RECEITA REALIZADA</a:t>
                      </a:r>
                    </a:p>
                  </a:txBody>
                  <a:tcPr marL="685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2.177.614,83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4.175.019,78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CREDITO EMPENHADO A LIQUIDAR</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17.314,24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3.695,60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3238928119"/>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RECEITAS CORRENTES</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2.177.614,83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1.675.019,78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CREDITO EMPENHADO LIQUIDADO</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25.678,87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1612697222"/>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RECEITA TRIBUTÁRIA</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178.627,09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195.067,50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CREDITO EMPENHADO – PAGO</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1.811.409,50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4.044.327,48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3748305422"/>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TAXA PELA PRESTAÇÃO DE SERVIÇOS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178.627,09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195.067,50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DESPESAS CORRENTES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1.806.604,50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1.526.402,48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092972263"/>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TAXAS E EMOLUMENTOS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178.627,09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195.067,50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PESSOAL, ENCARGOS E BENEFÍCIOS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894.610,73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726.841,56</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3968865682"/>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RECEITAS DE CONTRIBUIÇÕES</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1.703.830,65</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1.196.789,04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USO DE BENS E SERVIÇOS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400.934,22</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398.816,63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96189106"/>
                  </a:ext>
                </a:extLst>
              </a:tr>
              <a:tr h="2569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CONTRIBUIÇÕES DE INTERESSE DAS CATEGORIAS PROFISSIONAIS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1.703.830,65</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1.196.789,04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TRANSFERENCIAS CORRENTES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505.226,99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383.068,38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1837039875"/>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ANUIDADES - PESSOAS FÍSICAS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727.204,43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612.210,65</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TRIBUTARIAS CONTRIBUITIVAS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5.611,56</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17.601,55</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4029328678"/>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ANUIDADES - PESSOAS JURÍDICAS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976.626,22</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584.578,39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DEMAIS DESPESAS CORRENTES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221,00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74,36</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589070973"/>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RECEITAS FINANCEIRAS</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261.100,89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242.312,16</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DESPESAS DE CAPITAL</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4.805,00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2.517.925,00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983733505"/>
                  </a:ext>
                </a:extLst>
              </a:tr>
              <a:tr h="2569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JUROS E ENCARGOS DE MORA SOBRE BENS E SERVIÇOS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57.988,87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25.770,74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INVESTIMENTOS, AÇÕES E EQUIPAMENTOS E MATERIAL PERMANENTE</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4.805,00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2.517.925,00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1499851432"/>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JUROS DE MORA</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57.988,87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25.770,74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604244159"/>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VARIAÇÕES MONETÁRIAS E CAMBIAIS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13.104,17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35.139,09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215030441"/>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ATUALIZAÇÃO MONETÁRIA</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13.104,17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35.139,09</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988139468"/>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DESCONTOS FINANCEIROS OBTIDOS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40,00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3175532717"/>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DESCONTOS FINANCEIROS OBTIDOS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40,00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262957873"/>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MULTA POR MORA</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37.339,47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39.139,50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2909442502"/>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MULTAS POR MORA</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15.177,94</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31.216,17</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1211868804"/>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OUTRAS MULTAS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22.161,53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7.923,33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40359829"/>
                  </a:ext>
                </a:extLst>
              </a:tr>
              <a:tr h="2569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REMUNERAÇÃO DE DEP.BANC. E APLICAÇÕES FINANCEIRAS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152.628,38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142.262,83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667973718"/>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RENDIMENTOS DE APLICAÇÕES FINANCEIRAS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152.628,38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142.262,83</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657733248"/>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OUTRAS RECEITAS CORRENTES</a:t>
                      </a:r>
                    </a:p>
                  </a:txBody>
                  <a:tcPr marL="10275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34.056,20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40.851,08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161700366"/>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OUTRAS RECEITAS CORRENTES</a:t>
                      </a:r>
                    </a:p>
                  </a:txBody>
                  <a:tcPr marL="137001"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34.056,20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40.851,08</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1782257126"/>
                  </a:ext>
                </a:extLst>
              </a:tr>
              <a:tr h="20559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INDENIZAÇÕES E/OU RESTITUIÇÕES</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530,00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1.685,86</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844684377"/>
                  </a:ext>
                </a:extLst>
              </a:tr>
              <a:tr h="20559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DÍVIDA ATIVA</a:t>
                      </a:r>
                    </a:p>
                  </a:txBody>
                  <a:tcPr marL="171252"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33.526,20</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39.165,22</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dirty="0">
                          <a:solidFill>
                            <a:srgbClr val="833C0C"/>
                          </a:solidFill>
                          <a:effectLst/>
                          <a:latin typeface="Arial" panose="020B0604020202020204" pitchFamily="34" charset="0"/>
                          <a:cs typeface="Arial" panose="020B0604020202020204" pitchFamily="34" charset="0"/>
                        </a:rPr>
                        <a:t> </a:t>
                      </a:r>
                    </a:p>
                  </a:txBody>
                  <a:tcPr marL="3806" marR="3806" marT="3806"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376045577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40110" y="9609766"/>
            <a:ext cx="56451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47</a:t>
            </a:r>
            <a:endParaRPr sz="1200">
              <a:latin typeface="Century Gothic"/>
              <a:cs typeface="Century Gothic"/>
            </a:endParaRPr>
          </a:p>
        </p:txBody>
      </p:sp>
      <p:sp>
        <p:nvSpPr>
          <p:cNvPr id="3" name="object 3"/>
          <p:cNvSpPr txBox="1">
            <a:spLocks noGrp="1"/>
          </p:cNvSpPr>
          <p:nvPr>
            <p:ph type="title"/>
          </p:nvPr>
        </p:nvSpPr>
        <p:spPr>
          <a:xfrm>
            <a:off x="505866" y="356081"/>
            <a:ext cx="4341495" cy="482600"/>
          </a:xfrm>
          <a:prstGeom prst="rect">
            <a:avLst/>
          </a:prstGeom>
        </p:spPr>
        <p:txBody>
          <a:bodyPr vert="horz" wrap="square" lIns="0" tIns="12700" rIns="0" bIns="0" rtlCol="0">
            <a:spAutoFit/>
          </a:bodyPr>
          <a:lstStyle/>
          <a:p>
            <a:pPr marL="12700">
              <a:lnSpc>
                <a:spcPct val="100000"/>
              </a:lnSpc>
              <a:spcBef>
                <a:spcPts val="100"/>
              </a:spcBef>
              <a:tabLst>
                <a:tab pos="902969" algn="l"/>
              </a:tabLst>
            </a:pPr>
            <a:r>
              <a:rPr sz="4500" spc="104" baseline="2777" dirty="0">
                <a:solidFill>
                  <a:srgbClr val="8C4F04"/>
                </a:solidFill>
              </a:rPr>
              <a:t>4.7.</a:t>
            </a:r>
            <a:r>
              <a:rPr sz="4500" baseline="2777" dirty="0">
                <a:solidFill>
                  <a:srgbClr val="8C4F04"/>
                </a:solidFill>
              </a:rPr>
              <a:t>	</a:t>
            </a:r>
            <a:r>
              <a:rPr sz="2600" spc="135" dirty="0">
                <a:solidFill>
                  <a:srgbClr val="8C4F04"/>
                </a:solidFill>
              </a:rPr>
              <a:t>Balanço</a:t>
            </a:r>
            <a:r>
              <a:rPr sz="2600" spc="-25" dirty="0">
                <a:solidFill>
                  <a:srgbClr val="8C4F04"/>
                </a:solidFill>
              </a:rPr>
              <a:t> </a:t>
            </a:r>
            <a:r>
              <a:rPr sz="2600" spc="140" dirty="0">
                <a:solidFill>
                  <a:srgbClr val="8C4F04"/>
                </a:solidFill>
              </a:rPr>
              <a:t>Financeiro</a:t>
            </a:r>
            <a:endParaRPr sz="2600"/>
          </a:p>
        </p:txBody>
      </p:sp>
      <p:sp>
        <p:nvSpPr>
          <p:cNvPr id="4" name="object 4"/>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
        <p:nvSpPr>
          <p:cNvPr id="7" name="object 7"/>
          <p:cNvSpPr txBox="1"/>
          <p:nvPr/>
        </p:nvSpPr>
        <p:spPr>
          <a:xfrm>
            <a:off x="419328" y="2672887"/>
            <a:ext cx="1536472" cy="197490"/>
          </a:xfrm>
          <a:prstGeom prst="rect">
            <a:avLst/>
          </a:prstGeom>
        </p:spPr>
        <p:txBody>
          <a:bodyPr vert="horz" wrap="square" lIns="0" tIns="12700" rIns="0" bIns="0" rtlCol="0">
            <a:spAutoFit/>
          </a:bodyPr>
          <a:lstStyle/>
          <a:p>
            <a:pPr marL="12700">
              <a:lnSpc>
                <a:spcPct val="100000"/>
              </a:lnSpc>
              <a:spcBef>
                <a:spcPts val="100"/>
              </a:spcBef>
            </a:pPr>
            <a:r>
              <a:rPr sz="1200" b="1" spc="-10" dirty="0" err="1">
                <a:solidFill>
                  <a:srgbClr val="8C4F04"/>
                </a:solidFill>
                <a:latin typeface="Arial"/>
                <a:cs typeface="Arial"/>
              </a:rPr>
              <a:t>Continuação</a:t>
            </a:r>
            <a:r>
              <a:rPr lang="pt-BR" sz="1200" b="1" spc="-10" dirty="0">
                <a:solidFill>
                  <a:srgbClr val="8C4F04"/>
                </a:solidFill>
                <a:latin typeface="Arial"/>
                <a:cs typeface="Arial"/>
              </a:rPr>
              <a:t>...</a:t>
            </a:r>
            <a:endParaRPr sz="1200" dirty="0">
              <a:latin typeface="Arial"/>
              <a:cs typeface="Arial"/>
            </a:endParaRPr>
          </a:p>
        </p:txBody>
      </p:sp>
      <p:graphicFrame>
        <p:nvGraphicFramePr>
          <p:cNvPr id="8" name="Tabela 7">
            <a:extLst>
              <a:ext uri="{FF2B5EF4-FFF2-40B4-BE49-F238E27FC236}">
                <a16:creationId xmlns:a16="http://schemas.microsoft.com/office/drawing/2014/main" id="{6D79DFAB-CAC2-90FA-E61C-1594BD4F9EFA}"/>
              </a:ext>
            </a:extLst>
          </p:cNvPr>
          <p:cNvGraphicFramePr>
            <a:graphicFrameLocks noGrp="1"/>
          </p:cNvGraphicFramePr>
          <p:nvPr>
            <p:extLst>
              <p:ext uri="{D42A27DB-BD31-4B8C-83A1-F6EECF244321}">
                <p14:modId xmlns:p14="http://schemas.microsoft.com/office/powerpoint/2010/main" val="4130882477"/>
              </p:ext>
            </p:extLst>
          </p:nvPr>
        </p:nvGraphicFramePr>
        <p:xfrm>
          <a:off x="505867" y="2898776"/>
          <a:ext cx="11679395" cy="4830453"/>
        </p:xfrm>
        <a:graphic>
          <a:graphicData uri="http://schemas.openxmlformats.org/drawingml/2006/table">
            <a:tbl>
              <a:tblPr/>
              <a:tblGrid>
                <a:gridCol w="3232115">
                  <a:extLst>
                    <a:ext uri="{9D8B030D-6E8A-4147-A177-3AD203B41FA5}">
                      <a16:colId xmlns:a16="http://schemas.microsoft.com/office/drawing/2014/main" val="2331207150"/>
                    </a:ext>
                  </a:extLst>
                </a:gridCol>
                <a:gridCol w="1397500">
                  <a:extLst>
                    <a:ext uri="{9D8B030D-6E8A-4147-A177-3AD203B41FA5}">
                      <a16:colId xmlns:a16="http://schemas.microsoft.com/office/drawing/2014/main" val="874946729"/>
                    </a:ext>
                  </a:extLst>
                </a:gridCol>
                <a:gridCol w="1397501">
                  <a:extLst>
                    <a:ext uri="{9D8B030D-6E8A-4147-A177-3AD203B41FA5}">
                      <a16:colId xmlns:a16="http://schemas.microsoft.com/office/drawing/2014/main" val="1211704098"/>
                    </a:ext>
                  </a:extLst>
                </a:gridCol>
                <a:gridCol w="2859823">
                  <a:extLst>
                    <a:ext uri="{9D8B030D-6E8A-4147-A177-3AD203B41FA5}">
                      <a16:colId xmlns:a16="http://schemas.microsoft.com/office/drawing/2014/main" val="2150928792"/>
                    </a:ext>
                  </a:extLst>
                </a:gridCol>
                <a:gridCol w="1376797">
                  <a:extLst>
                    <a:ext uri="{9D8B030D-6E8A-4147-A177-3AD203B41FA5}">
                      <a16:colId xmlns:a16="http://schemas.microsoft.com/office/drawing/2014/main" val="2587200464"/>
                    </a:ext>
                  </a:extLst>
                </a:gridCol>
                <a:gridCol w="1415659">
                  <a:extLst>
                    <a:ext uri="{9D8B030D-6E8A-4147-A177-3AD203B41FA5}">
                      <a16:colId xmlns:a16="http://schemas.microsoft.com/office/drawing/2014/main" val="4129723576"/>
                    </a:ext>
                  </a:extLst>
                </a:gridCol>
              </a:tblGrid>
              <a:tr h="211947">
                <a:tc gridSpan="3">
                  <a:txBody>
                    <a:bodyPr/>
                    <a:lstStyle/>
                    <a:p>
                      <a:pPr algn="ct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INGRESSOS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gridSpan="3">
                  <a:txBody>
                    <a:bodyPr/>
                    <a:lstStyle/>
                    <a:p>
                      <a:pPr algn="ct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DISPÊNDIOS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51917062"/>
                  </a:ext>
                </a:extLst>
              </a:tr>
              <a:tr h="412319">
                <a:tc>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ESPECIFICAÇÃO </a:t>
                      </a:r>
                    </a:p>
                  </a:txBody>
                  <a:tcPr marL="6671" marR="6671" marT="6671"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Atual </a:t>
                      </a:r>
                    </a:p>
                  </a:txBody>
                  <a:tcPr marL="6671" marR="6671" marT="6671"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Anterior </a:t>
                      </a:r>
                    </a:p>
                  </a:txBody>
                  <a:tcPr marL="6671" marR="6671" marT="6671" marB="0" anchor="ctr">
                    <a:lnL>
                      <a:noFill/>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ESPECIFICAÇÃO </a:t>
                      </a:r>
                    </a:p>
                  </a:txBody>
                  <a:tcPr marL="6671" marR="6671" marT="6671" marB="0" anchor="ctr">
                    <a:lnL w="6350" cap="flat" cmpd="sng" algn="ctr">
                      <a:solidFill>
                        <a:srgbClr val="DFDFDF"/>
                      </a:solidFill>
                      <a:prstDash val="solid"/>
                      <a:round/>
                      <a:headEnd type="none" w="med" len="med"/>
                      <a:tailEnd type="none" w="med" len="med"/>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Atual </a:t>
                      </a:r>
                    </a:p>
                  </a:txBody>
                  <a:tcPr marL="6671" marR="6671" marT="6671"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tc>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Exercício Anterior </a:t>
                      </a:r>
                    </a:p>
                  </a:txBody>
                  <a:tcPr marL="6671" marR="6671" marT="6671" marB="0" anchor="ctr">
                    <a:lnL>
                      <a:noFill/>
                    </a:lnL>
                    <a:lnR>
                      <a:noFill/>
                    </a:lnR>
                    <a:lnT w="6350" cap="flat" cmpd="sng" algn="ctr">
                      <a:solidFill>
                        <a:srgbClr val="DFDFDF"/>
                      </a:solidFill>
                      <a:prstDash val="solid"/>
                      <a:round/>
                      <a:headEnd type="none" w="med" len="med"/>
                      <a:tailEnd type="none" w="med" len="med"/>
                    </a:lnT>
                    <a:lnB>
                      <a:noFill/>
                    </a:lnB>
                    <a:solidFill>
                      <a:srgbClr val="833C0C"/>
                    </a:solidFill>
                  </a:tcPr>
                </a:tc>
                <a:extLst>
                  <a:ext uri="{0D108BD9-81ED-4DB2-BD59-A6C34878D82A}">
                    <a16:rowId xmlns:a16="http://schemas.microsoft.com/office/drawing/2014/main" val="1814772564"/>
                  </a:ext>
                </a:extLst>
              </a:tr>
              <a:tr h="210575">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6671" marR="6671" marT="6671"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6671" marR="6671" marT="6671"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6671" marR="6671" marT="6671"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6671" marR="6671" marT="6671"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6671" marR="6671" marT="6671"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tc>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6671" marR="6671" marT="6671" marB="0">
                    <a:lnL>
                      <a:noFill/>
                    </a:lnL>
                    <a:lnR>
                      <a:noFill/>
                    </a:lnR>
                    <a:lnT>
                      <a:noFill/>
                    </a:lnT>
                    <a:lnB w="6350" cap="flat" cmpd="sng" algn="ctr">
                      <a:solidFill>
                        <a:srgbClr val="DFDFDF"/>
                      </a:solidFill>
                      <a:prstDash val="solid"/>
                      <a:round/>
                      <a:headEnd type="none" w="med" len="med"/>
                      <a:tailEnd type="none" w="med" len="med"/>
                    </a:lnB>
                    <a:solidFill>
                      <a:srgbClr val="833C0C"/>
                    </a:solidFill>
                  </a:tcPr>
                </a:tc>
                <a:extLst>
                  <a:ext uri="{0D108BD9-81ED-4DB2-BD59-A6C34878D82A}">
                    <a16:rowId xmlns:a16="http://schemas.microsoft.com/office/drawing/2014/main" val="3809104447"/>
                  </a:ext>
                </a:extLst>
              </a:tr>
              <a:tr h="21194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RECEITAS DE CAPITAL </a:t>
                      </a:r>
                    </a:p>
                  </a:txBody>
                  <a:tcPr marL="18012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2.500.000,00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946879741"/>
                  </a:ext>
                </a:extLst>
              </a:tr>
              <a:tr h="21194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TRANSFERÊNCIAS DE CAPITAL </a:t>
                      </a:r>
                    </a:p>
                  </a:txBody>
                  <a:tcPr marL="18012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2.500.000,00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2150594405"/>
                  </a:ext>
                </a:extLst>
              </a:tr>
              <a:tr h="21194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TRANSFERÊNCIAS DE CAPITAL </a:t>
                      </a:r>
                    </a:p>
                  </a:txBody>
                  <a:tcPr marL="24016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2.500.000,00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265750356"/>
                  </a:ext>
                </a:extLst>
              </a:tr>
              <a:tr h="21194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TRANSFERÊNCIAS DE CAPITAL </a:t>
                      </a:r>
                    </a:p>
                  </a:txBody>
                  <a:tcPr marL="30020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2.500.000,00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2104444423"/>
                  </a:ext>
                </a:extLst>
              </a:tr>
              <a:tr h="21194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Transferências Financeiras Recebidas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Transferências Financeiras Concedidas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612464329"/>
                  </a:ext>
                </a:extLst>
              </a:tr>
              <a:tr h="21194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Recebimentos Extraorçamentários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682.538,82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636.452,62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Pagamentos Extraorçamentários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740.949,01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830.086,10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2330818127"/>
                  </a:ext>
                </a:extLst>
              </a:tr>
              <a:tr h="412319">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Inscrição de Restos a Pagar Não Processados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17.314,24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Pagamentos de Restos a Pagar Não Processados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207.000,00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1925322377"/>
                  </a:ext>
                </a:extLst>
              </a:tr>
              <a:tr h="412319">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Inscrição de Restos a Pagar Processados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29.374,47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Pagamentos de Restos a Pagar Processados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29.374,47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9.337,11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3714519539"/>
                  </a:ext>
                </a:extLst>
              </a:tr>
              <a:tr h="412319">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Depósitos Restituíveis e Valores Vinculados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91.533,85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dirty="0">
                          <a:solidFill>
                            <a:srgbClr val="833C0C"/>
                          </a:solidFill>
                          <a:effectLst/>
                          <a:highlight>
                            <a:srgbClr val="EAEAEA"/>
                          </a:highlight>
                          <a:latin typeface="Arial" panose="020B0604020202020204" pitchFamily="34" charset="0"/>
                          <a:cs typeface="Arial" panose="020B0604020202020204" pitchFamily="34" charset="0"/>
                        </a:rPr>
                        <a:t> 69.575,82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Depósitos Restituíveis e Valores Vinculados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75.367,78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60.972,44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458357540"/>
                  </a:ext>
                </a:extLst>
              </a:tr>
              <a:tr h="412319">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Outros Recebimentos Extraorçamentários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573.690,73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537.502,33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Outros Pagamentos Extraorçamentários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636.206,76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552.776,55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1581776100"/>
                  </a:ext>
                </a:extLst>
              </a:tr>
              <a:tr h="412319">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Saldo em espécie do Exercício Anterior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1.361.438,41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1.453.754,06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Saldo em espécie para o Exercício Seguinte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1.673.121,96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1.361.438,41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3630473688"/>
                  </a:ext>
                </a:extLst>
              </a:tr>
              <a:tr h="211947">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Caixa e Equivalente de Caixa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1.360.248,40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1.452.564,05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Caixa e Equivalente de Caixa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1.670.316,54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1.360.248,40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noFill/>
                  </a:tcPr>
                </a:tc>
                <a:extLst>
                  <a:ext uri="{0D108BD9-81ED-4DB2-BD59-A6C34878D82A}">
                    <a16:rowId xmlns:a16="http://schemas.microsoft.com/office/drawing/2014/main" val="1758543525"/>
                  </a:ext>
                </a:extLst>
              </a:tr>
              <a:tr h="211947">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Depósitos. Rest. Vlrs Vinculados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1.190,01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1.190,01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Depósitos. Rest. Vlrs Vinculados </a:t>
                      </a:r>
                    </a:p>
                  </a:txBody>
                  <a:tcPr marL="60040"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2.805,42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1.190,01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AEAEA"/>
                    </a:solidFill>
                  </a:tcPr>
                </a:tc>
                <a:extLst>
                  <a:ext uri="{0D108BD9-81ED-4DB2-BD59-A6C34878D82A}">
                    <a16:rowId xmlns:a16="http://schemas.microsoft.com/office/drawing/2014/main" val="2887568596"/>
                  </a:ext>
                </a:extLst>
              </a:tr>
              <a:tr h="238441">
                <a:tc>
                  <a:txBody>
                    <a:bodyPr/>
                    <a:lstStyle/>
                    <a:p>
                      <a:pPr algn="l" rtl="0" fontAlgn="ctr"/>
                      <a:r>
                        <a:rPr lang="pt-BR" sz="1000" b="0" i="0" u="none" strike="noStrike" dirty="0">
                          <a:solidFill>
                            <a:srgbClr val="833C0C"/>
                          </a:solidFill>
                          <a:effectLst/>
                          <a:highlight>
                            <a:srgbClr val="E1E1E1"/>
                          </a:highlight>
                          <a:latin typeface="Arial" panose="020B0604020202020204" pitchFamily="34" charset="0"/>
                          <a:cs typeface="Arial" panose="020B0604020202020204" pitchFamily="34" charset="0"/>
                        </a:rPr>
                        <a:t> Total: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1E1E1"/>
                    </a:solidFill>
                  </a:tcPr>
                </a:tc>
                <a:tc>
                  <a:txBody>
                    <a:bodyPr/>
                    <a:lstStyle/>
                    <a:p>
                      <a:pPr algn="r" rtl="0" fontAlgn="ctr"/>
                      <a:r>
                        <a:rPr lang="pt-BR" sz="1000" b="1" i="0" u="none" strike="noStrike">
                          <a:solidFill>
                            <a:srgbClr val="833C0C"/>
                          </a:solidFill>
                          <a:effectLst/>
                          <a:highlight>
                            <a:srgbClr val="E1E1E1"/>
                          </a:highlight>
                          <a:latin typeface="Arial" panose="020B0604020202020204" pitchFamily="34" charset="0"/>
                          <a:cs typeface="Arial" panose="020B0604020202020204" pitchFamily="34" charset="0"/>
                        </a:rPr>
                        <a:t> 4.221.592,06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1E1E1"/>
                    </a:solidFill>
                  </a:tcPr>
                </a:tc>
                <a:tc>
                  <a:txBody>
                    <a:bodyPr/>
                    <a:lstStyle/>
                    <a:p>
                      <a:pPr algn="r" rtl="0" fontAlgn="ctr"/>
                      <a:r>
                        <a:rPr lang="pt-BR" sz="1000" b="1" i="0" u="none" strike="noStrike">
                          <a:solidFill>
                            <a:srgbClr val="833C0C"/>
                          </a:solidFill>
                          <a:effectLst/>
                          <a:highlight>
                            <a:srgbClr val="E1E1E1"/>
                          </a:highlight>
                          <a:latin typeface="Arial" panose="020B0604020202020204" pitchFamily="34" charset="0"/>
                          <a:cs typeface="Arial" panose="020B0604020202020204" pitchFamily="34" charset="0"/>
                        </a:rPr>
                        <a:t> 6.265.226,46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1E1E1"/>
                    </a:solidFill>
                  </a:tcPr>
                </a:tc>
                <a:tc>
                  <a:txBody>
                    <a:bodyPr/>
                    <a:lstStyle/>
                    <a:p>
                      <a:pPr algn="r" rtl="0" fontAlgn="ctr"/>
                      <a:r>
                        <a:rPr lang="pt-BR" sz="1000" b="1" i="0" u="none" strike="noStrike">
                          <a:solidFill>
                            <a:srgbClr val="833C0C"/>
                          </a:solidFill>
                          <a:effectLst/>
                          <a:highlight>
                            <a:srgbClr val="E1E1E1"/>
                          </a:highlight>
                          <a:latin typeface="Arial" panose="020B0604020202020204" pitchFamily="34" charset="0"/>
                          <a:cs typeface="Arial" panose="020B0604020202020204" pitchFamily="34" charset="0"/>
                        </a:rPr>
                        <a:t>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1E1E1"/>
                    </a:solidFill>
                  </a:tcPr>
                </a:tc>
                <a:tc>
                  <a:txBody>
                    <a:bodyPr/>
                    <a:lstStyle/>
                    <a:p>
                      <a:pPr algn="r" rtl="0" fontAlgn="ctr"/>
                      <a:r>
                        <a:rPr lang="pt-BR" sz="1000" b="1" i="0" u="none" strike="noStrike">
                          <a:solidFill>
                            <a:srgbClr val="833C0C"/>
                          </a:solidFill>
                          <a:effectLst/>
                          <a:highlight>
                            <a:srgbClr val="E1E1E1"/>
                          </a:highlight>
                          <a:latin typeface="Arial" panose="020B0604020202020204" pitchFamily="34" charset="0"/>
                          <a:cs typeface="Arial" panose="020B0604020202020204" pitchFamily="34" charset="0"/>
                        </a:rPr>
                        <a:t> 4.242.794,71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1E1E1"/>
                    </a:solidFill>
                  </a:tcPr>
                </a:tc>
                <a:tc>
                  <a:txBody>
                    <a:bodyPr/>
                    <a:lstStyle/>
                    <a:p>
                      <a:pPr algn="r" rtl="0" fontAlgn="ctr"/>
                      <a:r>
                        <a:rPr lang="pt-BR" sz="1000" b="1" i="0" u="none" strike="noStrike" dirty="0">
                          <a:solidFill>
                            <a:srgbClr val="833C0C"/>
                          </a:solidFill>
                          <a:effectLst/>
                          <a:highlight>
                            <a:srgbClr val="E1E1E1"/>
                          </a:highlight>
                          <a:latin typeface="Arial" panose="020B0604020202020204" pitchFamily="34" charset="0"/>
                          <a:cs typeface="Arial" panose="020B0604020202020204" pitchFamily="34" charset="0"/>
                        </a:rPr>
                        <a:t> 6.265.226,46 </a:t>
                      </a:r>
                    </a:p>
                  </a:txBody>
                  <a:tcPr marL="6671" marR="6671" marT="6671" marB="0" anchor="ctr">
                    <a:lnL w="6350" cap="flat" cmpd="sng" algn="ctr">
                      <a:solidFill>
                        <a:srgbClr val="DFDFDF"/>
                      </a:solidFill>
                      <a:prstDash val="solid"/>
                      <a:round/>
                      <a:headEnd type="none" w="med" len="med"/>
                      <a:tailEnd type="none" w="med" len="med"/>
                    </a:lnL>
                    <a:lnR w="6350" cap="flat" cmpd="sng" algn="ctr">
                      <a:solidFill>
                        <a:srgbClr val="DFDFDF"/>
                      </a:solidFill>
                      <a:prstDash val="solid"/>
                      <a:round/>
                      <a:headEnd type="none" w="med" len="med"/>
                      <a:tailEnd type="none" w="med" len="med"/>
                    </a:lnR>
                    <a:lnT w="635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solidFill>
                      <a:srgbClr val="E1E1E1"/>
                    </a:solidFill>
                  </a:tcPr>
                </a:tc>
                <a:extLst>
                  <a:ext uri="{0D108BD9-81ED-4DB2-BD59-A6C34878D82A}">
                    <a16:rowId xmlns:a16="http://schemas.microsoft.com/office/drawing/2014/main" val="1483947076"/>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41245" cy="197490"/>
          </a:xfrm>
          <a:prstGeom prst="rect">
            <a:avLst/>
          </a:prstGeom>
        </p:spPr>
        <p:txBody>
          <a:bodyPr vert="horz" wrap="square" lIns="0" tIns="12700" rIns="0" bIns="0" rtlCol="0">
            <a:spAutoFit/>
          </a:bodyPr>
          <a:lstStyle/>
          <a:p>
            <a:pPr marL="12700">
              <a:lnSpc>
                <a:spcPct val="100000"/>
              </a:lnSpc>
              <a:spcBef>
                <a:spcPts val="100"/>
              </a:spcBef>
            </a:pPr>
            <a:r>
              <a:rPr sz="1200" spc="114" dirty="0">
                <a:solidFill>
                  <a:srgbClr val="646363"/>
                </a:solidFill>
                <a:latin typeface="Century Gothic"/>
                <a:cs typeface="Century Gothic"/>
              </a:rPr>
              <a:t>48</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1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xfrm>
            <a:off x="463058" y="356081"/>
            <a:ext cx="8018780" cy="482600"/>
          </a:xfrm>
          <a:prstGeom prst="rect">
            <a:avLst/>
          </a:prstGeom>
        </p:spPr>
        <p:txBody>
          <a:bodyPr vert="horz" wrap="square" lIns="0" tIns="12700" rIns="0" bIns="0" rtlCol="0">
            <a:spAutoFit/>
          </a:bodyPr>
          <a:lstStyle/>
          <a:p>
            <a:pPr marL="12700">
              <a:lnSpc>
                <a:spcPct val="100000"/>
              </a:lnSpc>
              <a:spcBef>
                <a:spcPts val="100"/>
              </a:spcBef>
              <a:tabLst>
                <a:tab pos="950594" algn="l"/>
              </a:tabLst>
            </a:pPr>
            <a:r>
              <a:rPr sz="4500" spc="247" baseline="2777" dirty="0">
                <a:solidFill>
                  <a:srgbClr val="8C4F04"/>
                </a:solidFill>
              </a:rPr>
              <a:t>4.8.</a:t>
            </a:r>
            <a:r>
              <a:rPr sz="4500" baseline="2777" dirty="0">
                <a:solidFill>
                  <a:srgbClr val="8C4F04"/>
                </a:solidFill>
              </a:rPr>
              <a:t>	</a:t>
            </a:r>
            <a:r>
              <a:rPr sz="2600" spc="70" dirty="0">
                <a:solidFill>
                  <a:srgbClr val="8C4F04"/>
                </a:solidFill>
              </a:rPr>
              <a:t>Demonstração</a:t>
            </a:r>
            <a:r>
              <a:rPr sz="2600" spc="-35" dirty="0">
                <a:solidFill>
                  <a:srgbClr val="8C4F04"/>
                </a:solidFill>
              </a:rPr>
              <a:t> </a:t>
            </a:r>
            <a:r>
              <a:rPr sz="2600" spc="-75" dirty="0">
                <a:solidFill>
                  <a:srgbClr val="8C4F04"/>
                </a:solidFill>
              </a:rPr>
              <a:t>de</a:t>
            </a:r>
            <a:r>
              <a:rPr sz="2600" spc="-30" dirty="0">
                <a:solidFill>
                  <a:srgbClr val="8C4F04"/>
                </a:solidFill>
              </a:rPr>
              <a:t> </a:t>
            </a:r>
            <a:r>
              <a:rPr sz="2600" spc="45" dirty="0">
                <a:solidFill>
                  <a:srgbClr val="8C4F04"/>
                </a:solidFill>
              </a:rPr>
              <a:t>Variações</a:t>
            </a:r>
            <a:r>
              <a:rPr sz="2600" spc="-30" dirty="0">
                <a:solidFill>
                  <a:srgbClr val="8C4F04"/>
                </a:solidFill>
              </a:rPr>
              <a:t> </a:t>
            </a:r>
            <a:r>
              <a:rPr sz="2600" spc="135" dirty="0">
                <a:solidFill>
                  <a:srgbClr val="8C4F04"/>
                </a:solidFill>
              </a:rPr>
              <a:t>Patrimoniais</a:t>
            </a:r>
            <a:endParaRPr sz="2600"/>
          </a:p>
        </p:txBody>
      </p:sp>
      <p:sp>
        <p:nvSpPr>
          <p:cNvPr id="6" name="object 6"/>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
        <p:nvSpPr>
          <p:cNvPr id="7" name="object 7"/>
          <p:cNvSpPr txBox="1"/>
          <p:nvPr/>
        </p:nvSpPr>
        <p:spPr>
          <a:xfrm>
            <a:off x="425838" y="1595954"/>
            <a:ext cx="11760200" cy="659155"/>
          </a:xfrm>
          <a:prstGeom prst="rect">
            <a:avLst/>
          </a:prstGeom>
        </p:spPr>
        <p:txBody>
          <a:bodyPr vert="horz" wrap="square" lIns="0" tIns="12700" rIns="0" bIns="0" rtlCol="0">
            <a:spAutoFit/>
          </a:bodyPr>
          <a:lstStyle/>
          <a:p>
            <a:pPr marL="12700" marR="5080" indent="635" algn="just">
              <a:lnSpc>
                <a:spcPct val="100000"/>
              </a:lnSpc>
              <a:spcBef>
                <a:spcPts val="100"/>
              </a:spcBef>
            </a:pPr>
            <a:r>
              <a:rPr sz="1400" dirty="0">
                <a:solidFill>
                  <a:srgbClr val="8C4F04"/>
                </a:solidFill>
                <a:latin typeface="Century Gothic"/>
                <a:cs typeface="Century Gothic"/>
              </a:rPr>
              <a:t>A</a:t>
            </a:r>
            <a:r>
              <a:rPr sz="1400" spc="5" dirty="0">
                <a:solidFill>
                  <a:srgbClr val="8C4F04"/>
                </a:solidFill>
                <a:latin typeface="Century Gothic"/>
                <a:cs typeface="Century Gothic"/>
              </a:rPr>
              <a:t> </a:t>
            </a:r>
            <a:r>
              <a:rPr sz="1400" spc="70" dirty="0">
                <a:solidFill>
                  <a:srgbClr val="8C4F04"/>
                </a:solidFill>
                <a:latin typeface="Century Gothic"/>
                <a:cs typeface="Century Gothic"/>
              </a:rPr>
              <a:t>DVP</a:t>
            </a:r>
            <a:r>
              <a:rPr sz="1400" spc="5" dirty="0">
                <a:solidFill>
                  <a:srgbClr val="8C4F04"/>
                </a:solidFill>
                <a:latin typeface="Century Gothic"/>
                <a:cs typeface="Century Gothic"/>
              </a:rPr>
              <a:t> </a:t>
            </a:r>
            <a:r>
              <a:rPr sz="1400" spc="-20" dirty="0">
                <a:solidFill>
                  <a:srgbClr val="8C4F04"/>
                </a:solidFill>
                <a:latin typeface="Century Gothic"/>
                <a:cs typeface="Century Gothic"/>
              </a:rPr>
              <a:t>evidencia</a:t>
            </a:r>
            <a:r>
              <a:rPr sz="1400" spc="10" dirty="0">
                <a:solidFill>
                  <a:srgbClr val="8C4F04"/>
                </a:solidFill>
                <a:latin typeface="Century Gothic"/>
                <a:cs typeface="Century Gothic"/>
              </a:rPr>
              <a:t> </a:t>
            </a:r>
            <a:r>
              <a:rPr sz="1400" dirty="0">
                <a:solidFill>
                  <a:srgbClr val="8C4F04"/>
                </a:solidFill>
                <a:latin typeface="Century Gothic"/>
                <a:cs typeface="Century Gothic"/>
              </a:rPr>
              <a:t>as</a:t>
            </a:r>
            <a:r>
              <a:rPr sz="1400" spc="5" dirty="0">
                <a:solidFill>
                  <a:srgbClr val="8C4F04"/>
                </a:solidFill>
                <a:latin typeface="Century Gothic"/>
                <a:cs typeface="Century Gothic"/>
              </a:rPr>
              <a:t> </a:t>
            </a:r>
            <a:r>
              <a:rPr sz="1400" spc="-25" dirty="0">
                <a:solidFill>
                  <a:srgbClr val="8C4F04"/>
                </a:solidFill>
                <a:latin typeface="Century Gothic"/>
                <a:cs typeface="Century Gothic"/>
              </a:rPr>
              <a:t>alterações</a:t>
            </a:r>
            <a:r>
              <a:rPr sz="1400" spc="10" dirty="0">
                <a:solidFill>
                  <a:srgbClr val="8C4F04"/>
                </a:solidFill>
                <a:latin typeface="Century Gothic"/>
                <a:cs typeface="Century Gothic"/>
              </a:rPr>
              <a:t> </a:t>
            </a:r>
            <a:r>
              <a:rPr sz="1400" dirty="0">
                <a:solidFill>
                  <a:srgbClr val="8C4F04"/>
                </a:solidFill>
                <a:latin typeface="Century Gothic"/>
                <a:cs typeface="Century Gothic"/>
              </a:rPr>
              <a:t>ocorridas</a:t>
            </a:r>
            <a:r>
              <a:rPr sz="1400" spc="5" dirty="0">
                <a:solidFill>
                  <a:srgbClr val="8C4F04"/>
                </a:solidFill>
                <a:latin typeface="Century Gothic"/>
                <a:cs typeface="Century Gothic"/>
              </a:rPr>
              <a:t> </a:t>
            </a:r>
            <a:r>
              <a:rPr sz="1400" dirty="0">
                <a:solidFill>
                  <a:srgbClr val="8C4F04"/>
                </a:solidFill>
                <a:latin typeface="Century Gothic"/>
                <a:cs typeface="Century Gothic"/>
              </a:rPr>
              <a:t>no</a:t>
            </a:r>
            <a:r>
              <a:rPr sz="1400" spc="5" dirty="0">
                <a:solidFill>
                  <a:srgbClr val="8C4F04"/>
                </a:solidFill>
                <a:latin typeface="Century Gothic"/>
                <a:cs typeface="Century Gothic"/>
              </a:rPr>
              <a:t> </a:t>
            </a:r>
            <a:r>
              <a:rPr sz="1400" dirty="0">
                <a:solidFill>
                  <a:srgbClr val="8C4F04"/>
                </a:solidFill>
                <a:latin typeface="Century Gothic"/>
                <a:cs typeface="Century Gothic"/>
              </a:rPr>
              <a:t>patrimônio</a:t>
            </a:r>
            <a:r>
              <a:rPr sz="1400" spc="10" dirty="0">
                <a:solidFill>
                  <a:srgbClr val="8C4F04"/>
                </a:solidFill>
                <a:latin typeface="Century Gothic"/>
                <a:cs typeface="Century Gothic"/>
              </a:rPr>
              <a:t> </a:t>
            </a:r>
            <a:r>
              <a:rPr sz="1400" dirty="0">
                <a:solidFill>
                  <a:srgbClr val="8C4F04"/>
                </a:solidFill>
                <a:latin typeface="Century Gothic"/>
                <a:cs typeface="Century Gothic"/>
              </a:rPr>
              <a:t>do</a:t>
            </a:r>
            <a:r>
              <a:rPr sz="1400" spc="5" dirty="0">
                <a:solidFill>
                  <a:srgbClr val="8C4F04"/>
                </a:solidFill>
                <a:latin typeface="Century Gothic"/>
                <a:cs typeface="Century Gothic"/>
              </a:rPr>
              <a:t> </a:t>
            </a:r>
            <a:r>
              <a:rPr sz="1400" dirty="0">
                <a:solidFill>
                  <a:srgbClr val="8C4F04"/>
                </a:solidFill>
                <a:latin typeface="Century Gothic"/>
                <a:cs typeface="Century Gothic"/>
              </a:rPr>
              <a:t>Conselho</a:t>
            </a:r>
            <a:r>
              <a:rPr sz="1400" spc="10" dirty="0">
                <a:solidFill>
                  <a:srgbClr val="8C4F04"/>
                </a:solidFill>
                <a:latin typeface="Century Gothic"/>
                <a:cs typeface="Century Gothic"/>
              </a:rPr>
              <a:t> </a:t>
            </a:r>
            <a:r>
              <a:rPr sz="1400" dirty="0">
                <a:solidFill>
                  <a:srgbClr val="8C4F04"/>
                </a:solidFill>
                <a:latin typeface="Century Gothic"/>
                <a:cs typeface="Century Gothic"/>
              </a:rPr>
              <a:t>durante</a:t>
            </a:r>
            <a:r>
              <a:rPr sz="1400" spc="5" dirty="0">
                <a:solidFill>
                  <a:srgbClr val="8C4F04"/>
                </a:solidFill>
                <a:latin typeface="Century Gothic"/>
                <a:cs typeface="Century Gothic"/>
              </a:rPr>
              <a:t> </a:t>
            </a:r>
            <a:r>
              <a:rPr sz="1400" dirty="0">
                <a:solidFill>
                  <a:srgbClr val="8C4F04"/>
                </a:solidFill>
                <a:latin typeface="Century Gothic"/>
                <a:cs typeface="Century Gothic"/>
              </a:rPr>
              <a:t>o</a:t>
            </a:r>
            <a:r>
              <a:rPr sz="1400" spc="5" dirty="0">
                <a:solidFill>
                  <a:srgbClr val="8C4F04"/>
                </a:solidFill>
                <a:latin typeface="Century Gothic"/>
                <a:cs typeface="Century Gothic"/>
              </a:rPr>
              <a:t> </a:t>
            </a:r>
            <a:r>
              <a:rPr sz="1400" spc="-10" dirty="0">
                <a:solidFill>
                  <a:srgbClr val="8C4F04"/>
                </a:solidFill>
                <a:latin typeface="Century Gothic"/>
                <a:cs typeface="Century Gothic"/>
              </a:rPr>
              <a:t>exercício</a:t>
            </a:r>
            <a:r>
              <a:rPr sz="1400" spc="10" dirty="0">
                <a:solidFill>
                  <a:srgbClr val="8C4F04"/>
                </a:solidFill>
                <a:latin typeface="Century Gothic"/>
                <a:cs typeface="Century Gothic"/>
              </a:rPr>
              <a:t> </a:t>
            </a:r>
            <a:r>
              <a:rPr sz="1400" dirty="0">
                <a:solidFill>
                  <a:srgbClr val="8C4F04"/>
                </a:solidFill>
                <a:latin typeface="Century Gothic"/>
                <a:cs typeface="Century Gothic"/>
              </a:rPr>
              <a:t>financeiro.</a:t>
            </a:r>
            <a:r>
              <a:rPr sz="1400" spc="5" dirty="0">
                <a:solidFill>
                  <a:srgbClr val="8C4F04"/>
                </a:solidFill>
                <a:latin typeface="Century Gothic"/>
                <a:cs typeface="Century Gothic"/>
              </a:rPr>
              <a:t> </a:t>
            </a:r>
            <a:r>
              <a:rPr sz="1400" spc="75" dirty="0">
                <a:solidFill>
                  <a:srgbClr val="8C4F04"/>
                </a:solidFill>
                <a:latin typeface="Century Gothic"/>
                <a:cs typeface="Century Gothic"/>
              </a:rPr>
              <a:t>Essa</a:t>
            </a:r>
            <a:r>
              <a:rPr sz="1400" spc="10" dirty="0">
                <a:solidFill>
                  <a:srgbClr val="8C4F04"/>
                </a:solidFill>
                <a:latin typeface="Century Gothic"/>
                <a:cs typeface="Century Gothic"/>
              </a:rPr>
              <a:t> </a:t>
            </a:r>
            <a:r>
              <a:rPr sz="1400" dirty="0">
                <a:solidFill>
                  <a:srgbClr val="8C4F04"/>
                </a:solidFill>
                <a:latin typeface="Century Gothic"/>
                <a:cs typeface="Century Gothic"/>
              </a:rPr>
              <a:t>demonstração</a:t>
            </a:r>
            <a:r>
              <a:rPr sz="1400" spc="5" dirty="0">
                <a:solidFill>
                  <a:srgbClr val="8C4F04"/>
                </a:solidFill>
                <a:latin typeface="Century Gothic"/>
                <a:cs typeface="Century Gothic"/>
              </a:rPr>
              <a:t> </a:t>
            </a:r>
            <a:r>
              <a:rPr sz="1400" spc="-25" dirty="0">
                <a:solidFill>
                  <a:srgbClr val="8C4F04"/>
                </a:solidFill>
                <a:latin typeface="Century Gothic"/>
                <a:cs typeface="Century Gothic"/>
              </a:rPr>
              <a:t>apura</a:t>
            </a:r>
            <a:r>
              <a:rPr sz="1400" spc="5" dirty="0">
                <a:solidFill>
                  <a:srgbClr val="8C4F04"/>
                </a:solidFill>
                <a:latin typeface="Century Gothic"/>
                <a:cs typeface="Century Gothic"/>
              </a:rPr>
              <a:t> </a:t>
            </a:r>
            <a:r>
              <a:rPr sz="1400" dirty="0">
                <a:solidFill>
                  <a:srgbClr val="8C4F04"/>
                </a:solidFill>
                <a:latin typeface="Century Gothic"/>
                <a:cs typeface="Century Gothic"/>
              </a:rPr>
              <a:t>o</a:t>
            </a:r>
            <a:r>
              <a:rPr sz="1400" spc="10" dirty="0">
                <a:solidFill>
                  <a:srgbClr val="8C4F04"/>
                </a:solidFill>
                <a:latin typeface="Century Gothic"/>
                <a:cs typeface="Century Gothic"/>
              </a:rPr>
              <a:t> </a:t>
            </a:r>
            <a:r>
              <a:rPr sz="1400" spc="60" dirty="0">
                <a:solidFill>
                  <a:srgbClr val="8C4F04"/>
                </a:solidFill>
                <a:latin typeface="Century Gothic"/>
                <a:cs typeface="Century Gothic"/>
              </a:rPr>
              <a:t>resul- </a:t>
            </a:r>
            <a:r>
              <a:rPr sz="1400" dirty="0">
                <a:solidFill>
                  <a:srgbClr val="8C4F04"/>
                </a:solidFill>
                <a:latin typeface="Century Gothic"/>
                <a:cs typeface="Century Gothic"/>
              </a:rPr>
              <a:t>tado</a:t>
            </a:r>
            <a:r>
              <a:rPr sz="1400" spc="125" dirty="0">
                <a:solidFill>
                  <a:srgbClr val="8C4F04"/>
                </a:solidFill>
                <a:latin typeface="Century Gothic"/>
                <a:cs typeface="Century Gothic"/>
              </a:rPr>
              <a:t> </a:t>
            </a:r>
            <a:r>
              <a:rPr sz="1400" dirty="0">
                <a:solidFill>
                  <a:srgbClr val="8C4F04"/>
                </a:solidFill>
                <a:latin typeface="Century Gothic"/>
                <a:cs typeface="Century Gothic"/>
              </a:rPr>
              <a:t>patrimonial,</a:t>
            </a:r>
            <a:r>
              <a:rPr sz="1400" spc="125" dirty="0">
                <a:solidFill>
                  <a:srgbClr val="8C4F04"/>
                </a:solidFill>
                <a:latin typeface="Century Gothic"/>
                <a:cs typeface="Century Gothic"/>
              </a:rPr>
              <a:t> </a:t>
            </a:r>
            <a:r>
              <a:rPr sz="1400" dirty="0">
                <a:solidFill>
                  <a:srgbClr val="8C4F04"/>
                </a:solidFill>
                <a:latin typeface="Century Gothic"/>
                <a:cs typeface="Century Gothic"/>
              </a:rPr>
              <a:t>que</a:t>
            </a:r>
            <a:r>
              <a:rPr sz="1400" spc="125" dirty="0">
                <a:solidFill>
                  <a:srgbClr val="8C4F04"/>
                </a:solidFill>
                <a:latin typeface="Century Gothic"/>
                <a:cs typeface="Century Gothic"/>
              </a:rPr>
              <a:t> </a:t>
            </a:r>
            <a:r>
              <a:rPr sz="1400" dirty="0">
                <a:solidFill>
                  <a:srgbClr val="8C4F04"/>
                </a:solidFill>
                <a:latin typeface="Century Gothic"/>
                <a:cs typeface="Century Gothic"/>
              </a:rPr>
              <a:t>pode</a:t>
            </a:r>
            <a:r>
              <a:rPr sz="1400" spc="130" dirty="0">
                <a:solidFill>
                  <a:srgbClr val="8C4F04"/>
                </a:solidFill>
                <a:latin typeface="Century Gothic"/>
                <a:cs typeface="Century Gothic"/>
              </a:rPr>
              <a:t> </a:t>
            </a:r>
            <a:r>
              <a:rPr sz="1400" spc="65" dirty="0">
                <a:solidFill>
                  <a:srgbClr val="8C4F04"/>
                </a:solidFill>
                <a:latin typeface="Century Gothic"/>
                <a:cs typeface="Century Gothic"/>
              </a:rPr>
              <a:t>ser</a:t>
            </a:r>
            <a:r>
              <a:rPr sz="1400" spc="125" dirty="0">
                <a:solidFill>
                  <a:srgbClr val="8C4F04"/>
                </a:solidFill>
                <a:latin typeface="Century Gothic"/>
                <a:cs typeface="Century Gothic"/>
              </a:rPr>
              <a:t> </a:t>
            </a:r>
            <a:r>
              <a:rPr sz="1400" dirty="0">
                <a:solidFill>
                  <a:srgbClr val="8C4F04"/>
                </a:solidFill>
                <a:latin typeface="Century Gothic"/>
                <a:cs typeface="Century Gothic"/>
              </a:rPr>
              <a:t>positivo</a:t>
            </a:r>
            <a:r>
              <a:rPr sz="1400" spc="125" dirty="0">
                <a:solidFill>
                  <a:srgbClr val="8C4F04"/>
                </a:solidFill>
                <a:latin typeface="Century Gothic"/>
                <a:cs typeface="Century Gothic"/>
              </a:rPr>
              <a:t> </a:t>
            </a:r>
            <a:r>
              <a:rPr sz="1400" dirty="0">
                <a:solidFill>
                  <a:srgbClr val="8C4F04"/>
                </a:solidFill>
                <a:latin typeface="Century Gothic"/>
                <a:cs typeface="Century Gothic"/>
              </a:rPr>
              <a:t>ou</a:t>
            </a:r>
            <a:r>
              <a:rPr sz="1400" spc="130" dirty="0">
                <a:solidFill>
                  <a:srgbClr val="8C4F04"/>
                </a:solidFill>
                <a:latin typeface="Century Gothic"/>
                <a:cs typeface="Century Gothic"/>
              </a:rPr>
              <a:t> </a:t>
            </a:r>
            <a:r>
              <a:rPr sz="1400" dirty="0">
                <a:solidFill>
                  <a:srgbClr val="8C4F04"/>
                </a:solidFill>
                <a:latin typeface="Century Gothic"/>
                <a:cs typeface="Century Gothic"/>
              </a:rPr>
              <a:t>negativo,</a:t>
            </a:r>
            <a:r>
              <a:rPr sz="1400" spc="125" dirty="0">
                <a:solidFill>
                  <a:srgbClr val="8C4F04"/>
                </a:solidFill>
                <a:latin typeface="Century Gothic"/>
                <a:cs typeface="Century Gothic"/>
              </a:rPr>
              <a:t> </a:t>
            </a:r>
            <a:r>
              <a:rPr sz="1400" dirty="0">
                <a:solidFill>
                  <a:srgbClr val="8C4F04"/>
                </a:solidFill>
                <a:latin typeface="Century Gothic"/>
                <a:cs typeface="Century Gothic"/>
              </a:rPr>
              <a:t>dependendo</a:t>
            </a:r>
            <a:r>
              <a:rPr sz="1400" spc="125" dirty="0">
                <a:solidFill>
                  <a:srgbClr val="8C4F04"/>
                </a:solidFill>
                <a:latin typeface="Century Gothic"/>
                <a:cs typeface="Century Gothic"/>
              </a:rPr>
              <a:t>  </a:t>
            </a:r>
            <a:r>
              <a:rPr sz="1400" dirty="0">
                <a:solidFill>
                  <a:srgbClr val="8C4F04"/>
                </a:solidFill>
                <a:latin typeface="Century Gothic"/>
                <a:cs typeface="Century Gothic"/>
              </a:rPr>
              <a:t>do</a:t>
            </a:r>
            <a:r>
              <a:rPr sz="1400" spc="125" dirty="0">
                <a:solidFill>
                  <a:srgbClr val="8C4F04"/>
                </a:solidFill>
                <a:latin typeface="Century Gothic"/>
                <a:cs typeface="Century Gothic"/>
              </a:rPr>
              <a:t> </a:t>
            </a:r>
            <a:r>
              <a:rPr sz="1400" dirty="0">
                <a:solidFill>
                  <a:srgbClr val="8C4F04"/>
                </a:solidFill>
                <a:latin typeface="Century Gothic"/>
                <a:cs typeface="Century Gothic"/>
              </a:rPr>
              <a:t>resultado</a:t>
            </a:r>
            <a:r>
              <a:rPr sz="1400" spc="130" dirty="0">
                <a:solidFill>
                  <a:srgbClr val="8C4F04"/>
                </a:solidFill>
                <a:latin typeface="Century Gothic"/>
                <a:cs typeface="Century Gothic"/>
              </a:rPr>
              <a:t> </a:t>
            </a:r>
            <a:r>
              <a:rPr sz="1400" dirty="0">
                <a:solidFill>
                  <a:srgbClr val="8C4F04"/>
                </a:solidFill>
                <a:latin typeface="Century Gothic"/>
                <a:cs typeface="Century Gothic"/>
              </a:rPr>
              <a:t>líquido</a:t>
            </a:r>
            <a:r>
              <a:rPr sz="1400" spc="125" dirty="0">
                <a:solidFill>
                  <a:srgbClr val="8C4F04"/>
                </a:solidFill>
                <a:latin typeface="Century Gothic"/>
                <a:cs typeface="Century Gothic"/>
              </a:rPr>
              <a:t> </a:t>
            </a:r>
            <a:r>
              <a:rPr sz="1400" dirty="0">
                <a:solidFill>
                  <a:srgbClr val="8C4F04"/>
                </a:solidFill>
                <a:latin typeface="Century Gothic"/>
                <a:cs typeface="Century Gothic"/>
              </a:rPr>
              <a:t>entre</a:t>
            </a:r>
            <a:r>
              <a:rPr sz="1400" spc="125" dirty="0">
                <a:solidFill>
                  <a:srgbClr val="8C4F04"/>
                </a:solidFill>
                <a:latin typeface="Century Gothic"/>
                <a:cs typeface="Century Gothic"/>
              </a:rPr>
              <a:t> </a:t>
            </a:r>
            <a:r>
              <a:rPr sz="1400" dirty="0">
                <a:solidFill>
                  <a:srgbClr val="8C4F04"/>
                </a:solidFill>
                <a:latin typeface="Century Gothic"/>
                <a:cs typeface="Century Gothic"/>
              </a:rPr>
              <a:t>as</a:t>
            </a:r>
            <a:r>
              <a:rPr sz="1400" spc="130" dirty="0">
                <a:solidFill>
                  <a:srgbClr val="8C4F04"/>
                </a:solidFill>
                <a:latin typeface="Century Gothic"/>
                <a:cs typeface="Century Gothic"/>
              </a:rPr>
              <a:t> </a:t>
            </a:r>
            <a:r>
              <a:rPr sz="1400" spc="-10" dirty="0">
                <a:solidFill>
                  <a:srgbClr val="8C4F04"/>
                </a:solidFill>
                <a:latin typeface="Century Gothic"/>
                <a:cs typeface="Century Gothic"/>
              </a:rPr>
              <a:t>variações</a:t>
            </a:r>
            <a:r>
              <a:rPr sz="1400" spc="125" dirty="0">
                <a:solidFill>
                  <a:srgbClr val="8C4F04"/>
                </a:solidFill>
                <a:latin typeface="Century Gothic"/>
                <a:cs typeface="Century Gothic"/>
              </a:rPr>
              <a:t> </a:t>
            </a:r>
            <a:r>
              <a:rPr sz="1400" dirty="0">
                <a:solidFill>
                  <a:srgbClr val="8C4F04"/>
                </a:solidFill>
                <a:latin typeface="Century Gothic"/>
                <a:cs typeface="Century Gothic"/>
              </a:rPr>
              <a:t>aumentativas</a:t>
            </a:r>
            <a:r>
              <a:rPr sz="1400" spc="125" dirty="0">
                <a:solidFill>
                  <a:srgbClr val="8C4F04"/>
                </a:solidFill>
                <a:latin typeface="Century Gothic"/>
                <a:cs typeface="Century Gothic"/>
              </a:rPr>
              <a:t> </a:t>
            </a:r>
            <a:r>
              <a:rPr sz="1400" dirty="0">
                <a:solidFill>
                  <a:srgbClr val="8C4F04"/>
                </a:solidFill>
                <a:latin typeface="Century Gothic"/>
                <a:cs typeface="Century Gothic"/>
              </a:rPr>
              <a:t>e</a:t>
            </a:r>
            <a:r>
              <a:rPr sz="1400" spc="125" dirty="0">
                <a:solidFill>
                  <a:srgbClr val="8C4F04"/>
                </a:solidFill>
                <a:latin typeface="Century Gothic"/>
                <a:cs typeface="Century Gothic"/>
              </a:rPr>
              <a:t> </a:t>
            </a:r>
            <a:r>
              <a:rPr sz="1400" spc="75" dirty="0">
                <a:solidFill>
                  <a:srgbClr val="8C4F04"/>
                </a:solidFill>
                <a:latin typeface="Century Gothic"/>
                <a:cs typeface="Century Gothic"/>
              </a:rPr>
              <a:t>diminu- </a:t>
            </a:r>
            <a:r>
              <a:rPr sz="1400" dirty="0">
                <a:solidFill>
                  <a:srgbClr val="8C4F04"/>
                </a:solidFill>
                <a:latin typeface="Century Gothic"/>
                <a:cs typeface="Century Gothic"/>
              </a:rPr>
              <a:t>tivas.</a:t>
            </a:r>
            <a:r>
              <a:rPr sz="1400" spc="85" dirty="0">
                <a:solidFill>
                  <a:srgbClr val="8C4F04"/>
                </a:solidFill>
                <a:latin typeface="Century Gothic"/>
                <a:cs typeface="Century Gothic"/>
              </a:rPr>
              <a:t> </a:t>
            </a:r>
            <a:r>
              <a:rPr sz="1400" dirty="0">
                <a:solidFill>
                  <a:srgbClr val="8C4F04"/>
                </a:solidFill>
                <a:latin typeface="Century Gothic"/>
                <a:cs typeface="Century Gothic"/>
              </a:rPr>
              <a:t>O</a:t>
            </a:r>
            <a:r>
              <a:rPr sz="1400" spc="90" dirty="0">
                <a:solidFill>
                  <a:srgbClr val="8C4F04"/>
                </a:solidFill>
                <a:latin typeface="Century Gothic"/>
                <a:cs typeface="Century Gothic"/>
              </a:rPr>
              <a:t> </a:t>
            </a:r>
            <a:r>
              <a:rPr sz="1400" dirty="0">
                <a:solidFill>
                  <a:srgbClr val="8C4F04"/>
                </a:solidFill>
                <a:latin typeface="Century Gothic"/>
                <a:cs typeface="Century Gothic"/>
              </a:rPr>
              <a:t>valor</a:t>
            </a:r>
            <a:r>
              <a:rPr sz="1400" spc="90" dirty="0">
                <a:solidFill>
                  <a:srgbClr val="8C4F04"/>
                </a:solidFill>
                <a:latin typeface="Century Gothic"/>
                <a:cs typeface="Century Gothic"/>
              </a:rPr>
              <a:t> </a:t>
            </a:r>
            <a:r>
              <a:rPr sz="1400" spc="-10" dirty="0">
                <a:solidFill>
                  <a:srgbClr val="8C4F04"/>
                </a:solidFill>
                <a:latin typeface="Century Gothic"/>
                <a:cs typeface="Century Gothic"/>
              </a:rPr>
              <a:t>apurado</a:t>
            </a:r>
            <a:r>
              <a:rPr sz="1400" spc="90" dirty="0">
                <a:solidFill>
                  <a:srgbClr val="8C4F04"/>
                </a:solidFill>
                <a:latin typeface="Century Gothic"/>
                <a:cs typeface="Century Gothic"/>
              </a:rPr>
              <a:t> </a:t>
            </a:r>
            <a:r>
              <a:rPr sz="1400" dirty="0">
                <a:solidFill>
                  <a:srgbClr val="8C4F04"/>
                </a:solidFill>
                <a:latin typeface="Century Gothic"/>
                <a:cs typeface="Century Gothic"/>
              </a:rPr>
              <a:t>compõe</a:t>
            </a:r>
            <a:r>
              <a:rPr sz="1400" spc="90" dirty="0">
                <a:solidFill>
                  <a:srgbClr val="8C4F04"/>
                </a:solidFill>
                <a:latin typeface="Century Gothic"/>
                <a:cs typeface="Century Gothic"/>
              </a:rPr>
              <a:t> </a:t>
            </a:r>
            <a:r>
              <a:rPr sz="1400" dirty="0">
                <a:solidFill>
                  <a:srgbClr val="8C4F04"/>
                </a:solidFill>
                <a:latin typeface="Century Gothic"/>
                <a:cs typeface="Century Gothic"/>
              </a:rPr>
              <a:t>o</a:t>
            </a:r>
            <a:r>
              <a:rPr sz="1400" spc="90" dirty="0">
                <a:solidFill>
                  <a:srgbClr val="8C4F04"/>
                </a:solidFill>
                <a:latin typeface="Century Gothic"/>
                <a:cs typeface="Century Gothic"/>
              </a:rPr>
              <a:t> </a:t>
            </a:r>
            <a:r>
              <a:rPr sz="1400" spc="55" dirty="0">
                <a:solidFill>
                  <a:srgbClr val="8C4F04"/>
                </a:solidFill>
                <a:latin typeface="Century Gothic"/>
                <a:cs typeface="Century Gothic"/>
              </a:rPr>
              <a:t>Patrimônio</a:t>
            </a:r>
            <a:r>
              <a:rPr sz="1400" spc="90" dirty="0">
                <a:solidFill>
                  <a:srgbClr val="8C4F04"/>
                </a:solidFill>
                <a:latin typeface="Century Gothic"/>
                <a:cs typeface="Century Gothic"/>
              </a:rPr>
              <a:t> </a:t>
            </a:r>
            <a:r>
              <a:rPr sz="1400" spc="55" dirty="0">
                <a:solidFill>
                  <a:srgbClr val="8C4F04"/>
                </a:solidFill>
                <a:latin typeface="Century Gothic"/>
                <a:cs typeface="Century Gothic"/>
              </a:rPr>
              <a:t>Líquido</a:t>
            </a:r>
            <a:r>
              <a:rPr sz="1400" spc="85" dirty="0">
                <a:solidFill>
                  <a:srgbClr val="8C4F04"/>
                </a:solidFill>
                <a:latin typeface="Century Gothic"/>
                <a:cs typeface="Century Gothic"/>
              </a:rPr>
              <a:t> </a:t>
            </a:r>
            <a:r>
              <a:rPr sz="1400" dirty="0">
                <a:solidFill>
                  <a:srgbClr val="8C4F04"/>
                </a:solidFill>
                <a:latin typeface="Century Gothic"/>
                <a:cs typeface="Century Gothic"/>
              </a:rPr>
              <a:t>demonstrado</a:t>
            </a:r>
            <a:r>
              <a:rPr sz="1400" spc="90" dirty="0">
                <a:solidFill>
                  <a:srgbClr val="8C4F04"/>
                </a:solidFill>
                <a:latin typeface="Century Gothic"/>
                <a:cs typeface="Century Gothic"/>
              </a:rPr>
              <a:t> </a:t>
            </a:r>
            <a:r>
              <a:rPr sz="1400" dirty="0">
                <a:solidFill>
                  <a:srgbClr val="8C4F04"/>
                </a:solidFill>
                <a:latin typeface="Century Gothic"/>
                <a:cs typeface="Century Gothic"/>
              </a:rPr>
              <a:t>no</a:t>
            </a:r>
            <a:r>
              <a:rPr sz="1400" spc="90" dirty="0">
                <a:solidFill>
                  <a:srgbClr val="8C4F04"/>
                </a:solidFill>
                <a:latin typeface="Century Gothic"/>
                <a:cs typeface="Century Gothic"/>
              </a:rPr>
              <a:t> BP.</a:t>
            </a:r>
            <a:endParaRPr sz="1400" dirty="0">
              <a:latin typeface="Century Gothic"/>
              <a:cs typeface="Century Gothic"/>
            </a:endParaRPr>
          </a:p>
        </p:txBody>
      </p:sp>
      <p:graphicFrame>
        <p:nvGraphicFramePr>
          <p:cNvPr id="8" name="Tabela 7">
            <a:extLst>
              <a:ext uri="{FF2B5EF4-FFF2-40B4-BE49-F238E27FC236}">
                <a16:creationId xmlns:a16="http://schemas.microsoft.com/office/drawing/2014/main" id="{E228D8FE-C576-68F6-64F2-D6FD5294FEC4}"/>
              </a:ext>
            </a:extLst>
          </p:cNvPr>
          <p:cNvGraphicFramePr>
            <a:graphicFrameLocks noGrp="1"/>
          </p:cNvGraphicFramePr>
          <p:nvPr>
            <p:extLst>
              <p:ext uri="{D42A27DB-BD31-4B8C-83A1-F6EECF244321}">
                <p14:modId xmlns:p14="http://schemas.microsoft.com/office/powerpoint/2010/main" val="3663502059"/>
              </p:ext>
            </p:extLst>
          </p:nvPr>
        </p:nvGraphicFramePr>
        <p:xfrm>
          <a:off x="425838" y="2527300"/>
          <a:ext cx="11893162" cy="7012517"/>
        </p:xfrm>
        <a:graphic>
          <a:graphicData uri="http://schemas.openxmlformats.org/drawingml/2006/table">
            <a:tbl>
              <a:tblPr/>
              <a:tblGrid>
                <a:gridCol w="436496">
                  <a:extLst>
                    <a:ext uri="{9D8B030D-6E8A-4147-A177-3AD203B41FA5}">
                      <a16:colId xmlns:a16="http://schemas.microsoft.com/office/drawing/2014/main" val="503919912"/>
                    </a:ext>
                  </a:extLst>
                </a:gridCol>
                <a:gridCol w="121272">
                  <a:extLst>
                    <a:ext uri="{9D8B030D-6E8A-4147-A177-3AD203B41FA5}">
                      <a16:colId xmlns:a16="http://schemas.microsoft.com/office/drawing/2014/main" val="2587373625"/>
                    </a:ext>
                  </a:extLst>
                </a:gridCol>
                <a:gridCol w="333493">
                  <a:extLst>
                    <a:ext uri="{9D8B030D-6E8A-4147-A177-3AD203B41FA5}">
                      <a16:colId xmlns:a16="http://schemas.microsoft.com/office/drawing/2014/main" val="883298149"/>
                    </a:ext>
                  </a:extLst>
                </a:gridCol>
                <a:gridCol w="90953">
                  <a:extLst>
                    <a:ext uri="{9D8B030D-6E8A-4147-A177-3AD203B41FA5}">
                      <a16:colId xmlns:a16="http://schemas.microsoft.com/office/drawing/2014/main" val="1291926405"/>
                    </a:ext>
                  </a:extLst>
                </a:gridCol>
                <a:gridCol w="73866">
                  <a:extLst>
                    <a:ext uri="{9D8B030D-6E8A-4147-A177-3AD203B41FA5}">
                      <a16:colId xmlns:a16="http://schemas.microsoft.com/office/drawing/2014/main" val="1343478921"/>
                    </a:ext>
                  </a:extLst>
                </a:gridCol>
                <a:gridCol w="1263232">
                  <a:extLst>
                    <a:ext uri="{9D8B030D-6E8A-4147-A177-3AD203B41FA5}">
                      <a16:colId xmlns:a16="http://schemas.microsoft.com/office/drawing/2014/main" val="238134697"/>
                    </a:ext>
                  </a:extLst>
                </a:gridCol>
                <a:gridCol w="596244">
                  <a:extLst>
                    <a:ext uri="{9D8B030D-6E8A-4147-A177-3AD203B41FA5}">
                      <a16:colId xmlns:a16="http://schemas.microsoft.com/office/drawing/2014/main" val="953329778"/>
                    </a:ext>
                  </a:extLst>
                </a:gridCol>
                <a:gridCol w="394128">
                  <a:extLst>
                    <a:ext uri="{9D8B030D-6E8A-4147-A177-3AD203B41FA5}">
                      <a16:colId xmlns:a16="http://schemas.microsoft.com/office/drawing/2014/main" val="2022076072"/>
                    </a:ext>
                  </a:extLst>
                </a:gridCol>
                <a:gridCol w="73866">
                  <a:extLst>
                    <a:ext uri="{9D8B030D-6E8A-4147-A177-3AD203B41FA5}">
                      <a16:colId xmlns:a16="http://schemas.microsoft.com/office/drawing/2014/main" val="1335732845"/>
                    </a:ext>
                  </a:extLst>
                </a:gridCol>
                <a:gridCol w="90953">
                  <a:extLst>
                    <a:ext uri="{9D8B030D-6E8A-4147-A177-3AD203B41FA5}">
                      <a16:colId xmlns:a16="http://schemas.microsoft.com/office/drawing/2014/main" val="2708140299"/>
                    </a:ext>
                  </a:extLst>
                </a:gridCol>
                <a:gridCol w="384022">
                  <a:extLst>
                    <a:ext uri="{9D8B030D-6E8A-4147-A177-3AD203B41FA5}">
                      <a16:colId xmlns:a16="http://schemas.microsoft.com/office/drawing/2014/main" val="835427286"/>
                    </a:ext>
                  </a:extLst>
                </a:gridCol>
                <a:gridCol w="717516">
                  <a:extLst>
                    <a:ext uri="{9D8B030D-6E8A-4147-A177-3AD203B41FA5}">
                      <a16:colId xmlns:a16="http://schemas.microsoft.com/office/drawing/2014/main" val="2301328221"/>
                    </a:ext>
                  </a:extLst>
                </a:gridCol>
                <a:gridCol w="121272">
                  <a:extLst>
                    <a:ext uri="{9D8B030D-6E8A-4147-A177-3AD203B41FA5}">
                      <a16:colId xmlns:a16="http://schemas.microsoft.com/office/drawing/2014/main" val="3836969152"/>
                    </a:ext>
                  </a:extLst>
                </a:gridCol>
                <a:gridCol w="151587">
                  <a:extLst>
                    <a:ext uri="{9D8B030D-6E8A-4147-A177-3AD203B41FA5}">
                      <a16:colId xmlns:a16="http://schemas.microsoft.com/office/drawing/2014/main" val="3036808791"/>
                    </a:ext>
                  </a:extLst>
                </a:gridCol>
                <a:gridCol w="788256">
                  <a:extLst>
                    <a:ext uri="{9D8B030D-6E8A-4147-A177-3AD203B41FA5}">
                      <a16:colId xmlns:a16="http://schemas.microsoft.com/office/drawing/2014/main" val="1411948613"/>
                    </a:ext>
                  </a:extLst>
                </a:gridCol>
                <a:gridCol w="252647">
                  <a:extLst>
                    <a:ext uri="{9D8B030D-6E8A-4147-A177-3AD203B41FA5}">
                      <a16:colId xmlns:a16="http://schemas.microsoft.com/office/drawing/2014/main" val="3842527159"/>
                    </a:ext>
                  </a:extLst>
                </a:gridCol>
                <a:gridCol w="436496">
                  <a:extLst>
                    <a:ext uri="{9D8B030D-6E8A-4147-A177-3AD203B41FA5}">
                      <a16:colId xmlns:a16="http://schemas.microsoft.com/office/drawing/2014/main" val="2906033622"/>
                    </a:ext>
                  </a:extLst>
                </a:gridCol>
                <a:gridCol w="949950">
                  <a:extLst>
                    <a:ext uri="{9D8B030D-6E8A-4147-A177-3AD203B41FA5}">
                      <a16:colId xmlns:a16="http://schemas.microsoft.com/office/drawing/2014/main" val="2084860250"/>
                    </a:ext>
                  </a:extLst>
                </a:gridCol>
                <a:gridCol w="73866">
                  <a:extLst>
                    <a:ext uri="{9D8B030D-6E8A-4147-A177-3AD203B41FA5}">
                      <a16:colId xmlns:a16="http://schemas.microsoft.com/office/drawing/2014/main" val="2755347291"/>
                    </a:ext>
                  </a:extLst>
                </a:gridCol>
                <a:gridCol w="80847">
                  <a:extLst>
                    <a:ext uri="{9D8B030D-6E8A-4147-A177-3AD203B41FA5}">
                      <a16:colId xmlns:a16="http://schemas.microsoft.com/office/drawing/2014/main" val="1915249558"/>
                    </a:ext>
                  </a:extLst>
                </a:gridCol>
                <a:gridCol w="282964">
                  <a:extLst>
                    <a:ext uri="{9D8B030D-6E8A-4147-A177-3AD203B41FA5}">
                      <a16:colId xmlns:a16="http://schemas.microsoft.com/office/drawing/2014/main" val="1020003785"/>
                    </a:ext>
                  </a:extLst>
                </a:gridCol>
                <a:gridCol w="73866">
                  <a:extLst>
                    <a:ext uri="{9D8B030D-6E8A-4147-A177-3AD203B41FA5}">
                      <a16:colId xmlns:a16="http://schemas.microsoft.com/office/drawing/2014/main" val="4238439634"/>
                    </a:ext>
                  </a:extLst>
                </a:gridCol>
                <a:gridCol w="798362">
                  <a:extLst>
                    <a:ext uri="{9D8B030D-6E8A-4147-A177-3AD203B41FA5}">
                      <a16:colId xmlns:a16="http://schemas.microsoft.com/office/drawing/2014/main" val="3805509178"/>
                    </a:ext>
                  </a:extLst>
                </a:gridCol>
                <a:gridCol w="73866">
                  <a:extLst>
                    <a:ext uri="{9D8B030D-6E8A-4147-A177-3AD203B41FA5}">
                      <a16:colId xmlns:a16="http://schemas.microsoft.com/office/drawing/2014/main" val="2758973098"/>
                    </a:ext>
                  </a:extLst>
                </a:gridCol>
                <a:gridCol w="73866">
                  <a:extLst>
                    <a:ext uri="{9D8B030D-6E8A-4147-A177-3AD203B41FA5}">
                      <a16:colId xmlns:a16="http://schemas.microsoft.com/office/drawing/2014/main" val="3275667740"/>
                    </a:ext>
                  </a:extLst>
                </a:gridCol>
                <a:gridCol w="73866">
                  <a:extLst>
                    <a:ext uri="{9D8B030D-6E8A-4147-A177-3AD203B41FA5}">
                      <a16:colId xmlns:a16="http://schemas.microsoft.com/office/drawing/2014/main" val="4213842527"/>
                    </a:ext>
                  </a:extLst>
                </a:gridCol>
                <a:gridCol w="454763">
                  <a:extLst>
                    <a:ext uri="{9D8B030D-6E8A-4147-A177-3AD203B41FA5}">
                      <a16:colId xmlns:a16="http://schemas.microsoft.com/office/drawing/2014/main" val="1467858638"/>
                    </a:ext>
                  </a:extLst>
                </a:gridCol>
                <a:gridCol w="606351">
                  <a:extLst>
                    <a:ext uri="{9D8B030D-6E8A-4147-A177-3AD203B41FA5}">
                      <a16:colId xmlns:a16="http://schemas.microsoft.com/office/drawing/2014/main" val="3736442244"/>
                    </a:ext>
                  </a:extLst>
                </a:gridCol>
                <a:gridCol w="960056">
                  <a:extLst>
                    <a:ext uri="{9D8B030D-6E8A-4147-A177-3AD203B41FA5}">
                      <a16:colId xmlns:a16="http://schemas.microsoft.com/office/drawing/2014/main" val="2791925490"/>
                    </a:ext>
                  </a:extLst>
                </a:gridCol>
                <a:gridCol w="242541">
                  <a:extLst>
                    <a:ext uri="{9D8B030D-6E8A-4147-A177-3AD203B41FA5}">
                      <a16:colId xmlns:a16="http://schemas.microsoft.com/office/drawing/2014/main" val="1649883981"/>
                    </a:ext>
                  </a:extLst>
                </a:gridCol>
                <a:gridCol w="73866">
                  <a:extLst>
                    <a:ext uri="{9D8B030D-6E8A-4147-A177-3AD203B41FA5}">
                      <a16:colId xmlns:a16="http://schemas.microsoft.com/office/drawing/2014/main" val="2050644452"/>
                    </a:ext>
                  </a:extLst>
                </a:gridCol>
                <a:gridCol w="101059">
                  <a:extLst>
                    <a:ext uri="{9D8B030D-6E8A-4147-A177-3AD203B41FA5}">
                      <a16:colId xmlns:a16="http://schemas.microsoft.com/office/drawing/2014/main" val="3634554892"/>
                    </a:ext>
                  </a:extLst>
                </a:gridCol>
                <a:gridCol w="394128">
                  <a:extLst>
                    <a:ext uri="{9D8B030D-6E8A-4147-A177-3AD203B41FA5}">
                      <a16:colId xmlns:a16="http://schemas.microsoft.com/office/drawing/2014/main" val="618558546"/>
                    </a:ext>
                  </a:extLst>
                </a:gridCol>
                <a:gridCol w="151587">
                  <a:extLst>
                    <a:ext uri="{9D8B030D-6E8A-4147-A177-3AD203B41FA5}">
                      <a16:colId xmlns:a16="http://schemas.microsoft.com/office/drawing/2014/main" val="2740749101"/>
                    </a:ext>
                  </a:extLst>
                </a:gridCol>
                <a:gridCol w="101059">
                  <a:extLst>
                    <a:ext uri="{9D8B030D-6E8A-4147-A177-3AD203B41FA5}">
                      <a16:colId xmlns:a16="http://schemas.microsoft.com/office/drawing/2014/main" val="2897106326"/>
                    </a:ext>
                  </a:extLst>
                </a:gridCol>
              </a:tblGrid>
              <a:tr h="295460">
                <a:tc gridSpan="35">
                  <a:txBody>
                    <a:bodyPr/>
                    <a:lstStyle/>
                    <a:p>
                      <a:pPr algn="ct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VARIAÇÕES PATRIMONIAIS QUANTITATIVAS</a:t>
                      </a:r>
                    </a:p>
                  </a:txBody>
                  <a:tcPr marL="5156" marR="5156" marT="5156" marB="0">
                    <a:lnL>
                      <a:noFill/>
                    </a:lnL>
                    <a:lnR>
                      <a:noFill/>
                    </a:lnR>
                    <a:lnT>
                      <a:noFill/>
                    </a:lnT>
                    <a:lnB>
                      <a:noFill/>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6817665"/>
                  </a:ext>
                </a:extLst>
              </a:tr>
              <a:tr h="418570">
                <a:tc gridSpan="11">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5156" marR="5156" marT="5156" marB="0">
                    <a:lnL>
                      <a:noFill/>
                    </a:lnL>
                    <a:lnR>
                      <a:noFill/>
                    </a:lnR>
                    <a:lnT>
                      <a:noFill/>
                    </a:lnT>
                    <a:lnB w="6350" cap="flat" cmpd="sng" algn="ctr">
                      <a:solidFill>
                        <a:srgbClr val="E5E5E5"/>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5156" marR="5156" marT="5156" marB="0" anchor="ctr">
                    <a:lnL>
                      <a:noFill/>
                    </a:lnL>
                    <a:lnR>
                      <a:noFill/>
                    </a:lnR>
                    <a:lnT>
                      <a:noFill/>
                    </a:lnT>
                    <a:lnB w="6350" cap="flat" cmpd="sng" algn="ctr">
                      <a:solidFill>
                        <a:srgbClr val="E5E5E5"/>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Anterior</a:t>
                      </a:r>
                    </a:p>
                  </a:txBody>
                  <a:tcPr marL="5156" marR="5156" marT="5156" marB="0" anchor="ctr">
                    <a:lnL>
                      <a:noFill/>
                    </a:lnL>
                    <a:lnR>
                      <a:noFill/>
                    </a:lnR>
                    <a:lnT>
                      <a:noFill/>
                    </a:lnT>
                    <a:lnB w="6350" cap="flat" cmpd="sng" algn="ctr">
                      <a:solidFill>
                        <a:srgbClr val="E5E5E5"/>
                      </a:solidFill>
                      <a:prstDash val="solid"/>
                      <a:round/>
                      <a:headEnd type="none" w="med" len="med"/>
                      <a:tailEnd type="none" w="med" len="med"/>
                    </a:lnB>
                    <a:solidFill>
                      <a:srgbClr val="833C0C"/>
                    </a:solidFill>
                  </a:tcPr>
                </a:tc>
                <a:tc hMerge="1">
                  <a:txBody>
                    <a:bodyPr/>
                    <a:lstStyle/>
                    <a:p>
                      <a:endParaRPr lang="pt-BR"/>
                    </a:p>
                  </a:txBody>
                  <a:tcPr/>
                </a:tc>
                <a:tc gridSpan="12">
                  <a:txBody>
                    <a:bodyPr/>
                    <a:lstStyle/>
                    <a:p>
                      <a:pPr algn="r"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5156" marR="5156" marT="5156" marB="0">
                    <a:lnL>
                      <a:noFill/>
                    </a:lnL>
                    <a:lnR>
                      <a:noFill/>
                    </a:lnR>
                    <a:lnT>
                      <a:noFill/>
                    </a:lnT>
                    <a:lnB w="6350" cap="flat" cmpd="sng" algn="ctr">
                      <a:solidFill>
                        <a:srgbClr val="E5E5E5"/>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5156" marR="5156" marT="5156" marB="0" anchor="ctr">
                    <a:lnL>
                      <a:noFill/>
                    </a:lnL>
                    <a:lnR>
                      <a:noFill/>
                    </a:lnR>
                    <a:lnT>
                      <a:noFill/>
                    </a:lnT>
                    <a:lnB w="6350" cap="flat" cmpd="sng" algn="ctr">
                      <a:solidFill>
                        <a:srgbClr val="E5E5E5"/>
                      </a:solidFill>
                      <a:prstDash val="solid"/>
                      <a:round/>
                      <a:headEnd type="none" w="med" len="med"/>
                      <a:tailEnd type="none" w="med" len="med"/>
                    </a:lnB>
                    <a:solidFill>
                      <a:srgbClr val="833C0C"/>
                    </a:solidFill>
                  </a:tcPr>
                </a:tc>
                <a:tc gridSpan="6">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Anterior</a:t>
                      </a:r>
                    </a:p>
                  </a:txBody>
                  <a:tcPr marL="5156" marR="5156" marT="5156" marB="0" anchor="ctr">
                    <a:lnL>
                      <a:noFill/>
                    </a:lnL>
                    <a:lnR>
                      <a:noFill/>
                    </a:lnR>
                    <a:lnT>
                      <a:noFill/>
                    </a:lnT>
                    <a:lnB w="6350" cap="flat" cmpd="sng" algn="ctr">
                      <a:solidFill>
                        <a:srgbClr val="E5E5E5"/>
                      </a:solidFill>
                      <a:prstDash val="solid"/>
                      <a:round/>
                      <a:headEnd type="none" w="med" len="med"/>
                      <a:tailEnd type="none" w="med" len="med"/>
                    </a:lnB>
                    <a:solidFill>
                      <a:srgbClr val="833C0C"/>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82186725"/>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VARIACAO PATRIMONIAL AUMENTATIVA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1.912.070,45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1.531.137,99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VARIACAO PATRIMONIAL DIMINUTIVA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603.874,35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461.370,93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90383972"/>
                  </a:ext>
                </a:extLst>
              </a:tr>
              <a:tr h="184663">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IMPOSTOS, TAXAS E CONTRIBUICOES DE MELHORIA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11.320,00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11.565,00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PESSOAL E ENCARGOS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103.170,48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70.377,60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1707696"/>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TAXAS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11.320,00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11.565,00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REMUNERACAO A PESSOAL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71.776,75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44.961,74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09593522"/>
                  </a:ext>
                </a:extLst>
              </a:tr>
              <a:tr h="196974">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TAXAS PELA PRESTACAO DE SERVICOS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11.320,00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11.565,00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REMUNERACAO A PESSOAL ATIVO CIVIL - ABRANGIDOS PELO RGPS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71.776,75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44.961,74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54859425"/>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CONTRIBUICOES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1.877.395,80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1.504.211,08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ENCARGOS PATRONAIS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19.785,62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12.179,96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72716754"/>
                  </a:ext>
                </a:extLst>
              </a:tr>
              <a:tr h="184663">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CONTRIBUICOES DE INTERESSE DAS CATEGORIAS PROFISSIONAIS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1.877.395,80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1.504.211,08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ENCARGOS PATRONAIS - RGPS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14.888,64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9.432,54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3434378"/>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CONTRIBUICOES SOCIAIS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1.877.395,80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1.504.211,08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ENCARGOS PATRONAIS - FGTS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4.896,98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2.747,42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59314511"/>
                  </a:ext>
                </a:extLst>
              </a:tr>
              <a:tr h="196974">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VARIACOES PATRIMONIAIS AUMENTATIVAS FINANCEIRAS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23.354,65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15.361,91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BENEFICIOS A PESSOAL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11.608,11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13.235,90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55043422"/>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JUROS E ENCARGOS DE MORA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987,31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1.785,85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BENEFICIOS A PESSOAL - RGPS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11.608,11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13.235,90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98379766"/>
                  </a:ext>
                </a:extLst>
              </a:tr>
              <a:tr h="320082">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JUROS E ENCARGOS DE MORA SOBRE FORNECIMENTOS DE BENS E SERVIÇOS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987,31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1.785,85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USO DE BENS, SERVICOS E CONSUMO DE CAPITAL FIXO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21.525,56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10.301,88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26738395"/>
                  </a:ext>
                </a:extLst>
              </a:tr>
              <a:tr h="196974">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VARIACOES MONETARIAS E CAMBIAIS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2.294,00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3.314,57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USO DE MATERIAL DE CONSUMO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646,84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733,91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20587366"/>
                  </a:ext>
                </a:extLst>
              </a:tr>
              <a:tr h="184663">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OUTRAS VARIACOES MONETARIAS E CAMBIAIS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2.294,00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3.314,57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CONSUMO DE MATERIAL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646,84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733,91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26837424"/>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OUTRAS VARIACOES PATRIMONIAIS AUMENTATIVAS – FINANCEIRAS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20.073,34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10.261,49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SERVICOS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8.053,84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7.501,09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3915224"/>
                  </a:ext>
                </a:extLst>
              </a:tr>
              <a:tr h="196974">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OUTRAS VARIACOES PATRIMONIAIS AUMENTATIVAS – FINANCEIRAS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20.073,34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10.261,49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SERVICOS TERCEIROS - PF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4.150,00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4.575,00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20183771"/>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SERVICOS TERCEIROS - PJ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3.903,84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2.926,09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47734425"/>
                  </a:ext>
                </a:extLst>
              </a:tr>
              <a:tr h="184663">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DEPRECIACAO, AMORTIZACAO E EXAUSTAO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12.824,88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2.066,88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99775951"/>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DEPRECIACAO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12.824,88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2.066,88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94589391"/>
                  </a:ext>
                </a:extLst>
              </a:tr>
              <a:tr h="196974">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TRANSFERENCIAS E DELEGACOES CONCEDIDAS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475.219,33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380.691,45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61144193"/>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TRANSFERENCIAS INTRAGOVERNAMENTAIS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475.219,33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380.691,45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29233709"/>
                  </a:ext>
                </a:extLst>
              </a:tr>
              <a:tr h="184663">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TRANSFERENCIAS CONCEDIDAS  PARA A EXECUCAO ORCAMENTARIA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475.219,33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380.691,45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31287792"/>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TRIBUTARIAS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3.958,98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2951023"/>
                  </a:ext>
                </a:extLst>
              </a:tr>
              <a:tr h="196974">
                <a:tc gridSpan="11">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 IMPOSTOS, TAXAS E CONTRIBUICOES DE MELHORIA </a:t>
                      </a:r>
                    </a:p>
                  </a:txBody>
                  <a:tcPr marL="139225"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3.958,98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49360666"/>
                  </a:ext>
                </a:extLst>
              </a:tr>
              <a:tr h="184663">
                <a:tc gridSpan="11">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gridSpan="1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IMPOSTOS, TAXAS E CONTRIBUICOES DE MELHORIA </a:t>
                      </a:r>
                    </a:p>
                  </a:txBody>
                  <a:tcPr marL="185633"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3.958,98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gridSpan="6">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AEAE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9702492"/>
                  </a:ext>
                </a:extLst>
              </a:tr>
              <a:tr h="258529">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extLst>
                  <a:ext uri="{0D108BD9-81ED-4DB2-BD59-A6C34878D82A}">
                    <a16:rowId xmlns:a16="http://schemas.microsoft.com/office/drawing/2014/main" val="1457109154"/>
                  </a:ext>
                </a:extLst>
              </a:tr>
              <a:tr h="184663">
                <a:tc gridSpan="11">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Total das Variações Ativas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1.912.070,45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1.531.137,99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Total das Variações Passivas :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603.874,35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461.370,93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3294377"/>
                  </a:ext>
                </a:extLst>
              </a:tr>
              <a:tr h="196974">
                <a:tc gridSpan="35">
                  <a:txBody>
                    <a:bodyPr/>
                    <a:lstStyle/>
                    <a:p>
                      <a:pPr algn="ctr" rtl="0" fontAlgn="ctr"/>
                      <a:r>
                        <a:rPr lang="pt-BR" sz="1000" b="1" i="0" u="none" strike="noStrike">
                          <a:solidFill>
                            <a:srgbClr val="833C0C"/>
                          </a:solidFill>
                          <a:effectLst/>
                          <a:highlight>
                            <a:srgbClr val="E1E1E1"/>
                          </a:highlight>
                          <a:latin typeface="Arial" panose="020B0604020202020204" pitchFamily="34" charset="0"/>
                          <a:cs typeface="Arial" panose="020B0604020202020204" pitchFamily="34" charset="0"/>
                        </a:rPr>
                        <a:t> RESULTADO PATRIMONIAL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solidFill>
                      <a:srgbClr val="E1E1E1"/>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982428958"/>
                  </a:ext>
                </a:extLst>
              </a:tr>
              <a:tr h="184663">
                <a:tc gridSpan="11">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Déficit do Exercício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Superávit do Exercício </a:t>
                      </a:r>
                    </a:p>
                  </a:txBody>
                  <a:tcPr marL="46408"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1.308.196,10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1.069.767,06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291937095"/>
                  </a:ext>
                </a:extLst>
              </a:tr>
              <a:tr h="230618">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a:txBody>
                    <a:bodyPr/>
                    <a:lstStyle/>
                    <a:p>
                      <a:pPr algn="l" fontAlgn="b"/>
                      <a:endParaRPr lang="pt-BR" sz="1000" b="0" i="0" u="none" strike="noStrike">
                        <a:solidFill>
                          <a:srgbClr val="833C0C"/>
                        </a:solidFill>
                        <a:effectLst/>
                        <a:latin typeface="Arial" panose="020B0604020202020204" pitchFamily="34" charset="0"/>
                        <a:cs typeface="Arial" panose="020B0604020202020204" pitchFamily="34" charset="0"/>
                      </a:endParaRPr>
                    </a:p>
                  </a:txBody>
                  <a:tcPr marL="5156" marR="5156" marT="5156" marB="0" anchor="b">
                    <a:lnL>
                      <a:noFill/>
                    </a:lnL>
                    <a:lnR>
                      <a:noFill/>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extLst>
                  <a:ext uri="{0D108BD9-81ED-4DB2-BD59-A6C34878D82A}">
                    <a16:rowId xmlns:a16="http://schemas.microsoft.com/office/drawing/2014/main" val="1893437772"/>
                  </a:ext>
                </a:extLst>
              </a:tr>
              <a:tr h="184663">
                <a:tc gridSpan="11">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Total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1.912.070,45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1.531.137,99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gridSpan="1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 Total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1.912.070,45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gridSpan="6">
                  <a:txBody>
                    <a:bodyPr/>
                    <a:lstStyle/>
                    <a:p>
                      <a:pPr algn="r" rtl="0" fontAlgn="ctr"/>
                      <a:r>
                        <a:rPr lang="pt-BR" sz="1000" b="1" i="0" u="none" strike="noStrike" dirty="0">
                          <a:solidFill>
                            <a:srgbClr val="833C0C"/>
                          </a:solidFill>
                          <a:effectLst/>
                          <a:latin typeface="Arial" panose="020B0604020202020204" pitchFamily="34" charset="0"/>
                          <a:cs typeface="Arial" panose="020B0604020202020204" pitchFamily="34" charset="0"/>
                        </a:rPr>
                        <a:t> 1.531.137,99 </a:t>
                      </a:r>
                    </a:p>
                  </a:txBody>
                  <a:tcPr marL="5156" marR="5156" marT="5156" marB="0" anchor="ctr">
                    <a:lnL w="6350" cap="flat" cmpd="sng" algn="ctr">
                      <a:solidFill>
                        <a:srgbClr val="E5E5E5"/>
                      </a:solidFill>
                      <a:prstDash val="solid"/>
                      <a:round/>
                      <a:headEnd type="none" w="med" len="med"/>
                      <a:tailEnd type="none" w="med" len="med"/>
                    </a:lnL>
                    <a:lnR w="6350" cap="flat" cmpd="sng" algn="ctr">
                      <a:solidFill>
                        <a:srgbClr val="E5E5E5"/>
                      </a:solidFill>
                      <a:prstDash val="solid"/>
                      <a:round/>
                      <a:headEnd type="none" w="med" len="med"/>
                      <a:tailEnd type="none" w="med" len="med"/>
                    </a:lnR>
                    <a:lnT w="6350" cap="flat" cmpd="sng" algn="ctr">
                      <a:solidFill>
                        <a:srgbClr val="E5E5E5"/>
                      </a:solidFill>
                      <a:prstDash val="solid"/>
                      <a:round/>
                      <a:headEnd type="none" w="med" len="med"/>
                      <a:tailEnd type="none" w="med" len="med"/>
                    </a:lnT>
                    <a:lnB w="6350" cap="flat" cmpd="sng" algn="ctr">
                      <a:solidFill>
                        <a:srgbClr val="E5E5E5"/>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361283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0661" y="9215853"/>
            <a:ext cx="5940739" cy="602615"/>
          </a:xfrm>
          <a:prstGeom prst="rect">
            <a:avLst/>
          </a:prstGeom>
        </p:spPr>
        <p:txBody>
          <a:bodyPr vert="horz" wrap="square" lIns="0" tIns="12700" rIns="0" bIns="0" rtlCol="0">
            <a:spAutoFit/>
          </a:bodyPr>
          <a:lstStyle/>
          <a:p>
            <a:pPr marR="967105" algn="r">
              <a:lnSpc>
                <a:spcPct val="100000"/>
              </a:lnSpc>
              <a:spcBef>
                <a:spcPts val="100"/>
              </a:spcBef>
            </a:pPr>
            <a:r>
              <a:rPr sz="1200" b="1" spc="-10" dirty="0">
                <a:solidFill>
                  <a:srgbClr val="8C4F04"/>
                </a:solidFill>
                <a:latin typeface="Arial"/>
                <a:cs typeface="Arial"/>
              </a:rPr>
              <a:t>Continua</a:t>
            </a:r>
            <a:r>
              <a:rPr lang="pt-BR" sz="1200" b="1" spc="-10" dirty="0">
                <a:solidFill>
                  <a:srgbClr val="8C4F04"/>
                </a:solidFill>
                <a:latin typeface="Arial"/>
                <a:cs typeface="Arial"/>
              </a:rPr>
              <a:t>...</a:t>
            </a:r>
            <a:endParaRPr sz="1200" dirty="0">
              <a:latin typeface="Arial"/>
              <a:cs typeface="Arial"/>
            </a:endParaRPr>
          </a:p>
          <a:p>
            <a:pPr>
              <a:lnSpc>
                <a:spcPct val="100000"/>
              </a:lnSpc>
              <a:spcBef>
                <a:spcPts val="280"/>
              </a:spcBef>
            </a:pPr>
            <a:endParaRPr sz="1200" dirty="0">
              <a:latin typeface="Arial"/>
              <a:cs typeface="Arial"/>
            </a:endParaRPr>
          </a:p>
          <a:p>
            <a:pPr marL="12700">
              <a:lnSpc>
                <a:spcPct val="100000"/>
              </a:lnSpc>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65" dirty="0">
                <a:solidFill>
                  <a:srgbClr val="646363"/>
                </a:solidFill>
                <a:latin typeface="Century Gothic"/>
                <a:cs typeface="Century Gothic"/>
              </a:rPr>
              <a:t>49</a:t>
            </a:r>
            <a:endParaRPr sz="1200" dirty="0">
              <a:latin typeface="Century Gothic"/>
              <a:cs typeface="Century Gothic"/>
            </a:endParaRPr>
          </a:p>
        </p:txBody>
      </p:sp>
      <p:sp>
        <p:nvSpPr>
          <p:cNvPr id="3" name="object 3"/>
          <p:cNvSpPr txBox="1">
            <a:spLocks noGrp="1"/>
          </p:cNvSpPr>
          <p:nvPr>
            <p:ph type="title"/>
          </p:nvPr>
        </p:nvSpPr>
        <p:spPr>
          <a:xfrm>
            <a:off x="475382" y="356081"/>
            <a:ext cx="6938645" cy="482600"/>
          </a:xfrm>
          <a:prstGeom prst="rect">
            <a:avLst/>
          </a:prstGeom>
        </p:spPr>
        <p:txBody>
          <a:bodyPr vert="horz" wrap="square" lIns="0" tIns="12700" rIns="0" bIns="0" rtlCol="0">
            <a:spAutoFit/>
          </a:bodyPr>
          <a:lstStyle/>
          <a:p>
            <a:pPr marL="12700">
              <a:lnSpc>
                <a:spcPct val="100000"/>
              </a:lnSpc>
              <a:spcBef>
                <a:spcPts val="100"/>
              </a:spcBef>
              <a:tabLst>
                <a:tab pos="929640" algn="l"/>
              </a:tabLst>
            </a:pPr>
            <a:r>
              <a:rPr sz="4500" spc="179" baseline="2777" dirty="0">
                <a:solidFill>
                  <a:srgbClr val="8C4F04"/>
                </a:solidFill>
              </a:rPr>
              <a:t>4.9.</a:t>
            </a:r>
            <a:r>
              <a:rPr sz="4500" baseline="2777" dirty="0">
                <a:solidFill>
                  <a:srgbClr val="8C4F04"/>
                </a:solidFill>
              </a:rPr>
              <a:t>	</a:t>
            </a:r>
            <a:r>
              <a:rPr sz="2600" spc="70" dirty="0">
                <a:solidFill>
                  <a:srgbClr val="8C4F04"/>
                </a:solidFill>
              </a:rPr>
              <a:t>Demonstração</a:t>
            </a:r>
            <a:r>
              <a:rPr sz="2600" spc="-35" dirty="0">
                <a:solidFill>
                  <a:srgbClr val="8C4F04"/>
                </a:solidFill>
              </a:rPr>
              <a:t> </a:t>
            </a:r>
            <a:r>
              <a:rPr sz="2600" spc="160" dirty="0">
                <a:solidFill>
                  <a:srgbClr val="8C4F04"/>
                </a:solidFill>
              </a:rPr>
              <a:t>dos</a:t>
            </a:r>
            <a:r>
              <a:rPr sz="2600" spc="-40" dirty="0">
                <a:solidFill>
                  <a:srgbClr val="8C4F04"/>
                </a:solidFill>
              </a:rPr>
              <a:t> </a:t>
            </a:r>
            <a:r>
              <a:rPr sz="2600" spc="300" dirty="0">
                <a:solidFill>
                  <a:srgbClr val="8C4F04"/>
                </a:solidFill>
              </a:rPr>
              <a:t>Fluxos</a:t>
            </a:r>
            <a:r>
              <a:rPr sz="2600" spc="-35" dirty="0">
                <a:solidFill>
                  <a:srgbClr val="8C4F04"/>
                </a:solidFill>
              </a:rPr>
              <a:t> </a:t>
            </a:r>
            <a:r>
              <a:rPr sz="2600" spc="-75" dirty="0">
                <a:solidFill>
                  <a:srgbClr val="8C4F04"/>
                </a:solidFill>
              </a:rPr>
              <a:t>de</a:t>
            </a:r>
            <a:r>
              <a:rPr sz="2600" spc="-35" dirty="0">
                <a:solidFill>
                  <a:srgbClr val="8C4F04"/>
                </a:solidFill>
              </a:rPr>
              <a:t> Caixa</a:t>
            </a:r>
            <a:endParaRPr sz="2600"/>
          </a:p>
        </p:txBody>
      </p:sp>
      <p:sp>
        <p:nvSpPr>
          <p:cNvPr id="5" name="object 5"/>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
        <p:nvSpPr>
          <p:cNvPr id="6" name="object 6"/>
          <p:cNvSpPr txBox="1"/>
          <p:nvPr/>
        </p:nvSpPr>
        <p:spPr>
          <a:xfrm>
            <a:off x="422404" y="1710682"/>
            <a:ext cx="11760200" cy="1518920"/>
          </a:xfrm>
          <a:prstGeom prst="rect">
            <a:avLst/>
          </a:prstGeom>
        </p:spPr>
        <p:txBody>
          <a:bodyPr vert="horz" wrap="square" lIns="0" tIns="12700" rIns="0" bIns="0" rtlCol="0">
            <a:spAutoFit/>
          </a:bodyPr>
          <a:lstStyle/>
          <a:p>
            <a:pPr marL="12700" marR="5080" indent="-635" algn="just">
              <a:lnSpc>
                <a:spcPct val="100000"/>
              </a:lnSpc>
              <a:spcBef>
                <a:spcPts val="100"/>
              </a:spcBef>
            </a:pPr>
            <a:r>
              <a:rPr sz="1400" dirty="0">
                <a:solidFill>
                  <a:srgbClr val="8C4F04"/>
                </a:solidFill>
                <a:latin typeface="Century Gothic"/>
                <a:cs typeface="Century Gothic"/>
              </a:rPr>
              <a:t>Demonstração</a:t>
            </a:r>
            <a:r>
              <a:rPr sz="1400" spc="25" dirty="0">
                <a:solidFill>
                  <a:srgbClr val="8C4F04"/>
                </a:solidFill>
                <a:latin typeface="Century Gothic"/>
                <a:cs typeface="Century Gothic"/>
              </a:rPr>
              <a:t> </a:t>
            </a:r>
            <a:r>
              <a:rPr sz="1400" dirty="0">
                <a:solidFill>
                  <a:srgbClr val="8C4F04"/>
                </a:solidFill>
                <a:latin typeface="Century Gothic"/>
                <a:cs typeface="Century Gothic"/>
              </a:rPr>
              <a:t>dos</a:t>
            </a:r>
            <a:r>
              <a:rPr sz="1400" spc="25" dirty="0">
                <a:solidFill>
                  <a:srgbClr val="8C4F04"/>
                </a:solidFill>
                <a:latin typeface="Century Gothic"/>
                <a:cs typeface="Century Gothic"/>
              </a:rPr>
              <a:t> </a:t>
            </a:r>
            <a:r>
              <a:rPr sz="1400" spc="90" dirty="0">
                <a:solidFill>
                  <a:srgbClr val="8C4F04"/>
                </a:solidFill>
                <a:latin typeface="Century Gothic"/>
                <a:cs typeface="Century Gothic"/>
              </a:rPr>
              <a:t>Fluxos</a:t>
            </a:r>
            <a:r>
              <a:rPr sz="1400" spc="25" dirty="0">
                <a:solidFill>
                  <a:srgbClr val="8C4F04"/>
                </a:solidFill>
                <a:latin typeface="Century Gothic"/>
                <a:cs typeface="Century Gothic"/>
              </a:rPr>
              <a:t> </a:t>
            </a:r>
            <a:r>
              <a:rPr sz="1400" dirty="0">
                <a:solidFill>
                  <a:srgbClr val="8C4F04"/>
                </a:solidFill>
                <a:latin typeface="Century Gothic"/>
                <a:cs typeface="Century Gothic"/>
              </a:rPr>
              <a:t>de</a:t>
            </a:r>
            <a:r>
              <a:rPr sz="1400" spc="30" dirty="0">
                <a:solidFill>
                  <a:srgbClr val="8C4F04"/>
                </a:solidFill>
                <a:latin typeface="Century Gothic"/>
                <a:cs typeface="Century Gothic"/>
              </a:rPr>
              <a:t> </a:t>
            </a:r>
            <a:r>
              <a:rPr sz="1400" spc="-50" dirty="0">
                <a:solidFill>
                  <a:srgbClr val="8C4F04"/>
                </a:solidFill>
                <a:latin typeface="Century Gothic"/>
                <a:cs typeface="Century Gothic"/>
              </a:rPr>
              <a:t>Caixa</a:t>
            </a:r>
            <a:r>
              <a:rPr sz="1400" spc="25" dirty="0">
                <a:solidFill>
                  <a:srgbClr val="8C4F04"/>
                </a:solidFill>
                <a:latin typeface="Century Gothic"/>
                <a:cs typeface="Century Gothic"/>
              </a:rPr>
              <a:t> </a:t>
            </a:r>
            <a:r>
              <a:rPr sz="1400" dirty="0">
                <a:solidFill>
                  <a:srgbClr val="8C4F04"/>
                </a:solidFill>
                <a:latin typeface="Century Gothic"/>
                <a:cs typeface="Century Gothic"/>
              </a:rPr>
              <a:t>fornece</a:t>
            </a:r>
            <a:r>
              <a:rPr sz="1400" spc="25" dirty="0">
                <a:solidFill>
                  <a:srgbClr val="8C4F04"/>
                </a:solidFill>
                <a:latin typeface="Century Gothic"/>
                <a:cs typeface="Century Gothic"/>
              </a:rPr>
              <a:t> </a:t>
            </a:r>
            <a:r>
              <a:rPr sz="1400" dirty="0">
                <a:solidFill>
                  <a:srgbClr val="8C4F04"/>
                </a:solidFill>
                <a:latin typeface="Century Gothic"/>
                <a:cs typeface="Century Gothic"/>
              </a:rPr>
              <a:t>informações</a:t>
            </a:r>
            <a:r>
              <a:rPr sz="1400" spc="30" dirty="0">
                <a:solidFill>
                  <a:srgbClr val="8C4F04"/>
                </a:solidFill>
                <a:latin typeface="Century Gothic"/>
                <a:cs typeface="Century Gothic"/>
              </a:rPr>
              <a:t> </a:t>
            </a:r>
            <a:r>
              <a:rPr sz="1400" spc="-80" dirty="0">
                <a:solidFill>
                  <a:srgbClr val="8C4F04"/>
                </a:solidFill>
                <a:latin typeface="Century Gothic"/>
                <a:cs typeface="Century Gothic"/>
              </a:rPr>
              <a:t>acerca</a:t>
            </a:r>
            <a:r>
              <a:rPr sz="1400" spc="25" dirty="0">
                <a:solidFill>
                  <a:srgbClr val="8C4F04"/>
                </a:solidFill>
                <a:latin typeface="Century Gothic"/>
                <a:cs typeface="Century Gothic"/>
              </a:rPr>
              <a:t> </a:t>
            </a:r>
            <a:r>
              <a:rPr sz="1400" dirty="0">
                <a:solidFill>
                  <a:srgbClr val="8C4F04"/>
                </a:solidFill>
                <a:latin typeface="Century Gothic"/>
                <a:cs typeface="Century Gothic"/>
              </a:rPr>
              <a:t>das</a:t>
            </a:r>
            <a:r>
              <a:rPr sz="1400" spc="25" dirty="0">
                <a:solidFill>
                  <a:srgbClr val="8C4F04"/>
                </a:solidFill>
                <a:latin typeface="Century Gothic"/>
                <a:cs typeface="Century Gothic"/>
              </a:rPr>
              <a:t> </a:t>
            </a:r>
            <a:r>
              <a:rPr sz="1400" spc="-20" dirty="0">
                <a:solidFill>
                  <a:srgbClr val="8C4F04"/>
                </a:solidFill>
                <a:latin typeface="Century Gothic"/>
                <a:cs typeface="Century Gothic"/>
              </a:rPr>
              <a:t>alterações</a:t>
            </a:r>
            <a:r>
              <a:rPr sz="1400" spc="25" dirty="0">
                <a:solidFill>
                  <a:srgbClr val="8C4F04"/>
                </a:solidFill>
                <a:latin typeface="Century Gothic"/>
                <a:cs typeface="Century Gothic"/>
              </a:rPr>
              <a:t> </a:t>
            </a:r>
            <a:r>
              <a:rPr sz="1400" dirty="0">
                <a:solidFill>
                  <a:srgbClr val="8C4F04"/>
                </a:solidFill>
                <a:latin typeface="Century Gothic"/>
                <a:cs typeface="Century Gothic"/>
              </a:rPr>
              <a:t>no</a:t>
            </a:r>
            <a:r>
              <a:rPr sz="1400" spc="30" dirty="0">
                <a:solidFill>
                  <a:srgbClr val="8C4F04"/>
                </a:solidFill>
                <a:latin typeface="Century Gothic"/>
                <a:cs typeface="Century Gothic"/>
              </a:rPr>
              <a:t> </a:t>
            </a:r>
            <a:r>
              <a:rPr sz="1400" spc="-30" dirty="0">
                <a:solidFill>
                  <a:srgbClr val="8C4F04"/>
                </a:solidFill>
                <a:latin typeface="Century Gothic"/>
                <a:cs typeface="Century Gothic"/>
              </a:rPr>
              <a:t>caixa</a:t>
            </a:r>
            <a:r>
              <a:rPr sz="1400" spc="25" dirty="0">
                <a:solidFill>
                  <a:srgbClr val="8C4F04"/>
                </a:solidFill>
                <a:latin typeface="Century Gothic"/>
                <a:cs typeface="Century Gothic"/>
              </a:rPr>
              <a:t> </a:t>
            </a:r>
            <a:r>
              <a:rPr sz="1400" dirty="0">
                <a:solidFill>
                  <a:srgbClr val="8C4F04"/>
                </a:solidFill>
                <a:latin typeface="Century Gothic"/>
                <a:cs typeface="Century Gothic"/>
              </a:rPr>
              <a:t>e</a:t>
            </a:r>
            <a:r>
              <a:rPr sz="1400" spc="25" dirty="0">
                <a:solidFill>
                  <a:srgbClr val="8C4F04"/>
                </a:solidFill>
                <a:latin typeface="Century Gothic"/>
                <a:cs typeface="Century Gothic"/>
              </a:rPr>
              <a:t> </a:t>
            </a:r>
            <a:r>
              <a:rPr sz="1400" dirty="0">
                <a:solidFill>
                  <a:srgbClr val="8C4F04"/>
                </a:solidFill>
                <a:latin typeface="Century Gothic"/>
                <a:cs typeface="Century Gothic"/>
              </a:rPr>
              <a:t>equivalentes</a:t>
            </a:r>
            <a:r>
              <a:rPr sz="1400" spc="30" dirty="0">
                <a:solidFill>
                  <a:srgbClr val="8C4F04"/>
                </a:solidFill>
                <a:latin typeface="Century Gothic"/>
                <a:cs typeface="Century Gothic"/>
              </a:rPr>
              <a:t> </a:t>
            </a:r>
            <a:r>
              <a:rPr sz="1400" dirty="0">
                <a:solidFill>
                  <a:srgbClr val="8C4F04"/>
                </a:solidFill>
                <a:latin typeface="Century Gothic"/>
                <a:cs typeface="Century Gothic"/>
              </a:rPr>
              <a:t>de</a:t>
            </a:r>
            <a:r>
              <a:rPr sz="1400" spc="25" dirty="0">
                <a:solidFill>
                  <a:srgbClr val="8C4F04"/>
                </a:solidFill>
                <a:latin typeface="Century Gothic"/>
                <a:cs typeface="Century Gothic"/>
              </a:rPr>
              <a:t> </a:t>
            </a:r>
            <a:r>
              <a:rPr sz="1400" spc="-30" dirty="0">
                <a:solidFill>
                  <a:srgbClr val="8C4F04"/>
                </a:solidFill>
                <a:latin typeface="Century Gothic"/>
                <a:cs typeface="Century Gothic"/>
              </a:rPr>
              <a:t>caixa</a:t>
            </a:r>
            <a:r>
              <a:rPr sz="1400" spc="25" dirty="0">
                <a:solidFill>
                  <a:srgbClr val="8C4F04"/>
                </a:solidFill>
                <a:latin typeface="Century Gothic"/>
                <a:cs typeface="Century Gothic"/>
              </a:rPr>
              <a:t> </a:t>
            </a:r>
            <a:r>
              <a:rPr sz="1400" spc="-30" dirty="0">
                <a:solidFill>
                  <a:srgbClr val="8C4F04"/>
                </a:solidFill>
                <a:latin typeface="Century Gothic"/>
                <a:cs typeface="Century Gothic"/>
              </a:rPr>
              <a:t>da</a:t>
            </a:r>
            <a:r>
              <a:rPr sz="1400" spc="25" dirty="0">
                <a:solidFill>
                  <a:srgbClr val="8C4F04"/>
                </a:solidFill>
                <a:latin typeface="Century Gothic"/>
                <a:cs typeface="Century Gothic"/>
              </a:rPr>
              <a:t> </a:t>
            </a:r>
            <a:r>
              <a:rPr sz="1400" dirty="0">
                <a:solidFill>
                  <a:srgbClr val="8C4F04"/>
                </a:solidFill>
                <a:latin typeface="Century Gothic"/>
                <a:cs typeface="Century Gothic"/>
              </a:rPr>
              <a:t>entidade</a:t>
            </a:r>
            <a:r>
              <a:rPr sz="1400" spc="30" dirty="0">
                <a:solidFill>
                  <a:srgbClr val="8C4F04"/>
                </a:solidFill>
                <a:latin typeface="Century Gothic"/>
                <a:cs typeface="Century Gothic"/>
              </a:rPr>
              <a:t> </a:t>
            </a:r>
            <a:r>
              <a:rPr sz="1400" dirty="0">
                <a:solidFill>
                  <a:srgbClr val="8C4F04"/>
                </a:solidFill>
                <a:latin typeface="Century Gothic"/>
                <a:cs typeface="Century Gothic"/>
              </a:rPr>
              <a:t>em</a:t>
            </a:r>
            <a:r>
              <a:rPr sz="1400" spc="25" dirty="0">
                <a:solidFill>
                  <a:srgbClr val="8C4F04"/>
                </a:solidFill>
                <a:latin typeface="Century Gothic"/>
                <a:cs typeface="Century Gothic"/>
              </a:rPr>
              <a:t> </a:t>
            </a:r>
            <a:r>
              <a:rPr sz="1400" spc="100" dirty="0">
                <a:solidFill>
                  <a:srgbClr val="8C4F04"/>
                </a:solidFill>
                <a:latin typeface="Century Gothic"/>
                <a:cs typeface="Century Gothic"/>
              </a:rPr>
              <a:t>um </a:t>
            </a:r>
            <a:r>
              <a:rPr sz="1400" dirty="0">
                <a:solidFill>
                  <a:srgbClr val="8C4F04"/>
                </a:solidFill>
                <a:latin typeface="Century Gothic"/>
                <a:cs typeface="Century Gothic"/>
              </a:rPr>
              <a:t>determinado</a:t>
            </a:r>
            <a:r>
              <a:rPr sz="1400" spc="150" dirty="0">
                <a:solidFill>
                  <a:srgbClr val="8C4F04"/>
                </a:solidFill>
                <a:latin typeface="Century Gothic"/>
                <a:cs typeface="Century Gothic"/>
              </a:rPr>
              <a:t> </a:t>
            </a:r>
            <a:r>
              <a:rPr sz="1400" dirty="0">
                <a:solidFill>
                  <a:srgbClr val="8C4F04"/>
                </a:solidFill>
                <a:latin typeface="Century Gothic"/>
                <a:cs typeface="Century Gothic"/>
              </a:rPr>
              <a:t>período</a:t>
            </a:r>
            <a:r>
              <a:rPr sz="1400" spc="150" dirty="0">
                <a:solidFill>
                  <a:srgbClr val="8C4F04"/>
                </a:solidFill>
                <a:latin typeface="Century Gothic"/>
                <a:cs typeface="Century Gothic"/>
              </a:rPr>
              <a:t> </a:t>
            </a:r>
            <a:r>
              <a:rPr sz="1400" dirty="0">
                <a:solidFill>
                  <a:srgbClr val="8C4F04"/>
                </a:solidFill>
                <a:latin typeface="Century Gothic"/>
                <a:cs typeface="Century Gothic"/>
              </a:rPr>
              <a:t>contábil,</a:t>
            </a:r>
            <a:r>
              <a:rPr sz="1400" spc="150" dirty="0">
                <a:solidFill>
                  <a:srgbClr val="8C4F04"/>
                </a:solidFill>
                <a:latin typeface="Century Gothic"/>
                <a:cs typeface="Century Gothic"/>
              </a:rPr>
              <a:t> </a:t>
            </a:r>
            <a:r>
              <a:rPr sz="1400" dirty="0">
                <a:solidFill>
                  <a:srgbClr val="8C4F04"/>
                </a:solidFill>
                <a:latin typeface="Century Gothic"/>
                <a:cs typeface="Century Gothic"/>
              </a:rPr>
              <a:t>evidenciando</a:t>
            </a:r>
            <a:r>
              <a:rPr sz="1400" spc="155" dirty="0">
                <a:solidFill>
                  <a:srgbClr val="8C4F04"/>
                </a:solidFill>
                <a:latin typeface="Century Gothic"/>
                <a:cs typeface="Century Gothic"/>
              </a:rPr>
              <a:t> </a:t>
            </a:r>
            <a:r>
              <a:rPr sz="1400" dirty="0">
                <a:solidFill>
                  <a:srgbClr val="8C4F04"/>
                </a:solidFill>
                <a:latin typeface="Century Gothic"/>
                <a:cs typeface="Century Gothic"/>
              </a:rPr>
              <a:t>separadamente</a:t>
            </a:r>
            <a:r>
              <a:rPr sz="1400" spc="150" dirty="0">
                <a:solidFill>
                  <a:srgbClr val="8C4F04"/>
                </a:solidFill>
                <a:latin typeface="Century Gothic"/>
                <a:cs typeface="Century Gothic"/>
              </a:rPr>
              <a:t> </a:t>
            </a:r>
            <a:r>
              <a:rPr sz="1400" dirty="0">
                <a:solidFill>
                  <a:srgbClr val="8C4F04"/>
                </a:solidFill>
                <a:latin typeface="Century Gothic"/>
                <a:cs typeface="Century Gothic"/>
              </a:rPr>
              <a:t>as</a:t>
            </a:r>
            <a:r>
              <a:rPr sz="1400" spc="150" dirty="0">
                <a:solidFill>
                  <a:srgbClr val="8C4F04"/>
                </a:solidFill>
                <a:latin typeface="Century Gothic"/>
                <a:cs typeface="Century Gothic"/>
              </a:rPr>
              <a:t> </a:t>
            </a:r>
            <a:r>
              <a:rPr sz="1400" dirty="0">
                <a:solidFill>
                  <a:srgbClr val="8C4F04"/>
                </a:solidFill>
                <a:latin typeface="Century Gothic"/>
                <a:cs typeface="Century Gothic"/>
              </a:rPr>
              <a:t>mudanças</a:t>
            </a:r>
            <a:r>
              <a:rPr sz="1400" spc="155" dirty="0">
                <a:solidFill>
                  <a:srgbClr val="8C4F04"/>
                </a:solidFill>
                <a:latin typeface="Century Gothic"/>
                <a:cs typeface="Century Gothic"/>
              </a:rPr>
              <a:t> </a:t>
            </a:r>
            <a:r>
              <a:rPr sz="1400" dirty="0">
                <a:solidFill>
                  <a:srgbClr val="8C4F04"/>
                </a:solidFill>
                <a:latin typeface="Century Gothic"/>
                <a:cs typeface="Century Gothic"/>
              </a:rPr>
              <a:t>nas</a:t>
            </a:r>
            <a:r>
              <a:rPr sz="1400" spc="150" dirty="0">
                <a:solidFill>
                  <a:srgbClr val="8C4F04"/>
                </a:solidFill>
                <a:latin typeface="Century Gothic"/>
                <a:cs typeface="Century Gothic"/>
              </a:rPr>
              <a:t> </a:t>
            </a:r>
            <a:r>
              <a:rPr sz="1400" dirty="0">
                <a:solidFill>
                  <a:srgbClr val="8C4F04"/>
                </a:solidFill>
                <a:latin typeface="Century Gothic"/>
                <a:cs typeface="Century Gothic"/>
              </a:rPr>
              <a:t>atividades</a:t>
            </a:r>
            <a:r>
              <a:rPr sz="1400" spc="150" dirty="0">
                <a:solidFill>
                  <a:srgbClr val="8C4F04"/>
                </a:solidFill>
                <a:latin typeface="Century Gothic"/>
                <a:cs typeface="Century Gothic"/>
              </a:rPr>
              <a:t> </a:t>
            </a:r>
            <a:r>
              <a:rPr sz="1400" dirty="0">
                <a:solidFill>
                  <a:srgbClr val="8C4F04"/>
                </a:solidFill>
                <a:latin typeface="Century Gothic"/>
                <a:cs typeface="Century Gothic"/>
              </a:rPr>
              <a:t>operacionais,</a:t>
            </a:r>
            <a:r>
              <a:rPr sz="1400" spc="155" dirty="0">
                <a:solidFill>
                  <a:srgbClr val="8C4F04"/>
                </a:solidFill>
                <a:latin typeface="Century Gothic"/>
                <a:cs typeface="Century Gothic"/>
              </a:rPr>
              <a:t> </a:t>
            </a:r>
            <a:r>
              <a:rPr sz="1400" dirty="0">
                <a:solidFill>
                  <a:srgbClr val="8C4F04"/>
                </a:solidFill>
                <a:latin typeface="Century Gothic"/>
                <a:cs typeface="Century Gothic"/>
              </a:rPr>
              <a:t>nas</a:t>
            </a:r>
            <a:r>
              <a:rPr sz="1400" spc="150" dirty="0">
                <a:solidFill>
                  <a:srgbClr val="8C4F04"/>
                </a:solidFill>
                <a:latin typeface="Century Gothic"/>
                <a:cs typeface="Century Gothic"/>
              </a:rPr>
              <a:t> </a:t>
            </a:r>
            <a:r>
              <a:rPr sz="1400" dirty="0">
                <a:solidFill>
                  <a:srgbClr val="8C4F04"/>
                </a:solidFill>
                <a:latin typeface="Century Gothic"/>
                <a:cs typeface="Century Gothic"/>
              </a:rPr>
              <a:t>atividades</a:t>
            </a:r>
            <a:r>
              <a:rPr sz="1400" spc="150" dirty="0">
                <a:solidFill>
                  <a:srgbClr val="8C4F04"/>
                </a:solidFill>
                <a:latin typeface="Century Gothic"/>
                <a:cs typeface="Century Gothic"/>
              </a:rPr>
              <a:t> </a:t>
            </a:r>
            <a:r>
              <a:rPr sz="1400" dirty="0">
                <a:solidFill>
                  <a:srgbClr val="8C4F04"/>
                </a:solidFill>
                <a:latin typeface="Century Gothic"/>
                <a:cs typeface="Century Gothic"/>
              </a:rPr>
              <a:t>de</a:t>
            </a:r>
            <a:r>
              <a:rPr sz="1400" spc="155" dirty="0">
                <a:solidFill>
                  <a:srgbClr val="8C4F04"/>
                </a:solidFill>
                <a:latin typeface="Century Gothic"/>
                <a:cs typeface="Century Gothic"/>
              </a:rPr>
              <a:t> </a:t>
            </a:r>
            <a:r>
              <a:rPr sz="1400" spc="45" dirty="0">
                <a:solidFill>
                  <a:srgbClr val="8C4F04"/>
                </a:solidFill>
                <a:latin typeface="Century Gothic"/>
                <a:cs typeface="Century Gothic"/>
              </a:rPr>
              <a:t>investi- </a:t>
            </a:r>
            <a:r>
              <a:rPr sz="1400" dirty="0">
                <a:solidFill>
                  <a:srgbClr val="8C4F04"/>
                </a:solidFill>
                <a:latin typeface="Century Gothic"/>
                <a:cs typeface="Century Gothic"/>
              </a:rPr>
              <a:t>mento</a:t>
            </a:r>
            <a:r>
              <a:rPr sz="1400" spc="155" dirty="0">
                <a:solidFill>
                  <a:srgbClr val="8C4F04"/>
                </a:solidFill>
                <a:latin typeface="Century Gothic"/>
                <a:cs typeface="Century Gothic"/>
              </a:rPr>
              <a:t> </a:t>
            </a:r>
            <a:r>
              <a:rPr sz="1400" dirty="0">
                <a:solidFill>
                  <a:srgbClr val="8C4F04"/>
                </a:solidFill>
                <a:latin typeface="Century Gothic"/>
                <a:cs typeface="Century Gothic"/>
              </a:rPr>
              <a:t>e</a:t>
            </a:r>
            <a:r>
              <a:rPr sz="1400" spc="155" dirty="0">
                <a:solidFill>
                  <a:srgbClr val="8C4F04"/>
                </a:solidFill>
                <a:latin typeface="Century Gothic"/>
                <a:cs typeface="Century Gothic"/>
              </a:rPr>
              <a:t> </a:t>
            </a:r>
            <a:r>
              <a:rPr sz="1400" dirty="0">
                <a:solidFill>
                  <a:srgbClr val="8C4F04"/>
                </a:solidFill>
                <a:latin typeface="Century Gothic"/>
                <a:cs typeface="Century Gothic"/>
              </a:rPr>
              <a:t>nas</a:t>
            </a:r>
            <a:r>
              <a:rPr sz="1400" spc="155" dirty="0">
                <a:solidFill>
                  <a:srgbClr val="8C4F04"/>
                </a:solidFill>
                <a:latin typeface="Century Gothic"/>
                <a:cs typeface="Century Gothic"/>
              </a:rPr>
              <a:t> </a:t>
            </a:r>
            <a:r>
              <a:rPr sz="1400" dirty="0">
                <a:solidFill>
                  <a:srgbClr val="8C4F04"/>
                </a:solidFill>
                <a:latin typeface="Century Gothic"/>
                <a:cs typeface="Century Gothic"/>
              </a:rPr>
              <a:t>atividades</a:t>
            </a:r>
            <a:r>
              <a:rPr sz="1400" spc="155" dirty="0">
                <a:solidFill>
                  <a:srgbClr val="8C4F04"/>
                </a:solidFill>
                <a:latin typeface="Century Gothic"/>
                <a:cs typeface="Century Gothic"/>
              </a:rPr>
              <a:t> </a:t>
            </a:r>
            <a:r>
              <a:rPr sz="1400" dirty="0">
                <a:solidFill>
                  <a:srgbClr val="8C4F04"/>
                </a:solidFill>
                <a:latin typeface="Century Gothic"/>
                <a:cs typeface="Century Gothic"/>
              </a:rPr>
              <a:t>de</a:t>
            </a:r>
            <a:r>
              <a:rPr sz="1400" spc="155" dirty="0">
                <a:solidFill>
                  <a:srgbClr val="8C4F04"/>
                </a:solidFill>
                <a:latin typeface="Century Gothic"/>
                <a:cs typeface="Century Gothic"/>
              </a:rPr>
              <a:t> </a:t>
            </a:r>
            <a:r>
              <a:rPr sz="1400" dirty="0">
                <a:solidFill>
                  <a:srgbClr val="8C4F04"/>
                </a:solidFill>
                <a:latin typeface="Century Gothic"/>
                <a:cs typeface="Century Gothic"/>
              </a:rPr>
              <a:t>financiamento.</a:t>
            </a:r>
            <a:r>
              <a:rPr sz="1400" spc="155" dirty="0">
                <a:solidFill>
                  <a:srgbClr val="8C4F04"/>
                </a:solidFill>
                <a:latin typeface="Century Gothic"/>
                <a:cs typeface="Century Gothic"/>
              </a:rPr>
              <a:t> </a:t>
            </a:r>
            <a:r>
              <a:rPr sz="1400" dirty="0">
                <a:solidFill>
                  <a:srgbClr val="8C4F04"/>
                </a:solidFill>
                <a:latin typeface="Century Gothic"/>
                <a:cs typeface="Century Gothic"/>
              </a:rPr>
              <a:t>As</a:t>
            </a:r>
            <a:r>
              <a:rPr sz="1400" spc="155" dirty="0">
                <a:solidFill>
                  <a:srgbClr val="8C4F04"/>
                </a:solidFill>
                <a:latin typeface="Century Gothic"/>
                <a:cs typeface="Century Gothic"/>
              </a:rPr>
              <a:t> </a:t>
            </a:r>
            <a:r>
              <a:rPr sz="1400" dirty="0">
                <a:solidFill>
                  <a:srgbClr val="8C4F04"/>
                </a:solidFill>
                <a:latin typeface="Century Gothic"/>
                <a:cs typeface="Century Gothic"/>
              </a:rPr>
              <a:t>informações</a:t>
            </a:r>
            <a:r>
              <a:rPr sz="1400" spc="155" dirty="0">
                <a:solidFill>
                  <a:srgbClr val="8C4F04"/>
                </a:solidFill>
                <a:latin typeface="Century Gothic"/>
                <a:cs typeface="Century Gothic"/>
              </a:rPr>
              <a:t> </a:t>
            </a:r>
            <a:r>
              <a:rPr sz="1400" dirty="0">
                <a:solidFill>
                  <a:srgbClr val="8C4F04"/>
                </a:solidFill>
                <a:latin typeface="Century Gothic"/>
                <a:cs typeface="Century Gothic"/>
              </a:rPr>
              <a:t>são</a:t>
            </a:r>
            <a:r>
              <a:rPr sz="1400" spc="155" dirty="0">
                <a:solidFill>
                  <a:srgbClr val="8C4F04"/>
                </a:solidFill>
                <a:latin typeface="Century Gothic"/>
                <a:cs typeface="Century Gothic"/>
              </a:rPr>
              <a:t> </a:t>
            </a:r>
            <a:r>
              <a:rPr sz="1400" spc="60" dirty="0">
                <a:solidFill>
                  <a:srgbClr val="8C4F04"/>
                </a:solidFill>
                <a:latin typeface="Century Gothic"/>
                <a:cs typeface="Century Gothic"/>
              </a:rPr>
              <a:t>úteis</a:t>
            </a:r>
            <a:r>
              <a:rPr sz="1400" spc="155" dirty="0">
                <a:solidFill>
                  <a:srgbClr val="8C4F04"/>
                </a:solidFill>
                <a:latin typeface="Century Gothic"/>
                <a:cs typeface="Century Gothic"/>
              </a:rPr>
              <a:t> </a:t>
            </a:r>
            <a:r>
              <a:rPr sz="1400" spc="-20" dirty="0">
                <a:solidFill>
                  <a:srgbClr val="8C4F04"/>
                </a:solidFill>
                <a:latin typeface="Century Gothic"/>
                <a:cs typeface="Century Gothic"/>
              </a:rPr>
              <a:t>para</a:t>
            </a:r>
            <a:r>
              <a:rPr sz="1400" spc="155" dirty="0">
                <a:solidFill>
                  <a:srgbClr val="8C4F04"/>
                </a:solidFill>
                <a:latin typeface="Century Gothic"/>
                <a:cs typeface="Century Gothic"/>
              </a:rPr>
              <a:t> </a:t>
            </a:r>
            <a:r>
              <a:rPr sz="1400" dirty="0">
                <a:solidFill>
                  <a:srgbClr val="8C4F04"/>
                </a:solidFill>
                <a:latin typeface="Century Gothic"/>
                <a:cs typeface="Century Gothic"/>
              </a:rPr>
              <a:t>proporcionar</a:t>
            </a:r>
            <a:r>
              <a:rPr sz="1400" spc="155" dirty="0">
                <a:solidFill>
                  <a:srgbClr val="8C4F04"/>
                </a:solidFill>
                <a:latin typeface="Century Gothic"/>
                <a:cs typeface="Century Gothic"/>
              </a:rPr>
              <a:t> </a:t>
            </a:r>
            <a:r>
              <a:rPr sz="1400" dirty="0">
                <a:solidFill>
                  <a:srgbClr val="8C4F04"/>
                </a:solidFill>
                <a:latin typeface="Century Gothic"/>
                <a:cs typeface="Century Gothic"/>
              </a:rPr>
              <a:t>aos</a:t>
            </a:r>
            <a:r>
              <a:rPr sz="1400" spc="155" dirty="0">
                <a:solidFill>
                  <a:srgbClr val="8C4F04"/>
                </a:solidFill>
                <a:latin typeface="Century Gothic"/>
                <a:cs typeface="Century Gothic"/>
              </a:rPr>
              <a:t> </a:t>
            </a:r>
            <a:r>
              <a:rPr sz="1400" spc="60" dirty="0">
                <a:solidFill>
                  <a:srgbClr val="8C4F04"/>
                </a:solidFill>
                <a:latin typeface="Century Gothic"/>
                <a:cs typeface="Century Gothic"/>
              </a:rPr>
              <a:t>usuários</a:t>
            </a:r>
            <a:r>
              <a:rPr sz="1400" spc="155" dirty="0">
                <a:solidFill>
                  <a:srgbClr val="8C4F04"/>
                </a:solidFill>
                <a:latin typeface="Century Gothic"/>
                <a:cs typeface="Century Gothic"/>
              </a:rPr>
              <a:t> </a:t>
            </a:r>
            <a:r>
              <a:rPr sz="1400" dirty="0">
                <a:solidFill>
                  <a:srgbClr val="8C4F04"/>
                </a:solidFill>
                <a:latin typeface="Century Gothic"/>
                <a:cs typeface="Century Gothic"/>
              </a:rPr>
              <a:t>das</a:t>
            </a:r>
            <a:r>
              <a:rPr sz="1400" spc="155" dirty="0">
                <a:solidFill>
                  <a:srgbClr val="8C4F04"/>
                </a:solidFill>
                <a:latin typeface="Century Gothic"/>
                <a:cs typeface="Century Gothic"/>
              </a:rPr>
              <a:t> </a:t>
            </a:r>
            <a:r>
              <a:rPr sz="1400" dirty="0">
                <a:solidFill>
                  <a:srgbClr val="8C4F04"/>
                </a:solidFill>
                <a:latin typeface="Century Gothic"/>
                <a:cs typeface="Century Gothic"/>
              </a:rPr>
              <a:t>demonstrações</a:t>
            </a:r>
            <a:r>
              <a:rPr sz="1400" spc="155" dirty="0">
                <a:solidFill>
                  <a:srgbClr val="8C4F04"/>
                </a:solidFill>
                <a:latin typeface="Century Gothic"/>
                <a:cs typeface="Century Gothic"/>
              </a:rPr>
              <a:t> </a:t>
            </a:r>
            <a:r>
              <a:rPr sz="1400" spc="-10" dirty="0">
                <a:solidFill>
                  <a:srgbClr val="8C4F04"/>
                </a:solidFill>
                <a:latin typeface="Century Gothic"/>
                <a:cs typeface="Century Gothic"/>
              </a:rPr>
              <a:t>contábeis </a:t>
            </a:r>
            <a:r>
              <a:rPr sz="1400" dirty="0">
                <a:solidFill>
                  <a:srgbClr val="8C4F04"/>
                </a:solidFill>
                <a:latin typeface="Century Gothic"/>
                <a:cs typeface="Century Gothic"/>
              </a:rPr>
              <a:t>uma</a:t>
            </a:r>
            <a:r>
              <a:rPr sz="1400" spc="10" dirty="0">
                <a:solidFill>
                  <a:srgbClr val="8C4F04"/>
                </a:solidFill>
                <a:latin typeface="Century Gothic"/>
                <a:cs typeface="Century Gothic"/>
              </a:rPr>
              <a:t> </a:t>
            </a:r>
            <a:r>
              <a:rPr sz="1400" dirty="0">
                <a:solidFill>
                  <a:srgbClr val="8C4F04"/>
                </a:solidFill>
                <a:latin typeface="Century Gothic"/>
                <a:cs typeface="Century Gothic"/>
              </a:rPr>
              <a:t>base</a:t>
            </a:r>
            <a:r>
              <a:rPr sz="1400" spc="10" dirty="0">
                <a:solidFill>
                  <a:srgbClr val="8C4F04"/>
                </a:solidFill>
                <a:latin typeface="Century Gothic"/>
                <a:cs typeface="Century Gothic"/>
              </a:rPr>
              <a:t> </a:t>
            </a:r>
            <a:r>
              <a:rPr sz="1400" spc="-40" dirty="0">
                <a:solidFill>
                  <a:srgbClr val="8C4F04"/>
                </a:solidFill>
                <a:latin typeface="Century Gothic"/>
                <a:cs typeface="Century Gothic"/>
              </a:rPr>
              <a:t>para</a:t>
            </a:r>
            <a:r>
              <a:rPr sz="1400" spc="10" dirty="0">
                <a:solidFill>
                  <a:srgbClr val="8C4F04"/>
                </a:solidFill>
                <a:latin typeface="Century Gothic"/>
                <a:cs typeface="Century Gothic"/>
              </a:rPr>
              <a:t> </a:t>
            </a:r>
            <a:r>
              <a:rPr sz="1400" dirty="0">
                <a:solidFill>
                  <a:srgbClr val="8C4F04"/>
                </a:solidFill>
                <a:latin typeface="Century Gothic"/>
                <a:cs typeface="Century Gothic"/>
              </a:rPr>
              <a:t>avaliar</a:t>
            </a:r>
            <a:r>
              <a:rPr sz="1400" spc="10" dirty="0">
                <a:solidFill>
                  <a:srgbClr val="8C4F04"/>
                </a:solidFill>
                <a:latin typeface="Century Gothic"/>
                <a:cs typeface="Century Gothic"/>
              </a:rPr>
              <a:t> </a:t>
            </a:r>
            <a:r>
              <a:rPr sz="1400" dirty="0">
                <a:solidFill>
                  <a:srgbClr val="8C4F04"/>
                </a:solidFill>
                <a:latin typeface="Century Gothic"/>
                <a:cs typeface="Century Gothic"/>
              </a:rPr>
              <a:t>a</a:t>
            </a:r>
            <a:r>
              <a:rPr sz="1400" spc="10" dirty="0">
                <a:solidFill>
                  <a:srgbClr val="8C4F04"/>
                </a:solidFill>
                <a:latin typeface="Century Gothic"/>
                <a:cs typeface="Century Gothic"/>
              </a:rPr>
              <a:t> </a:t>
            </a:r>
            <a:r>
              <a:rPr sz="1400" spc="-70" dirty="0">
                <a:solidFill>
                  <a:srgbClr val="8C4F04"/>
                </a:solidFill>
                <a:latin typeface="Century Gothic"/>
                <a:cs typeface="Century Gothic"/>
              </a:rPr>
              <a:t>capacidade</a:t>
            </a:r>
            <a:r>
              <a:rPr sz="1400" spc="10" dirty="0">
                <a:solidFill>
                  <a:srgbClr val="8C4F04"/>
                </a:solidFill>
                <a:latin typeface="Century Gothic"/>
                <a:cs typeface="Century Gothic"/>
              </a:rPr>
              <a:t> </a:t>
            </a:r>
            <a:r>
              <a:rPr sz="1400" dirty="0">
                <a:solidFill>
                  <a:srgbClr val="8C4F04"/>
                </a:solidFill>
                <a:latin typeface="Century Gothic"/>
                <a:cs typeface="Century Gothic"/>
              </a:rPr>
              <a:t>de</a:t>
            </a:r>
            <a:r>
              <a:rPr sz="1400" spc="10" dirty="0">
                <a:solidFill>
                  <a:srgbClr val="8C4F04"/>
                </a:solidFill>
                <a:latin typeface="Century Gothic"/>
                <a:cs typeface="Century Gothic"/>
              </a:rPr>
              <a:t> </a:t>
            </a:r>
            <a:r>
              <a:rPr sz="1400" dirty="0">
                <a:solidFill>
                  <a:srgbClr val="8C4F04"/>
                </a:solidFill>
                <a:latin typeface="Century Gothic"/>
                <a:cs typeface="Century Gothic"/>
              </a:rPr>
              <a:t>a</a:t>
            </a:r>
            <a:r>
              <a:rPr sz="1400" spc="10" dirty="0">
                <a:solidFill>
                  <a:srgbClr val="8C4F04"/>
                </a:solidFill>
                <a:latin typeface="Century Gothic"/>
                <a:cs typeface="Century Gothic"/>
              </a:rPr>
              <a:t> </a:t>
            </a:r>
            <a:r>
              <a:rPr sz="1400" dirty="0">
                <a:solidFill>
                  <a:srgbClr val="8C4F04"/>
                </a:solidFill>
                <a:latin typeface="Century Gothic"/>
                <a:cs typeface="Century Gothic"/>
              </a:rPr>
              <a:t>entidade</a:t>
            </a:r>
            <a:r>
              <a:rPr sz="1400" spc="10" dirty="0">
                <a:solidFill>
                  <a:srgbClr val="8C4F04"/>
                </a:solidFill>
                <a:latin typeface="Century Gothic"/>
                <a:cs typeface="Century Gothic"/>
              </a:rPr>
              <a:t> </a:t>
            </a:r>
            <a:r>
              <a:rPr sz="1400" dirty="0">
                <a:solidFill>
                  <a:srgbClr val="8C4F04"/>
                </a:solidFill>
                <a:latin typeface="Century Gothic"/>
                <a:cs typeface="Century Gothic"/>
              </a:rPr>
              <a:t>gerar</a:t>
            </a:r>
            <a:r>
              <a:rPr sz="1400" spc="5" dirty="0">
                <a:solidFill>
                  <a:srgbClr val="8C4F04"/>
                </a:solidFill>
                <a:latin typeface="Century Gothic"/>
                <a:cs typeface="Century Gothic"/>
              </a:rPr>
              <a:t> </a:t>
            </a:r>
            <a:r>
              <a:rPr sz="1400" spc="-25" dirty="0">
                <a:solidFill>
                  <a:srgbClr val="8C4F04"/>
                </a:solidFill>
                <a:latin typeface="Century Gothic"/>
                <a:cs typeface="Century Gothic"/>
              </a:rPr>
              <a:t>caixa</a:t>
            </a:r>
            <a:r>
              <a:rPr sz="1400" spc="10" dirty="0">
                <a:solidFill>
                  <a:srgbClr val="8C4F04"/>
                </a:solidFill>
                <a:latin typeface="Century Gothic"/>
                <a:cs typeface="Century Gothic"/>
              </a:rPr>
              <a:t> </a:t>
            </a:r>
            <a:r>
              <a:rPr sz="1400" dirty="0">
                <a:solidFill>
                  <a:srgbClr val="8C4F04"/>
                </a:solidFill>
                <a:latin typeface="Century Gothic"/>
                <a:cs typeface="Century Gothic"/>
              </a:rPr>
              <a:t>e</a:t>
            </a:r>
            <a:r>
              <a:rPr sz="1400" spc="10" dirty="0">
                <a:solidFill>
                  <a:srgbClr val="8C4F04"/>
                </a:solidFill>
                <a:latin typeface="Century Gothic"/>
                <a:cs typeface="Century Gothic"/>
              </a:rPr>
              <a:t> </a:t>
            </a:r>
            <a:r>
              <a:rPr sz="1400" dirty="0">
                <a:solidFill>
                  <a:srgbClr val="8C4F04"/>
                </a:solidFill>
                <a:latin typeface="Century Gothic"/>
                <a:cs typeface="Century Gothic"/>
              </a:rPr>
              <a:t>equivalentes</a:t>
            </a:r>
            <a:r>
              <a:rPr sz="1400" spc="10" dirty="0">
                <a:solidFill>
                  <a:srgbClr val="8C4F04"/>
                </a:solidFill>
                <a:latin typeface="Century Gothic"/>
                <a:cs typeface="Century Gothic"/>
              </a:rPr>
              <a:t> </a:t>
            </a:r>
            <a:r>
              <a:rPr sz="1400" dirty="0">
                <a:solidFill>
                  <a:srgbClr val="8C4F04"/>
                </a:solidFill>
                <a:latin typeface="Century Gothic"/>
                <a:cs typeface="Century Gothic"/>
              </a:rPr>
              <a:t>de</a:t>
            </a:r>
            <a:r>
              <a:rPr sz="1400" spc="10" dirty="0">
                <a:solidFill>
                  <a:srgbClr val="8C4F04"/>
                </a:solidFill>
                <a:latin typeface="Century Gothic"/>
                <a:cs typeface="Century Gothic"/>
              </a:rPr>
              <a:t> </a:t>
            </a:r>
            <a:r>
              <a:rPr sz="1400" spc="-45" dirty="0">
                <a:solidFill>
                  <a:srgbClr val="8C4F04"/>
                </a:solidFill>
                <a:latin typeface="Century Gothic"/>
                <a:cs typeface="Century Gothic"/>
              </a:rPr>
              <a:t>caixa,</a:t>
            </a:r>
            <a:r>
              <a:rPr sz="1400" spc="10" dirty="0">
                <a:solidFill>
                  <a:srgbClr val="8C4F04"/>
                </a:solidFill>
                <a:latin typeface="Century Gothic"/>
                <a:cs typeface="Century Gothic"/>
              </a:rPr>
              <a:t> </a:t>
            </a:r>
            <a:r>
              <a:rPr sz="1400" dirty="0">
                <a:solidFill>
                  <a:srgbClr val="8C4F04"/>
                </a:solidFill>
                <a:latin typeface="Century Gothic"/>
                <a:cs typeface="Century Gothic"/>
              </a:rPr>
              <a:t>bem</a:t>
            </a:r>
            <a:r>
              <a:rPr sz="1400" spc="10" dirty="0">
                <a:solidFill>
                  <a:srgbClr val="8C4F04"/>
                </a:solidFill>
                <a:latin typeface="Century Gothic"/>
                <a:cs typeface="Century Gothic"/>
              </a:rPr>
              <a:t> </a:t>
            </a:r>
            <a:r>
              <a:rPr sz="1400" spc="-10" dirty="0">
                <a:solidFill>
                  <a:srgbClr val="8C4F04"/>
                </a:solidFill>
                <a:latin typeface="Century Gothic"/>
                <a:cs typeface="Century Gothic"/>
              </a:rPr>
              <a:t>como,</a:t>
            </a:r>
            <a:r>
              <a:rPr sz="1400" spc="10" dirty="0">
                <a:solidFill>
                  <a:srgbClr val="8C4F04"/>
                </a:solidFill>
                <a:latin typeface="Century Gothic"/>
                <a:cs typeface="Century Gothic"/>
              </a:rPr>
              <a:t> </a:t>
            </a:r>
            <a:r>
              <a:rPr sz="1400" dirty="0">
                <a:solidFill>
                  <a:srgbClr val="8C4F04"/>
                </a:solidFill>
                <a:latin typeface="Century Gothic"/>
                <a:cs typeface="Century Gothic"/>
              </a:rPr>
              <a:t>as</a:t>
            </a:r>
            <a:r>
              <a:rPr sz="1400" spc="10" dirty="0">
                <a:solidFill>
                  <a:srgbClr val="8C4F04"/>
                </a:solidFill>
                <a:latin typeface="Century Gothic"/>
                <a:cs typeface="Century Gothic"/>
              </a:rPr>
              <a:t> </a:t>
            </a:r>
            <a:r>
              <a:rPr sz="1400" dirty="0">
                <a:solidFill>
                  <a:srgbClr val="8C4F04"/>
                </a:solidFill>
                <a:latin typeface="Century Gothic"/>
                <a:cs typeface="Century Gothic"/>
              </a:rPr>
              <a:t>necessidades</a:t>
            </a:r>
            <a:r>
              <a:rPr sz="1400" spc="10" dirty="0">
                <a:solidFill>
                  <a:srgbClr val="8C4F04"/>
                </a:solidFill>
                <a:latin typeface="Century Gothic"/>
                <a:cs typeface="Century Gothic"/>
              </a:rPr>
              <a:t> </a:t>
            </a:r>
            <a:r>
              <a:rPr sz="1400" spc="-10" dirty="0">
                <a:solidFill>
                  <a:srgbClr val="8C4F04"/>
                </a:solidFill>
                <a:latin typeface="Century Gothic"/>
                <a:cs typeface="Century Gothic"/>
              </a:rPr>
              <a:t>da</a:t>
            </a:r>
            <a:r>
              <a:rPr sz="1400" spc="10" dirty="0">
                <a:solidFill>
                  <a:srgbClr val="8C4F04"/>
                </a:solidFill>
                <a:latin typeface="Century Gothic"/>
                <a:cs typeface="Century Gothic"/>
              </a:rPr>
              <a:t> </a:t>
            </a:r>
            <a:r>
              <a:rPr sz="1400" dirty="0">
                <a:solidFill>
                  <a:srgbClr val="8C4F04"/>
                </a:solidFill>
                <a:latin typeface="Century Gothic"/>
                <a:cs typeface="Century Gothic"/>
              </a:rPr>
              <a:t>entidade</a:t>
            </a:r>
            <a:r>
              <a:rPr sz="1400" spc="10" dirty="0">
                <a:solidFill>
                  <a:srgbClr val="8C4F04"/>
                </a:solidFill>
                <a:latin typeface="Century Gothic"/>
                <a:cs typeface="Century Gothic"/>
              </a:rPr>
              <a:t> </a:t>
            </a:r>
            <a:r>
              <a:rPr sz="1400" spc="-25" dirty="0">
                <a:solidFill>
                  <a:srgbClr val="8C4F04"/>
                </a:solidFill>
                <a:latin typeface="Century Gothic"/>
                <a:cs typeface="Century Gothic"/>
              </a:rPr>
              <a:t>de </a:t>
            </a:r>
            <a:r>
              <a:rPr sz="1400" dirty="0">
                <a:solidFill>
                  <a:srgbClr val="8C4F04"/>
                </a:solidFill>
                <a:latin typeface="Century Gothic"/>
                <a:cs typeface="Century Gothic"/>
              </a:rPr>
              <a:t>utilização</a:t>
            </a:r>
            <a:r>
              <a:rPr sz="1400" spc="65" dirty="0">
                <a:solidFill>
                  <a:srgbClr val="8C4F04"/>
                </a:solidFill>
                <a:latin typeface="Century Gothic"/>
                <a:cs typeface="Century Gothic"/>
              </a:rPr>
              <a:t> </a:t>
            </a:r>
            <a:r>
              <a:rPr sz="1400" dirty="0">
                <a:solidFill>
                  <a:srgbClr val="8C4F04"/>
                </a:solidFill>
                <a:latin typeface="Century Gothic"/>
                <a:cs typeface="Century Gothic"/>
              </a:rPr>
              <a:t>desses</a:t>
            </a:r>
            <a:r>
              <a:rPr sz="1400" spc="65" dirty="0">
                <a:solidFill>
                  <a:srgbClr val="8C4F04"/>
                </a:solidFill>
                <a:latin typeface="Century Gothic"/>
                <a:cs typeface="Century Gothic"/>
              </a:rPr>
              <a:t> </a:t>
            </a:r>
            <a:r>
              <a:rPr sz="1400" spc="60" dirty="0">
                <a:solidFill>
                  <a:srgbClr val="8C4F04"/>
                </a:solidFill>
                <a:latin typeface="Century Gothic"/>
                <a:cs typeface="Century Gothic"/>
              </a:rPr>
              <a:t>fluxos</a:t>
            </a:r>
            <a:r>
              <a:rPr sz="1400" spc="65" dirty="0">
                <a:solidFill>
                  <a:srgbClr val="8C4F04"/>
                </a:solidFill>
                <a:latin typeface="Century Gothic"/>
                <a:cs typeface="Century Gothic"/>
              </a:rPr>
              <a:t> </a:t>
            </a:r>
            <a:r>
              <a:rPr sz="1400" spc="-30" dirty="0">
                <a:solidFill>
                  <a:srgbClr val="8C4F04"/>
                </a:solidFill>
                <a:latin typeface="Century Gothic"/>
                <a:cs typeface="Century Gothic"/>
              </a:rPr>
              <a:t>de</a:t>
            </a:r>
            <a:r>
              <a:rPr sz="1400" spc="65" dirty="0">
                <a:solidFill>
                  <a:srgbClr val="8C4F04"/>
                </a:solidFill>
                <a:latin typeface="Century Gothic"/>
                <a:cs typeface="Century Gothic"/>
              </a:rPr>
              <a:t> </a:t>
            </a:r>
            <a:r>
              <a:rPr sz="1400" spc="-10" dirty="0">
                <a:solidFill>
                  <a:srgbClr val="8C4F04"/>
                </a:solidFill>
                <a:latin typeface="Century Gothic"/>
                <a:cs typeface="Century Gothic"/>
              </a:rPr>
              <a:t>caixa.</a:t>
            </a:r>
            <a:endParaRPr sz="1400" dirty="0">
              <a:latin typeface="Century Gothic"/>
              <a:cs typeface="Century Gothic"/>
            </a:endParaRPr>
          </a:p>
          <a:p>
            <a:pPr marL="12700" algn="just">
              <a:lnSpc>
                <a:spcPct val="100000"/>
              </a:lnSpc>
              <a:spcBef>
                <a:spcPts val="1680"/>
              </a:spcBef>
            </a:pPr>
            <a:endParaRPr sz="1400" dirty="0">
              <a:latin typeface="Century Gothic"/>
              <a:cs typeface="Century Gothic"/>
            </a:endParaRPr>
          </a:p>
        </p:txBody>
      </p:sp>
      <p:graphicFrame>
        <p:nvGraphicFramePr>
          <p:cNvPr id="10" name="Tabela 9">
            <a:extLst>
              <a:ext uri="{FF2B5EF4-FFF2-40B4-BE49-F238E27FC236}">
                <a16:creationId xmlns:a16="http://schemas.microsoft.com/office/drawing/2014/main" id="{3AD67C4E-8978-7E28-BADD-EA8AA05DF9CE}"/>
              </a:ext>
            </a:extLst>
          </p:cNvPr>
          <p:cNvGraphicFramePr>
            <a:graphicFrameLocks noGrp="1"/>
          </p:cNvGraphicFramePr>
          <p:nvPr>
            <p:extLst>
              <p:ext uri="{D42A27DB-BD31-4B8C-83A1-F6EECF244321}">
                <p14:modId xmlns:p14="http://schemas.microsoft.com/office/powerpoint/2010/main" val="3870377980"/>
              </p:ext>
            </p:extLst>
          </p:nvPr>
        </p:nvGraphicFramePr>
        <p:xfrm>
          <a:off x="2946400" y="2908300"/>
          <a:ext cx="7543798" cy="6477013"/>
        </p:xfrm>
        <a:graphic>
          <a:graphicData uri="http://schemas.openxmlformats.org/drawingml/2006/table">
            <a:tbl>
              <a:tblPr/>
              <a:tblGrid>
                <a:gridCol w="83954">
                  <a:extLst>
                    <a:ext uri="{9D8B030D-6E8A-4147-A177-3AD203B41FA5}">
                      <a16:colId xmlns:a16="http://schemas.microsoft.com/office/drawing/2014/main" val="2138617152"/>
                    </a:ext>
                  </a:extLst>
                </a:gridCol>
                <a:gridCol w="4890989">
                  <a:extLst>
                    <a:ext uri="{9D8B030D-6E8A-4147-A177-3AD203B41FA5}">
                      <a16:colId xmlns:a16="http://schemas.microsoft.com/office/drawing/2014/main" val="3833823709"/>
                    </a:ext>
                  </a:extLst>
                </a:gridCol>
                <a:gridCol w="74244">
                  <a:extLst>
                    <a:ext uri="{9D8B030D-6E8A-4147-A177-3AD203B41FA5}">
                      <a16:colId xmlns:a16="http://schemas.microsoft.com/office/drawing/2014/main" val="3071731816"/>
                    </a:ext>
                  </a:extLst>
                </a:gridCol>
                <a:gridCol w="1098912">
                  <a:extLst>
                    <a:ext uri="{9D8B030D-6E8A-4147-A177-3AD203B41FA5}">
                      <a16:colId xmlns:a16="http://schemas.microsoft.com/office/drawing/2014/main" val="245023167"/>
                    </a:ext>
                  </a:extLst>
                </a:gridCol>
                <a:gridCol w="74244">
                  <a:extLst>
                    <a:ext uri="{9D8B030D-6E8A-4147-A177-3AD203B41FA5}">
                      <a16:colId xmlns:a16="http://schemas.microsoft.com/office/drawing/2014/main" val="288634519"/>
                    </a:ext>
                  </a:extLst>
                </a:gridCol>
                <a:gridCol w="1153547">
                  <a:extLst>
                    <a:ext uri="{9D8B030D-6E8A-4147-A177-3AD203B41FA5}">
                      <a16:colId xmlns:a16="http://schemas.microsoft.com/office/drawing/2014/main" val="3268503635"/>
                    </a:ext>
                  </a:extLst>
                </a:gridCol>
                <a:gridCol w="83954">
                  <a:extLst>
                    <a:ext uri="{9D8B030D-6E8A-4147-A177-3AD203B41FA5}">
                      <a16:colId xmlns:a16="http://schemas.microsoft.com/office/drawing/2014/main" val="362413174"/>
                    </a:ext>
                  </a:extLst>
                </a:gridCol>
                <a:gridCol w="83954">
                  <a:extLst>
                    <a:ext uri="{9D8B030D-6E8A-4147-A177-3AD203B41FA5}">
                      <a16:colId xmlns:a16="http://schemas.microsoft.com/office/drawing/2014/main" val="2209423376"/>
                    </a:ext>
                  </a:extLst>
                </a:gridCol>
              </a:tblGrid>
              <a:tr h="184425">
                <a:tc gridSpan="2">
                  <a:txBody>
                    <a:bodyPr/>
                    <a:lstStyle/>
                    <a:p>
                      <a:pPr algn="l"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22" marR="3822" marT="3822"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Atual</a:t>
                      </a:r>
                    </a:p>
                  </a:txBody>
                  <a:tcPr marL="3822" marR="3822" marT="3822"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Exercício Anterior</a:t>
                      </a:r>
                    </a:p>
                  </a:txBody>
                  <a:tcPr marL="3822" marR="3822" marT="3822" marB="0" anchor="ctr">
                    <a:lnL>
                      <a:noFill/>
                    </a:lnL>
                    <a:lnR>
                      <a:noFill/>
                    </a:lnR>
                    <a:lnT>
                      <a:noFill/>
                    </a:lnT>
                    <a:lnB>
                      <a:noFill/>
                    </a:lnB>
                    <a:solidFill>
                      <a:schemeClr val="accent6">
                        <a:lumMod val="50000"/>
                      </a:schemeClr>
                    </a:solidFill>
                  </a:tcPr>
                </a:tc>
                <a:tc hMerge="1">
                  <a:txBody>
                    <a:bodyPr/>
                    <a:lstStyle/>
                    <a:p>
                      <a:endParaRPr lang="pt-BR"/>
                    </a:p>
                  </a:txBody>
                  <a:tcPr/>
                </a:tc>
                <a:tc>
                  <a:txBody>
                    <a:bodyPr/>
                    <a:lstStyle/>
                    <a:p>
                      <a:pPr algn="l" rtl="0" fontAlgn="t"/>
                      <a:r>
                        <a:rPr lang="pt-BR" sz="1000" b="1" i="0" u="none" strike="noStrike">
                          <a:solidFill>
                            <a:srgbClr val="FFFFFF"/>
                          </a:solidFill>
                          <a:effectLst/>
                          <a:highlight>
                            <a:srgbClr val="4682B4"/>
                          </a:highlight>
                          <a:latin typeface="Arial" panose="020B0604020202020204" pitchFamily="34" charset="0"/>
                          <a:cs typeface="Arial" panose="020B0604020202020204" pitchFamily="34" charset="0"/>
                        </a:rPr>
                        <a:t> </a:t>
                      </a:r>
                    </a:p>
                  </a:txBody>
                  <a:tcPr marL="3822" marR="3822" marT="3822" marB="0">
                    <a:lnL>
                      <a:noFill/>
                    </a:lnL>
                    <a:lnR>
                      <a:noFill/>
                    </a:lnR>
                    <a:lnT>
                      <a:noFill/>
                    </a:lnT>
                    <a:lnB>
                      <a:noFill/>
                    </a:lnB>
                    <a:solidFill>
                      <a:schemeClr val="accent6">
                        <a:lumMod val="50000"/>
                      </a:schemeClr>
                    </a:solid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solidFill>
                      <a:schemeClr val="accent6">
                        <a:lumMod val="50000"/>
                      </a:schemeClr>
                    </a:solidFill>
                  </a:tcPr>
                </a:tc>
                <a:extLst>
                  <a:ext uri="{0D108BD9-81ED-4DB2-BD59-A6C34878D82A}">
                    <a16:rowId xmlns:a16="http://schemas.microsoft.com/office/drawing/2014/main" val="2698762845"/>
                  </a:ext>
                </a:extLst>
              </a:tr>
              <a:tr h="171515">
                <a:tc gridSpan="2">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22" marR="3822" marT="3822" marB="0">
                    <a:lnL>
                      <a:noFill/>
                    </a:lnL>
                    <a:lnR>
                      <a:noFill/>
                    </a:lnR>
                    <a:lnT>
                      <a:noFill/>
                    </a:lnT>
                    <a:lnB>
                      <a:noFill/>
                    </a:lnB>
                    <a:solidFill>
                      <a:srgbClr val="833C0C"/>
                    </a:solidFill>
                  </a:tcPr>
                </a:tc>
                <a:tc hMerge="1">
                  <a:txBody>
                    <a:bodyPr/>
                    <a:lstStyle/>
                    <a:p>
                      <a:endParaRPr lang="pt-BR"/>
                    </a:p>
                  </a:txBody>
                  <a:tcPr/>
                </a:tc>
                <a:tc gridSpan="2">
                  <a:txBody>
                    <a:bodyPr/>
                    <a:lstStyle/>
                    <a:p>
                      <a:pPr algn="l" rtl="0" fontAlgn="t"/>
                      <a:r>
                        <a:rPr lang="pt-BR" sz="1000" b="1" i="0" u="none" strike="noStrike">
                          <a:solidFill>
                            <a:srgbClr val="FFFFFF"/>
                          </a:solidFill>
                          <a:effectLst/>
                          <a:highlight>
                            <a:srgbClr val="833C0C"/>
                          </a:highlight>
                          <a:latin typeface="Arial" panose="020B0604020202020204" pitchFamily="34" charset="0"/>
                          <a:cs typeface="Arial" panose="020B0604020202020204" pitchFamily="34" charset="0"/>
                        </a:rPr>
                        <a:t> </a:t>
                      </a:r>
                    </a:p>
                  </a:txBody>
                  <a:tcPr marL="3822" marR="3822" marT="3822" marB="0">
                    <a:lnL>
                      <a:noFill/>
                    </a:lnL>
                    <a:lnR>
                      <a:noFill/>
                    </a:lnR>
                    <a:lnT>
                      <a:noFill/>
                    </a:lnT>
                    <a:lnB>
                      <a:noFill/>
                    </a:lnB>
                    <a:solidFill>
                      <a:srgbClr val="833C0C"/>
                    </a:solidFill>
                  </a:tcPr>
                </a:tc>
                <a:tc hMerge="1">
                  <a:txBody>
                    <a:bodyPr/>
                    <a:lstStyle/>
                    <a:p>
                      <a:endParaRPr lang="pt-BR"/>
                    </a:p>
                  </a:txBody>
                  <a:tcPr/>
                </a:tc>
                <a:tc gridSpan="2">
                  <a:txBody>
                    <a:bodyPr/>
                    <a:lstStyle/>
                    <a:p>
                      <a:pPr algn="l" rtl="0" fontAlgn="t"/>
                      <a:r>
                        <a:rPr lang="pt-BR" sz="1000" b="1" i="0" u="none" strike="noStrike" dirty="0">
                          <a:solidFill>
                            <a:srgbClr val="FFFFFF"/>
                          </a:solidFill>
                          <a:effectLst/>
                          <a:highlight>
                            <a:srgbClr val="833C0C"/>
                          </a:highlight>
                          <a:latin typeface="Arial" panose="020B0604020202020204" pitchFamily="34" charset="0"/>
                          <a:cs typeface="Arial" panose="020B0604020202020204" pitchFamily="34" charset="0"/>
                        </a:rPr>
                        <a:t> </a:t>
                      </a:r>
                    </a:p>
                  </a:txBody>
                  <a:tcPr marL="3822" marR="3822" marT="3822" marB="0">
                    <a:lnL>
                      <a:noFill/>
                    </a:lnL>
                    <a:lnR>
                      <a:noFill/>
                    </a:lnR>
                    <a:lnT>
                      <a:noFill/>
                    </a:lnT>
                    <a:lnB>
                      <a:noFill/>
                    </a:lnB>
                    <a:solidFill>
                      <a:schemeClr val="accent6">
                        <a:lumMod val="50000"/>
                      </a:schemeClr>
                    </a:solidFill>
                  </a:tcPr>
                </a:tc>
                <a:tc hMerge="1">
                  <a:txBody>
                    <a:bodyPr/>
                    <a:lstStyle/>
                    <a:p>
                      <a:endParaRPr lang="pt-BR"/>
                    </a:p>
                  </a:txBody>
                  <a:tcPr/>
                </a:tc>
                <a:tc>
                  <a:txBody>
                    <a:bodyPr/>
                    <a:lstStyle/>
                    <a:p>
                      <a:pPr algn="l" rtl="0" fontAlgn="t"/>
                      <a:r>
                        <a:rPr lang="pt-BR" sz="1000" b="1" i="0" u="none" strike="noStrike" dirty="0">
                          <a:solidFill>
                            <a:srgbClr val="FFFFFF"/>
                          </a:solidFill>
                          <a:effectLst/>
                          <a:highlight>
                            <a:srgbClr val="4682B4"/>
                          </a:highlight>
                          <a:latin typeface="Arial" panose="020B0604020202020204" pitchFamily="34" charset="0"/>
                          <a:cs typeface="Arial" panose="020B0604020202020204" pitchFamily="34" charset="0"/>
                        </a:rPr>
                        <a:t> </a:t>
                      </a:r>
                    </a:p>
                  </a:txBody>
                  <a:tcPr marL="3822" marR="3822" marT="3822" marB="0">
                    <a:lnL>
                      <a:noFill/>
                    </a:lnL>
                    <a:lnR>
                      <a:noFill/>
                    </a:lnR>
                    <a:lnT>
                      <a:noFill/>
                    </a:lnT>
                    <a:lnB>
                      <a:noFill/>
                    </a:lnB>
                    <a:solidFill>
                      <a:schemeClr val="accent6">
                        <a:lumMod val="50000"/>
                      </a:schemeClr>
                    </a:solidFill>
                  </a:tcPr>
                </a:tc>
                <a:tc>
                  <a:txBody>
                    <a:bodyPr/>
                    <a:lstStyle/>
                    <a:p>
                      <a:pPr algn="l" fontAlgn="b"/>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solidFill>
                      <a:schemeClr val="accent6">
                        <a:lumMod val="50000"/>
                      </a:schemeClr>
                    </a:solidFill>
                  </a:tcPr>
                </a:tc>
                <a:extLst>
                  <a:ext uri="{0D108BD9-81ED-4DB2-BD59-A6C34878D82A}">
                    <a16:rowId xmlns:a16="http://schemas.microsoft.com/office/drawing/2014/main" val="662460866"/>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FLUXO DE CAIXA DAS ATIVIDADES DAS OPERAÇÕES</a:t>
                      </a:r>
                    </a:p>
                  </a:txBody>
                  <a:tcPr marL="3822" marR="3822" marT="3822"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solidFill>
                      <a:srgbClr val="C0C0C0"/>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solidFill>
                      <a:srgbClr val="C0C0C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676156998"/>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INGRESSOS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86606631"/>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RECEITAS CORRENTES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2.177.614,83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1.675.019,78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04425781"/>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RECEITA TRIBUTÁRIA</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178.627,09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195.067,50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17413856"/>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TAXA PELA PRESTAÇÃO DE SERVIÇOS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178.627,09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195.067,50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67935789"/>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TAXAS E EMOLUMENTOS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178.627,09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195.067,50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80028907"/>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RECEITAS DE CONTRIBUIÇÕES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1.703.830,65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1.196.789,04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50561304"/>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CONTRIBUIÇÕES DE INTERESSE DAS CATEGORIAS PROFISSIONAIS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1.703.830,65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1.196.789,04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57661150"/>
                  </a:ext>
                </a:extLst>
              </a:tr>
              <a:tr h="171515">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ANUIDADES - PESSOAS FÍSICAS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727.204,43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612.210,65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9624978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ANUIDADES - PESSOAS JURÍDICAS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976.626,22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584.578,39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70839624"/>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RECEITAS FINANCEIRAS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261.100,89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242.312,16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98130033"/>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JUROS E ENCARGOS DE MORA SOBRE BENS E SERVIÇOS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57.988,87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25.770,74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92176673"/>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JUROS DE MORA</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57.988,87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25.770,74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31917063"/>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VARIAÇÕES MONETÁRIAS E CAMBIAIS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13.104,17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35.139,09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19956107"/>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ATUALIZAÇÃO MONETÁRIA</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13.104,17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35.139,09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289940761"/>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DESCONTOS FINANCEIROS OBTIDOS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40,00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7839587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DESCONTOS FINANCEIROS OBTIDOS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40,00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72154563"/>
                  </a:ext>
                </a:extLst>
              </a:tr>
              <a:tr h="171515">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MULTA POR MORA</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37.339,47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39.139,50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76374546"/>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MULTAS POR MORA</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15.177,94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31.216,17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43267051"/>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OUTRAS MULTAS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22.161,53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7.923,33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9602073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REMUNERAÇÃO DE DEP.BANC. E APLICAÇÕES FINANCEIRAS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152.628,38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142.262,83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15361094"/>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RENDIMENTOS DE APLICAÇÕES FINANCEIRAS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152.628,38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142.262,83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3757250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OUTRAS RECEITAS CORRENTES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34.056,20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40.851,08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174603699"/>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OUTRAS RECEITAS CORRENTES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34.056,20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40.851,08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79455712"/>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INDENIZAÇÕES E/OU RESTITUIÇÕES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530,00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1.685,86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24790967"/>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DÍVIDA ATIVA</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33.526,20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39.165,22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90555853"/>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OUTROS INGRESSOS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665.224,58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607.078,15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15384649"/>
                  </a:ext>
                </a:extLst>
              </a:tr>
              <a:tr h="171515">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DESEMBOLSOS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85917236"/>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DESPESAS CORRENTES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1.806.604,50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1.526.402,48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4519249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PESSOAL, ENCARGOS E BENEFÍCIOS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894.610,73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726.841,56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1858941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USO DE BENS E SERVIÇOS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400.934,22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398.816,63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60338288"/>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TRANSFERENCIAS CORRENTES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505.226,99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383.068,38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39575540"/>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TRIBUTARIAS CONTRIBUITIVAS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5.611,56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17.601,55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45309862"/>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DEMAIS DESPESAS CORRENTES</a:t>
                      </a:r>
                    </a:p>
                  </a:txBody>
                  <a:tcPr marL="3822" marR="3822" marT="3822"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221,00 </a:t>
                      </a:r>
                    </a:p>
                  </a:txBody>
                  <a:tcPr marL="3822" marR="3822" marT="3822" marB="0" anchor="ctr">
                    <a:lnL>
                      <a:noFill/>
                    </a:lnL>
                    <a:lnR>
                      <a:noFill/>
                    </a:lnR>
                    <a:lnT>
                      <a:noFill/>
                    </a:lnT>
                    <a:lnB>
                      <a:noFill/>
                    </a:lnB>
                    <a:noFill/>
                  </a:tcPr>
                </a:tc>
                <a:tc hMerge="1">
                  <a:txBody>
                    <a:bodyPr/>
                    <a:lstStyle/>
                    <a:p>
                      <a:endParaRPr lang="pt-BR"/>
                    </a:p>
                  </a:txBody>
                  <a:tcPr/>
                </a:tc>
                <a:tc gridSpan="3">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74,36 </a:t>
                      </a:r>
                    </a:p>
                  </a:txBody>
                  <a:tcPr marL="3822" marR="3822" marT="3822" marB="0" anchor="ctr">
                    <a:lnL>
                      <a:noFill/>
                    </a:lnL>
                    <a:lnR>
                      <a:noFill/>
                    </a:lnR>
                    <a:lnT>
                      <a:noFill/>
                    </a:lnT>
                    <a:lnB>
                      <a:noFill/>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20738779"/>
                  </a:ext>
                </a:extLst>
              </a:tr>
              <a:tr h="17520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3822" marR="3822" marT="3822"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OUTROS DESEMBOLSOS</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742.564,42 </a:t>
                      </a:r>
                    </a:p>
                  </a:txBody>
                  <a:tcPr marL="3822" marR="3822" marT="3822" marB="0" anchor="ctr">
                    <a:lnL>
                      <a:noFill/>
                    </a:lnL>
                    <a:lnR>
                      <a:noFill/>
                    </a:lnR>
                    <a:lnT>
                      <a:noFill/>
                    </a:lnT>
                    <a:lnB>
                      <a:noFill/>
                    </a:lnB>
                    <a:solidFill>
                      <a:srgbClr val="EAEAEA"/>
                    </a:solidFill>
                  </a:tcPr>
                </a:tc>
                <a:tc hMerge="1">
                  <a:txBody>
                    <a:bodyPr/>
                    <a:lstStyle/>
                    <a:p>
                      <a:endParaRPr lang="pt-BR"/>
                    </a:p>
                  </a:txBody>
                  <a:tcPr/>
                </a:tc>
                <a:tc gridSpan="3">
                  <a:txBody>
                    <a:bodyPr/>
                    <a:lstStyle/>
                    <a:p>
                      <a:pPr algn="r" rtl="0" fontAlgn="ctr"/>
                      <a:r>
                        <a:rPr lang="pt-BR" sz="1000" b="0" i="0" u="none" strike="noStrike" dirty="0">
                          <a:solidFill>
                            <a:srgbClr val="833C0C"/>
                          </a:solidFill>
                          <a:effectLst/>
                          <a:highlight>
                            <a:srgbClr val="EAEAEA"/>
                          </a:highlight>
                          <a:latin typeface="Arial" panose="020B0604020202020204" pitchFamily="34" charset="0"/>
                          <a:cs typeface="Arial" panose="020B0604020202020204" pitchFamily="34" charset="0"/>
                        </a:rPr>
                        <a:t> 830.086,10 </a:t>
                      </a:r>
                    </a:p>
                  </a:txBody>
                  <a:tcPr marL="3822" marR="3822" marT="3822" marB="0" anchor="ctr">
                    <a:lnL>
                      <a:noFill/>
                    </a:lnL>
                    <a:lnR>
                      <a:noFill/>
                    </a:lnR>
                    <a:lnT>
                      <a:noFill/>
                    </a:lnT>
                    <a:lnB>
                      <a:noFill/>
                    </a:lnB>
                    <a:solidFill>
                      <a:srgbClr val="EAEAEA"/>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8032093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5845" y="9609766"/>
            <a:ext cx="56495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45" dirty="0">
                <a:solidFill>
                  <a:srgbClr val="646363"/>
                </a:solidFill>
                <a:latin typeface="Century Gothic"/>
                <a:cs typeface="Century Gothic"/>
              </a:rPr>
              <a:t>05</a:t>
            </a:r>
            <a:endParaRPr sz="1200">
              <a:latin typeface="Century Gothic"/>
              <a:cs typeface="Century Gothic"/>
            </a:endParaRPr>
          </a:p>
        </p:txBody>
      </p:sp>
      <p:graphicFrame>
        <p:nvGraphicFramePr>
          <p:cNvPr id="3" name="object 3"/>
          <p:cNvGraphicFramePr>
            <a:graphicFrameLocks noGrp="1"/>
          </p:cNvGraphicFramePr>
          <p:nvPr/>
        </p:nvGraphicFramePr>
        <p:xfrm>
          <a:off x="437768" y="2630804"/>
          <a:ext cx="11739244" cy="6764020"/>
        </p:xfrm>
        <a:graphic>
          <a:graphicData uri="http://schemas.openxmlformats.org/drawingml/2006/table">
            <a:tbl>
              <a:tblPr firstRow="1" bandRow="1">
                <a:tableStyleId>{2D5ABB26-0587-4C30-8999-92F81FD0307C}</a:tableStyleId>
              </a:tblPr>
              <a:tblGrid>
                <a:gridCol w="3844290">
                  <a:extLst>
                    <a:ext uri="{9D8B030D-6E8A-4147-A177-3AD203B41FA5}">
                      <a16:colId xmlns:a16="http://schemas.microsoft.com/office/drawing/2014/main" val="20000"/>
                    </a:ext>
                  </a:extLst>
                </a:gridCol>
                <a:gridCol w="3256915">
                  <a:extLst>
                    <a:ext uri="{9D8B030D-6E8A-4147-A177-3AD203B41FA5}">
                      <a16:colId xmlns:a16="http://schemas.microsoft.com/office/drawing/2014/main" val="20001"/>
                    </a:ext>
                  </a:extLst>
                </a:gridCol>
                <a:gridCol w="4638039">
                  <a:extLst>
                    <a:ext uri="{9D8B030D-6E8A-4147-A177-3AD203B41FA5}">
                      <a16:colId xmlns:a16="http://schemas.microsoft.com/office/drawing/2014/main" val="20002"/>
                    </a:ext>
                  </a:extLst>
                </a:gridCol>
              </a:tblGrid>
              <a:tr h="497205">
                <a:tc>
                  <a:txBody>
                    <a:bodyPr/>
                    <a:lstStyle/>
                    <a:p>
                      <a:pPr marL="545465">
                        <a:lnSpc>
                          <a:spcPct val="100000"/>
                        </a:lnSpc>
                        <a:spcBef>
                          <a:spcPts val="670"/>
                        </a:spcBef>
                      </a:pPr>
                      <a:r>
                        <a:rPr sz="2200" spc="-10" dirty="0">
                          <a:solidFill>
                            <a:srgbClr val="FFFFFF"/>
                          </a:solidFill>
                          <a:latin typeface="Century Gothic"/>
                          <a:cs typeface="Century Gothic"/>
                        </a:rPr>
                        <a:t>Responsável</a:t>
                      </a:r>
                      <a:endParaRPr sz="2200">
                        <a:latin typeface="Century Gothic"/>
                        <a:cs typeface="Century Gothic"/>
                      </a:endParaRPr>
                    </a:p>
                  </a:txBody>
                  <a:tcPr marL="0" marR="0" marT="85090" marB="0">
                    <a:solidFill>
                      <a:srgbClr val="646363"/>
                    </a:solidFill>
                  </a:tcPr>
                </a:tc>
                <a:tc>
                  <a:txBody>
                    <a:bodyPr/>
                    <a:lstStyle/>
                    <a:p>
                      <a:pPr marL="541655" algn="ctr">
                        <a:lnSpc>
                          <a:spcPct val="100000"/>
                        </a:lnSpc>
                        <a:spcBef>
                          <a:spcPts val="670"/>
                        </a:spcBef>
                      </a:pPr>
                      <a:r>
                        <a:rPr sz="2200" spc="45" dirty="0">
                          <a:solidFill>
                            <a:srgbClr val="FFFFFF"/>
                          </a:solidFill>
                          <a:latin typeface="Century Gothic"/>
                          <a:cs typeface="Century Gothic"/>
                        </a:rPr>
                        <a:t>Período</a:t>
                      </a:r>
                      <a:r>
                        <a:rPr sz="2200" spc="-25" dirty="0">
                          <a:solidFill>
                            <a:srgbClr val="FFFFFF"/>
                          </a:solidFill>
                          <a:latin typeface="Century Gothic"/>
                          <a:cs typeface="Century Gothic"/>
                        </a:rPr>
                        <a:t> </a:t>
                      </a:r>
                      <a:r>
                        <a:rPr sz="2200" spc="-125" dirty="0">
                          <a:solidFill>
                            <a:srgbClr val="FFFFFF"/>
                          </a:solidFill>
                          <a:latin typeface="Century Gothic"/>
                          <a:cs typeface="Century Gothic"/>
                        </a:rPr>
                        <a:t>da</a:t>
                      </a:r>
                      <a:r>
                        <a:rPr sz="2200" spc="-25" dirty="0">
                          <a:solidFill>
                            <a:srgbClr val="FFFFFF"/>
                          </a:solidFill>
                          <a:latin typeface="Century Gothic"/>
                          <a:cs typeface="Century Gothic"/>
                        </a:rPr>
                        <a:t> </a:t>
                      </a:r>
                      <a:r>
                        <a:rPr sz="2200" spc="-10" dirty="0">
                          <a:solidFill>
                            <a:srgbClr val="FFFFFF"/>
                          </a:solidFill>
                          <a:latin typeface="Century Gothic"/>
                          <a:cs typeface="Century Gothic"/>
                        </a:rPr>
                        <a:t>gestão</a:t>
                      </a:r>
                      <a:endParaRPr sz="2200">
                        <a:latin typeface="Century Gothic"/>
                        <a:cs typeface="Century Gothic"/>
                      </a:endParaRPr>
                    </a:p>
                  </a:txBody>
                  <a:tcPr marL="0" marR="0" marT="85090" marB="0">
                    <a:solidFill>
                      <a:srgbClr val="646363"/>
                    </a:solidFill>
                  </a:tcPr>
                </a:tc>
                <a:tc>
                  <a:txBody>
                    <a:bodyPr/>
                    <a:lstStyle/>
                    <a:p>
                      <a:pPr marL="104775">
                        <a:lnSpc>
                          <a:spcPct val="100000"/>
                        </a:lnSpc>
                        <a:spcBef>
                          <a:spcPts val="670"/>
                        </a:spcBef>
                      </a:pPr>
                      <a:r>
                        <a:rPr sz="2200" spc="45" dirty="0">
                          <a:solidFill>
                            <a:srgbClr val="FFFFFF"/>
                          </a:solidFill>
                          <a:latin typeface="Century Gothic"/>
                          <a:cs typeface="Century Gothic"/>
                        </a:rPr>
                        <a:t>Investidura</a:t>
                      </a:r>
                      <a:endParaRPr sz="2200">
                        <a:latin typeface="Century Gothic"/>
                        <a:cs typeface="Century Gothic"/>
                      </a:endParaRPr>
                    </a:p>
                  </a:txBody>
                  <a:tcPr marL="0" marR="0" marT="85090" marB="0">
                    <a:solidFill>
                      <a:srgbClr val="646363"/>
                    </a:solidFill>
                  </a:tcPr>
                </a:tc>
                <a:extLst>
                  <a:ext uri="{0D108BD9-81ED-4DB2-BD59-A6C34878D82A}">
                    <a16:rowId xmlns:a16="http://schemas.microsoft.com/office/drawing/2014/main" val="10000"/>
                  </a:ext>
                </a:extLst>
              </a:tr>
              <a:tr h="6266815">
                <a:tc>
                  <a:txBody>
                    <a:bodyPr/>
                    <a:lstStyle/>
                    <a:p>
                      <a:pPr>
                        <a:lnSpc>
                          <a:spcPct val="100000"/>
                        </a:lnSpc>
                        <a:spcBef>
                          <a:spcPts val="1350"/>
                        </a:spcBef>
                      </a:pPr>
                      <a:endParaRPr sz="1400">
                        <a:latin typeface="Times New Roman"/>
                        <a:cs typeface="Times New Roman"/>
                      </a:endParaRPr>
                    </a:p>
                    <a:p>
                      <a:pPr marL="554355">
                        <a:lnSpc>
                          <a:spcPct val="100000"/>
                        </a:lnSpc>
                      </a:pPr>
                      <a:r>
                        <a:rPr sz="1400" spc="-55" dirty="0">
                          <a:solidFill>
                            <a:srgbClr val="FFFFFF"/>
                          </a:solidFill>
                          <a:latin typeface="Century Gothic"/>
                          <a:cs typeface="Century Gothic"/>
                        </a:rPr>
                        <a:t>Cargo:</a:t>
                      </a:r>
                      <a:r>
                        <a:rPr sz="1400" spc="5" dirty="0">
                          <a:solidFill>
                            <a:srgbClr val="FFFFFF"/>
                          </a:solidFill>
                          <a:latin typeface="Century Gothic"/>
                          <a:cs typeface="Century Gothic"/>
                        </a:rPr>
                        <a:t> </a:t>
                      </a:r>
                      <a:r>
                        <a:rPr sz="1400" spc="-10" dirty="0">
                          <a:solidFill>
                            <a:srgbClr val="FFFFFF"/>
                          </a:solidFill>
                          <a:latin typeface="Century Gothic"/>
                          <a:cs typeface="Century Gothic"/>
                        </a:rPr>
                        <a:t>Presidente</a:t>
                      </a:r>
                      <a:endParaRPr sz="1400">
                        <a:latin typeface="Century Gothic"/>
                        <a:cs typeface="Century Gothic"/>
                      </a:endParaRPr>
                    </a:p>
                    <a:p>
                      <a:pPr marL="554355">
                        <a:lnSpc>
                          <a:spcPts val="1880"/>
                        </a:lnSpc>
                        <a:spcBef>
                          <a:spcPts val="40"/>
                        </a:spcBef>
                      </a:pPr>
                      <a:r>
                        <a:rPr sz="1600" spc="50" dirty="0">
                          <a:solidFill>
                            <a:srgbClr val="FFFFFF"/>
                          </a:solidFill>
                          <a:latin typeface="Century Gothic"/>
                          <a:cs typeface="Century Gothic"/>
                        </a:rPr>
                        <a:t>Ednaldo</a:t>
                      </a:r>
                      <a:r>
                        <a:rPr sz="1600" spc="-25" dirty="0">
                          <a:solidFill>
                            <a:srgbClr val="FFFFFF"/>
                          </a:solidFill>
                          <a:latin typeface="Century Gothic"/>
                          <a:cs typeface="Century Gothic"/>
                        </a:rPr>
                        <a:t> </a:t>
                      </a:r>
                      <a:r>
                        <a:rPr sz="1600" spc="80" dirty="0">
                          <a:solidFill>
                            <a:srgbClr val="FFFFFF"/>
                          </a:solidFill>
                          <a:latin typeface="Century Gothic"/>
                          <a:cs typeface="Century Gothic"/>
                        </a:rPr>
                        <a:t>Souza</a:t>
                      </a:r>
                      <a:r>
                        <a:rPr sz="1600" spc="-20" dirty="0">
                          <a:solidFill>
                            <a:srgbClr val="FFFFFF"/>
                          </a:solidFill>
                          <a:latin typeface="Century Gothic"/>
                          <a:cs typeface="Century Gothic"/>
                        </a:rPr>
                        <a:t> </a:t>
                      </a:r>
                      <a:r>
                        <a:rPr sz="1600" dirty="0">
                          <a:solidFill>
                            <a:srgbClr val="FFFFFF"/>
                          </a:solidFill>
                          <a:latin typeface="Century Gothic"/>
                          <a:cs typeface="Century Gothic"/>
                        </a:rPr>
                        <a:t>da</a:t>
                      </a:r>
                      <a:r>
                        <a:rPr sz="1600" spc="-25" dirty="0">
                          <a:solidFill>
                            <a:srgbClr val="FFFFFF"/>
                          </a:solidFill>
                          <a:latin typeface="Century Gothic"/>
                          <a:cs typeface="Century Gothic"/>
                        </a:rPr>
                        <a:t> </a:t>
                      </a:r>
                      <a:r>
                        <a:rPr sz="1600" spc="65" dirty="0">
                          <a:solidFill>
                            <a:srgbClr val="FFFFFF"/>
                          </a:solidFill>
                          <a:latin typeface="Century Gothic"/>
                          <a:cs typeface="Century Gothic"/>
                        </a:rPr>
                        <a:t>Silva</a:t>
                      </a:r>
                      <a:endParaRPr sz="1600">
                        <a:latin typeface="Century Gothic"/>
                        <a:cs typeface="Century Gothic"/>
                      </a:endParaRPr>
                    </a:p>
                    <a:p>
                      <a:pPr marL="554355">
                        <a:lnSpc>
                          <a:spcPts val="1400"/>
                        </a:lnSpc>
                      </a:pPr>
                      <a:r>
                        <a:rPr sz="1200" spc="-25" dirty="0">
                          <a:solidFill>
                            <a:srgbClr val="FFFFFF"/>
                          </a:solidFill>
                          <a:latin typeface="Century Gothic"/>
                          <a:cs typeface="Century Gothic"/>
                        </a:rPr>
                        <a:t>CRMV/AM</a:t>
                      </a:r>
                      <a:r>
                        <a:rPr sz="1200" spc="-20" dirty="0">
                          <a:solidFill>
                            <a:srgbClr val="FFFFFF"/>
                          </a:solidFill>
                          <a:latin typeface="Century Gothic"/>
                          <a:cs typeface="Century Gothic"/>
                        </a:rPr>
                        <a:t> </a:t>
                      </a:r>
                      <a:r>
                        <a:rPr sz="1200" spc="70" dirty="0">
                          <a:solidFill>
                            <a:srgbClr val="FFFFFF"/>
                          </a:solidFill>
                          <a:latin typeface="Century Gothic"/>
                          <a:cs typeface="Century Gothic"/>
                        </a:rPr>
                        <a:t>Nº</a:t>
                      </a:r>
                      <a:r>
                        <a:rPr sz="1200" spc="-20" dirty="0">
                          <a:solidFill>
                            <a:srgbClr val="FFFFFF"/>
                          </a:solidFill>
                          <a:latin typeface="Century Gothic"/>
                          <a:cs typeface="Century Gothic"/>
                        </a:rPr>
                        <a:t> </a:t>
                      </a:r>
                      <a:r>
                        <a:rPr sz="1200" spc="30" dirty="0">
                          <a:solidFill>
                            <a:srgbClr val="FFFFFF"/>
                          </a:solidFill>
                          <a:latin typeface="Century Gothic"/>
                          <a:cs typeface="Century Gothic"/>
                        </a:rPr>
                        <a:t>0576</a:t>
                      </a:r>
                      <a:endParaRPr sz="1200">
                        <a:latin typeface="Century Gothic"/>
                        <a:cs typeface="Century Gothic"/>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10"/>
                        </a:spcBef>
                      </a:pPr>
                      <a:endParaRPr sz="1200">
                        <a:latin typeface="Times New Roman"/>
                        <a:cs typeface="Times New Roman"/>
                      </a:endParaRPr>
                    </a:p>
                    <a:p>
                      <a:pPr marL="554355">
                        <a:lnSpc>
                          <a:spcPct val="100000"/>
                        </a:lnSpc>
                      </a:pPr>
                      <a:r>
                        <a:rPr sz="1400" spc="-55" dirty="0">
                          <a:solidFill>
                            <a:srgbClr val="FFFFFF"/>
                          </a:solidFill>
                          <a:latin typeface="Century Gothic"/>
                          <a:cs typeface="Century Gothic"/>
                        </a:rPr>
                        <a:t>Cargo:</a:t>
                      </a:r>
                      <a:r>
                        <a:rPr sz="1400" spc="55" dirty="0">
                          <a:solidFill>
                            <a:srgbClr val="FFFFFF"/>
                          </a:solidFill>
                          <a:latin typeface="Century Gothic"/>
                          <a:cs typeface="Century Gothic"/>
                        </a:rPr>
                        <a:t> </a:t>
                      </a:r>
                      <a:r>
                        <a:rPr sz="1400" spc="-20" dirty="0">
                          <a:solidFill>
                            <a:srgbClr val="FFFFFF"/>
                          </a:solidFill>
                          <a:latin typeface="Century Gothic"/>
                          <a:cs typeface="Century Gothic"/>
                        </a:rPr>
                        <a:t>Vice-</a:t>
                      </a:r>
                      <a:r>
                        <a:rPr sz="1400" spc="-10" dirty="0">
                          <a:solidFill>
                            <a:srgbClr val="FFFFFF"/>
                          </a:solidFill>
                          <a:latin typeface="Century Gothic"/>
                          <a:cs typeface="Century Gothic"/>
                        </a:rPr>
                        <a:t>Presidente</a:t>
                      </a:r>
                      <a:endParaRPr sz="1400">
                        <a:latin typeface="Century Gothic"/>
                        <a:cs typeface="Century Gothic"/>
                      </a:endParaRPr>
                    </a:p>
                    <a:p>
                      <a:pPr marL="554355">
                        <a:lnSpc>
                          <a:spcPts val="1880"/>
                        </a:lnSpc>
                        <a:spcBef>
                          <a:spcPts val="40"/>
                        </a:spcBef>
                      </a:pPr>
                      <a:r>
                        <a:rPr sz="1600" spc="80" dirty="0">
                          <a:solidFill>
                            <a:srgbClr val="FFFFFF"/>
                          </a:solidFill>
                          <a:latin typeface="Century Gothic"/>
                          <a:cs typeface="Century Gothic"/>
                        </a:rPr>
                        <a:t>Haruo</a:t>
                      </a:r>
                      <a:r>
                        <a:rPr sz="1600" spc="25" dirty="0">
                          <a:solidFill>
                            <a:srgbClr val="FFFFFF"/>
                          </a:solidFill>
                          <a:latin typeface="Century Gothic"/>
                          <a:cs typeface="Century Gothic"/>
                        </a:rPr>
                        <a:t> </a:t>
                      </a:r>
                      <a:r>
                        <a:rPr sz="1600" spc="65" dirty="0">
                          <a:solidFill>
                            <a:srgbClr val="FFFFFF"/>
                          </a:solidFill>
                          <a:latin typeface="Century Gothic"/>
                          <a:cs typeface="Century Gothic"/>
                        </a:rPr>
                        <a:t>Takatani</a:t>
                      </a:r>
                      <a:endParaRPr sz="1600">
                        <a:latin typeface="Century Gothic"/>
                        <a:cs typeface="Century Gothic"/>
                      </a:endParaRPr>
                    </a:p>
                    <a:p>
                      <a:pPr marL="554355">
                        <a:lnSpc>
                          <a:spcPts val="1400"/>
                        </a:lnSpc>
                      </a:pPr>
                      <a:r>
                        <a:rPr sz="1200" spc="-25" dirty="0">
                          <a:solidFill>
                            <a:srgbClr val="FFFFFF"/>
                          </a:solidFill>
                          <a:latin typeface="Century Gothic"/>
                          <a:cs typeface="Century Gothic"/>
                        </a:rPr>
                        <a:t>CRMV/AM</a:t>
                      </a:r>
                      <a:r>
                        <a:rPr sz="1200" spc="-20" dirty="0">
                          <a:solidFill>
                            <a:srgbClr val="FFFFFF"/>
                          </a:solidFill>
                          <a:latin typeface="Century Gothic"/>
                          <a:cs typeface="Century Gothic"/>
                        </a:rPr>
                        <a:t> </a:t>
                      </a:r>
                      <a:r>
                        <a:rPr sz="1200" spc="70" dirty="0">
                          <a:solidFill>
                            <a:srgbClr val="FFFFFF"/>
                          </a:solidFill>
                          <a:latin typeface="Century Gothic"/>
                          <a:cs typeface="Century Gothic"/>
                        </a:rPr>
                        <a:t>Nº</a:t>
                      </a:r>
                      <a:r>
                        <a:rPr sz="1200" spc="-20" dirty="0">
                          <a:solidFill>
                            <a:srgbClr val="FFFFFF"/>
                          </a:solidFill>
                          <a:latin typeface="Century Gothic"/>
                          <a:cs typeface="Century Gothic"/>
                        </a:rPr>
                        <a:t> </a:t>
                      </a:r>
                      <a:r>
                        <a:rPr sz="1200" spc="45" dirty="0">
                          <a:solidFill>
                            <a:srgbClr val="FFFFFF"/>
                          </a:solidFill>
                          <a:latin typeface="Century Gothic"/>
                          <a:cs typeface="Century Gothic"/>
                        </a:rPr>
                        <a:t>0269</a:t>
                      </a:r>
                      <a:endParaRPr sz="1200">
                        <a:latin typeface="Century Gothic"/>
                        <a:cs typeface="Century Gothic"/>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60"/>
                        </a:spcBef>
                      </a:pPr>
                      <a:endParaRPr sz="1200">
                        <a:latin typeface="Times New Roman"/>
                        <a:cs typeface="Times New Roman"/>
                      </a:endParaRPr>
                    </a:p>
                    <a:p>
                      <a:pPr marL="554355">
                        <a:lnSpc>
                          <a:spcPct val="100000"/>
                        </a:lnSpc>
                      </a:pPr>
                      <a:r>
                        <a:rPr sz="1400" spc="-55" dirty="0">
                          <a:solidFill>
                            <a:srgbClr val="FFFFFF"/>
                          </a:solidFill>
                          <a:latin typeface="Century Gothic"/>
                          <a:cs typeface="Century Gothic"/>
                        </a:rPr>
                        <a:t>Cargo:</a:t>
                      </a:r>
                      <a:r>
                        <a:rPr sz="1400" spc="10" dirty="0">
                          <a:solidFill>
                            <a:srgbClr val="FFFFFF"/>
                          </a:solidFill>
                          <a:latin typeface="Century Gothic"/>
                          <a:cs typeface="Century Gothic"/>
                        </a:rPr>
                        <a:t> </a:t>
                      </a:r>
                      <a:r>
                        <a:rPr sz="1400" dirty="0">
                          <a:solidFill>
                            <a:srgbClr val="FFFFFF"/>
                          </a:solidFill>
                          <a:latin typeface="Century Gothic"/>
                          <a:cs typeface="Century Gothic"/>
                        </a:rPr>
                        <a:t>Secretária</a:t>
                      </a:r>
                      <a:r>
                        <a:rPr sz="1400" spc="15" dirty="0">
                          <a:solidFill>
                            <a:srgbClr val="FFFFFF"/>
                          </a:solidFill>
                          <a:latin typeface="Century Gothic"/>
                          <a:cs typeface="Century Gothic"/>
                        </a:rPr>
                        <a:t> </a:t>
                      </a:r>
                      <a:r>
                        <a:rPr sz="1400" spc="-20" dirty="0">
                          <a:solidFill>
                            <a:srgbClr val="FFFFFF"/>
                          </a:solidFill>
                          <a:latin typeface="Century Gothic"/>
                          <a:cs typeface="Century Gothic"/>
                        </a:rPr>
                        <a:t>Geral</a:t>
                      </a:r>
                      <a:endParaRPr sz="1400">
                        <a:latin typeface="Century Gothic"/>
                        <a:cs typeface="Century Gothic"/>
                      </a:endParaRPr>
                    </a:p>
                    <a:p>
                      <a:pPr marL="554355">
                        <a:lnSpc>
                          <a:spcPts val="1880"/>
                        </a:lnSpc>
                        <a:spcBef>
                          <a:spcPts val="40"/>
                        </a:spcBef>
                      </a:pPr>
                      <a:r>
                        <a:rPr sz="1600" spc="60" dirty="0">
                          <a:solidFill>
                            <a:srgbClr val="FFFFFF"/>
                          </a:solidFill>
                          <a:latin typeface="Century Gothic"/>
                          <a:cs typeface="Century Gothic"/>
                        </a:rPr>
                        <a:t>Letícia</a:t>
                      </a:r>
                      <a:r>
                        <a:rPr sz="1600" dirty="0">
                          <a:solidFill>
                            <a:srgbClr val="FFFFFF"/>
                          </a:solidFill>
                          <a:latin typeface="Century Gothic"/>
                          <a:cs typeface="Century Gothic"/>
                        </a:rPr>
                        <a:t> </a:t>
                      </a:r>
                      <a:r>
                        <a:rPr sz="1600" spc="130" dirty="0">
                          <a:solidFill>
                            <a:srgbClr val="FFFFFF"/>
                          </a:solidFill>
                          <a:latin typeface="Century Gothic"/>
                          <a:cs typeface="Century Gothic"/>
                        </a:rPr>
                        <a:t>Barros</a:t>
                      </a:r>
                      <a:r>
                        <a:rPr sz="1600" spc="5" dirty="0">
                          <a:solidFill>
                            <a:srgbClr val="FFFFFF"/>
                          </a:solidFill>
                          <a:latin typeface="Century Gothic"/>
                          <a:cs typeface="Century Gothic"/>
                        </a:rPr>
                        <a:t> </a:t>
                      </a:r>
                      <a:r>
                        <a:rPr sz="1600" dirty="0">
                          <a:solidFill>
                            <a:srgbClr val="FFFFFF"/>
                          </a:solidFill>
                          <a:latin typeface="Century Gothic"/>
                          <a:cs typeface="Century Gothic"/>
                        </a:rPr>
                        <a:t>de</a:t>
                      </a:r>
                      <a:r>
                        <a:rPr sz="1600" spc="5" dirty="0">
                          <a:solidFill>
                            <a:srgbClr val="FFFFFF"/>
                          </a:solidFill>
                          <a:latin typeface="Century Gothic"/>
                          <a:cs typeface="Century Gothic"/>
                        </a:rPr>
                        <a:t> </a:t>
                      </a:r>
                      <a:r>
                        <a:rPr sz="1600" spc="-10" dirty="0">
                          <a:solidFill>
                            <a:srgbClr val="FFFFFF"/>
                          </a:solidFill>
                          <a:latin typeface="Century Gothic"/>
                          <a:cs typeface="Century Gothic"/>
                        </a:rPr>
                        <a:t>Alencar</a:t>
                      </a:r>
                      <a:endParaRPr sz="1600">
                        <a:latin typeface="Century Gothic"/>
                        <a:cs typeface="Century Gothic"/>
                      </a:endParaRPr>
                    </a:p>
                    <a:p>
                      <a:pPr marL="554355">
                        <a:lnSpc>
                          <a:spcPts val="1400"/>
                        </a:lnSpc>
                      </a:pPr>
                      <a:r>
                        <a:rPr sz="1200" spc="-25" dirty="0">
                          <a:solidFill>
                            <a:srgbClr val="FFFFFF"/>
                          </a:solidFill>
                          <a:latin typeface="Century Gothic"/>
                          <a:cs typeface="Century Gothic"/>
                        </a:rPr>
                        <a:t>CRMV/AM</a:t>
                      </a:r>
                      <a:r>
                        <a:rPr sz="1200" spc="-20" dirty="0">
                          <a:solidFill>
                            <a:srgbClr val="FFFFFF"/>
                          </a:solidFill>
                          <a:latin typeface="Century Gothic"/>
                          <a:cs typeface="Century Gothic"/>
                        </a:rPr>
                        <a:t> </a:t>
                      </a:r>
                      <a:r>
                        <a:rPr sz="1200" spc="70" dirty="0">
                          <a:solidFill>
                            <a:srgbClr val="FFFFFF"/>
                          </a:solidFill>
                          <a:latin typeface="Century Gothic"/>
                          <a:cs typeface="Century Gothic"/>
                        </a:rPr>
                        <a:t>Nº</a:t>
                      </a:r>
                      <a:r>
                        <a:rPr sz="1200" spc="-20" dirty="0">
                          <a:solidFill>
                            <a:srgbClr val="FFFFFF"/>
                          </a:solidFill>
                          <a:latin typeface="Century Gothic"/>
                          <a:cs typeface="Century Gothic"/>
                        </a:rPr>
                        <a:t> </a:t>
                      </a:r>
                      <a:r>
                        <a:rPr sz="1200" spc="90" dirty="0">
                          <a:solidFill>
                            <a:srgbClr val="FFFFFF"/>
                          </a:solidFill>
                          <a:latin typeface="Century Gothic"/>
                          <a:cs typeface="Century Gothic"/>
                        </a:rPr>
                        <a:t>0094</a:t>
                      </a:r>
                      <a:endParaRPr sz="1200">
                        <a:latin typeface="Century Gothic"/>
                        <a:cs typeface="Century Gothic"/>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10"/>
                        </a:spcBef>
                      </a:pPr>
                      <a:endParaRPr sz="1200">
                        <a:latin typeface="Times New Roman"/>
                        <a:cs typeface="Times New Roman"/>
                      </a:endParaRPr>
                    </a:p>
                    <a:p>
                      <a:pPr marL="567690">
                        <a:lnSpc>
                          <a:spcPct val="100000"/>
                        </a:lnSpc>
                      </a:pPr>
                      <a:r>
                        <a:rPr sz="1400" spc="-55" dirty="0">
                          <a:solidFill>
                            <a:srgbClr val="FFFFFF"/>
                          </a:solidFill>
                          <a:latin typeface="Century Gothic"/>
                          <a:cs typeface="Century Gothic"/>
                        </a:rPr>
                        <a:t>Cargo:</a:t>
                      </a:r>
                      <a:r>
                        <a:rPr sz="1400" spc="5" dirty="0">
                          <a:solidFill>
                            <a:srgbClr val="FFFFFF"/>
                          </a:solidFill>
                          <a:latin typeface="Century Gothic"/>
                          <a:cs typeface="Century Gothic"/>
                        </a:rPr>
                        <a:t> </a:t>
                      </a:r>
                      <a:r>
                        <a:rPr sz="1400" spc="-10" dirty="0">
                          <a:solidFill>
                            <a:srgbClr val="FFFFFF"/>
                          </a:solidFill>
                          <a:latin typeface="Century Gothic"/>
                          <a:cs typeface="Century Gothic"/>
                        </a:rPr>
                        <a:t>Tesoureiro</a:t>
                      </a:r>
                      <a:endParaRPr sz="1400">
                        <a:latin typeface="Century Gothic"/>
                        <a:cs typeface="Century Gothic"/>
                      </a:endParaRPr>
                    </a:p>
                    <a:p>
                      <a:pPr marL="567690">
                        <a:lnSpc>
                          <a:spcPts val="1880"/>
                        </a:lnSpc>
                        <a:spcBef>
                          <a:spcPts val="40"/>
                        </a:spcBef>
                      </a:pPr>
                      <a:r>
                        <a:rPr sz="1600" dirty="0">
                          <a:solidFill>
                            <a:srgbClr val="FFFFFF"/>
                          </a:solidFill>
                          <a:latin typeface="Century Gothic"/>
                          <a:cs typeface="Century Gothic"/>
                        </a:rPr>
                        <a:t>Marcelo</a:t>
                      </a:r>
                      <a:r>
                        <a:rPr sz="1600" spc="15" dirty="0">
                          <a:solidFill>
                            <a:srgbClr val="FFFFFF"/>
                          </a:solidFill>
                          <a:latin typeface="Century Gothic"/>
                          <a:cs typeface="Century Gothic"/>
                        </a:rPr>
                        <a:t> </a:t>
                      </a:r>
                      <a:r>
                        <a:rPr sz="1600" spc="60" dirty="0">
                          <a:solidFill>
                            <a:srgbClr val="FFFFFF"/>
                          </a:solidFill>
                          <a:latin typeface="Century Gothic"/>
                          <a:cs typeface="Century Gothic"/>
                        </a:rPr>
                        <a:t>Vieira</a:t>
                      </a:r>
                      <a:r>
                        <a:rPr sz="1600" spc="20" dirty="0">
                          <a:solidFill>
                            <a:srgbClr val="FFFFFF"/>
                          </a:solidFill>
                          <a:latin typeface="Century Gothic"/>
                          <a:cs typeface="Century Gothic"/>
                        </a:rPr>
                        <a:t> </a:t>
                      </a:r>
                      <a:r>
                        <a:rPr sz="1600" dirty="0">
                          <a:solidFill>
                            <a:srgbClr val="FFFFFF"/>
                          </a:solidFill>
                          <a:latin typeface="Century Gothic"/>
                          <a:cs typeface="Century Gothic"/>
                        </a:rPr>
                        <a:t>da</a:t>
                      </a:r>
                      <a:r>
                        <a:rPr sz="1600" spc="20" dirty="0">
                          <a:solidFill>
                            <a:srgbClr val="FFFFFF"/>
                          </a:solidFill>
                          <a:latin typeface="Century Gothic"/>
                          <a:cs typeface="Century Gothic"/>
                        </a:rPr>
                        <a:t> </a:t>
                      </a:r>
                      <a:r>
                        <a:rPr sz="1600" spc="-20" dirty="0">
                          <a:solidFill>
                            <a:srgbClr val="FFFFFF"/>
                          </a:solidFill>
                          <a:latin typeface="Century Gothic"/>
                          <a:cs typeface="Century Gothic"/>
                        </a:rPr>
                        <a:t>Gama</a:t>
                      </a:r>
                      <a:endParaRPr sz="1600">
                        <a:latin typeface="Century Gothic"/>
                        <a:cs typeface="Century Gothic"/>
                      </a:endParaRPr>
                    </a:p>
                    <a:p>
                      <a:pPr marL="567690">
                        <a:lnSpc>
                          <a:spcPts val="1400"/>
                        </a:lnSpc>
                      </a:pPr>
                      <a:r>
                        <a:rPr sz="1200" spc="-25" dirty="0">
                          <a:solidFill>
                            <a:srgbClr val="FFFFFF"/>
                          </a:solidFill>
                          <a:latin typeface="Century Gothic"/>
                          <a:cs typeface="Century Gothic"/>
                        </a:rPr>
                        <a:t>CRMV/AM</a:t>
                      </a:r>
                      <a:r>
                        <a:rPr sz="1200" spc="-20" dirty="0">
                          <a:solidFill>
                            <a:srgbClr val="FFFFFF"/>
                          </a:solidFill>
                          <a:latin typeface="Century Gothic"/>
                          <a:cs typeface="Century Gothic"/>
                        </a:rPr>
                        <a:t> </a:t>
                      </a:r>
                      <a:r>
                        <a:rPr sz="1200" spc="70" dirty="0">
                          <a:solidFill>
                            <a:srgbClr val="FFFFFF"/>
                          </a:solidFill>
                          <a:latin typeface="Century Gothic"/>
                          <a:cs typeface="Century Gothic"/>
                        </a:rPr>
                        <a:t>Nº</a:t>
                      </a:r>
                      <a:r>
                        <a:rPr sz="1200" spc="-20" dirty="0">
                          <a:solidFill>
                            <a:srgbClr val="FFFFFF"/>
                          </a:solidFill>
                          <a:latin typeface="Century Gothic"/>
                          <a:cs typeface="Century Gothic"/>
                        </a:rPr>
                        <a:t> 0575</a:t>
                      </a:r>
                      <a:endParaRPr sz="1200">
                        <a:latin typeface="Century Gothic"/>
                        <a:cs typeface="Century Gothic"/>
                      </a:endParaRPr>
                    </a:p>
                  </a:txBody>
                  <a:tcPr marL="0" marR="0" marT="171450" marB="0">
                    <a:solidFill>
                      <a:srgbClr val="989797"/>
                    </a:solidFill>
                  </a:tcPr>
                </a:tc>
                <a:tc>
                  <a:txBody>
                    <a:bodyPr/>
                    <a:lstStyle/>
                    <a:p>
                      <a:pPr>
                        <a:lnSpc>
                          <a:spcPct val="100000"/>
                        </a:lnSpc>
                        <a:spcBef>
                          <a:spcPts val="1350"/>
                        </a:spcBef>
                      </a:pPr>
                      <a:endParaRPr sz="1400">
                        <a:latin typeface="Times New Roman"/>
                        <a:cs typeface="Times New Roman"/>
                      </a:endParaRPr>
                    </a:p>
                    <a:p>
                      <a:pPr marL="523240" algn="ctr">
                        <a:lnSpc>
                          <a:spcPct val="100000"/>
                        </a:lnSpc>
                      </a:pPr>
                      <a:r>
                        <a:rPr sz="1400" spc="-10" dirty="0">
                          <a:solidFill>
                            <a:srgbClr val="FFFFFF"/>
                          </a:solidFill>
                          <a:latin typeface="Century Gothic"/>
                          <a:cs typeface="Century Gothic"/>
                        </a:rPr>
                        <a:t>27/12/2022</a:t>
                      </a:r>
                      <a:endParaRPr sz="1400">
                        <a:latin typeface="Century Gothic"/>
                        <a:cs typeface="Century Gothic"/>
                      </a:endParaRPr>
                    </a:p>
                    <a:p>
                      <a:pPr marL="1428750" marR="897890" indent="46355" algn="ctr">
                        <a:lnSpc>
                          <a:spcPct val="100000"/>
                        </a:lnSpc>
                      </a:pPr>
                      <a:r>
                        <a:rPr sz="1400" spc="-50" dirty="0">
                          <a:solidFill>
                            <a:srgbClr val="FFFFFF"/>
                          </a:solidFill>
                          <a:latin typeface="Century Gothic"/>
                          <a:cs typeface="Century Gothic"/>
                        </a:rPr>
                        <a:t>a </a:t>
                      </a:r>
                      <a:r>
                        <a:rPr sz="1400" spc="-20" dirty="0">
                          <a:solidFill>
                            <a:srgbClr val="FFFFFF"/>
                          </a:solidFill>
                          <a:latin typeface="Century Gothic"/>
                          <a:cs typeface="Century Gothic"/>
                        </a:rPr>
                        <a:t>26/12/2025</a:t>
                      </a:r>
                      <a:endParaRPr sz="1400">
                        <a:latin typeface="Century Gothic"/>
                        <a:cs typeface="Century Gothic"/>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30"/>
                        </a:spcBef>
                      </a:pPr>
                      <a:endParaRPr sz="1400">
                        <a:latin typeface="Times New Roman"/>
                        <a:cs typeface="Times New Roman"/>
                      </a:endParaRPr>
                    </a:p>
                    <a:p>
                      <a:pPr marL="523240" algn="ctr">
                        <a:lnSpc>
                          <a:spcPct val="100000"/>
                        </a:lnSpc>
                      </a:pPr>
                      <a:r>
                        <a:rPr sz="1400" spc="-10" dirty="0">
                          <a:solidFill>
                            <a:srgbClr val="FFFFFF"/>
                          </a:solidFill>
                          <a:latin typeface="Century Gothic"/>
                          <a:cs typeface="Century Gothic"/>
                        </a:rPr>
                        <a:t>27/12/2022</a:t>
                      </a:r>
                      <a:endParaRPr sz="1400">
                        <a:latin typeface="Century Gothic"/>
                        <a:cs typeface="Century Gothic"/>
                      </a:endParaRPr>
                    </a:p>
                    <a:p>
                      <a:pPr marL="1428750" marR="897890" indent="46355" algn="ctr">
                        <a:lnSpc>
                          <a:spcPct val="100000"/>
                        </a:lnSpc>
                      </a:pPr>
                      <a:r>
                        <a:rPr sz="1400" spc="-50" dirty="0">
                          <a:solidFill>
                            <a:srgbClr val="FFFFFF"/>
                          </a:solidFill>
                          <a:latin typeface="Century Gothic"/>
                          <a:cs typeface="Century Gothic"/>
                        </a:rPr>
                        <a:t>a </a:t>
                      </a:r>
                      <a:r>
                        <a:rPr sz="1400" spc="-20" dirty="0">
                          <a:solidFill>
                            <a:srgbClr val="FFFFFF"/>
                          </a:solidFill>
                          <a:latin typeface="Century Gothic"/>
                          <a:cs typeface="Century Gothic"/>
                        </a:rPr>
                        <a:t>26/12/2025</a:t>
                      </a:r>
                      <a:endParaRPr sz="1400">
                        <a:latin typeface="Century Gothic"/>
                        <a:cs typeface="Century Gothic"/>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980"/>
                        </a:spcBef>
                      </a:pPr>
                      <a:endParaRPr sz="1400">
                        <a:latin typeface="Times New Roman"/>
                        <a:cs typeface="Times New Roman"/>
                      </a:endParaRPr>
                    </a:p>
                    <a:p>
                      <a:pPr marL="523240" algn="ctr">
                        <a:lnSpc>
                          <a:spcPct val="100000"/>
                        </a:lnSpc>
                      </a:pPr>
                      <a:r>
                        <a:rPr sz="1400" spc="-10" dirty="0">
                          <a:solidFill>
                            <a:srgbClr val="FFFFFF"/>
                          </a:solidFill>
                          <a:latin typeface="Century Gothic"/>
                          <a:cs typeface="Century Gothic"/>
                        </a:rPr>
                        <a:t>27/12/2022</a:t>
                      </a:r>
                      <a:endParaRPr sz="1400">
                        <a:latin typeface="Century Gothic"/>
                        <a:cs typeface="Century Gothic"/>
                      </a:endParaRPr>
                    </a:p>
                    <a:p>
                      <a:pPr marL="1428750" marR="897890" indent="46355" algn="ctr">
                        <a:lnSpc>
                          <a:spcPct val="100000"/>
                        </a:lnSpc>
                      </a:pPr>
                      <a:r>
                        <a:rPr sz="1400" spc="-50" dirty="0">
                          <a:solidFill>
                            <a:srgbClr val="FFFFFF"/>
                          </a:solidFill>
                          <a:latin typeface="Century Gothic"/>
                          <a:cs typeface="Century Gothic"/>
                        </a:rPr>
                        <a:t>a </a:t>
                      </a:r>
                      <a:r>
                        <a:rPr sz="1400" spc="-20" dirty="0">
                          <a:solidFill>
                            <a:srgbClr val="FFFFFF"/>
                          </a:solidFill>
                          <a:latin typeface="Century Gothic"/>
                          <a:cs typeface="Century Gothic"/>
                        </a:rPr>
                        <a:t>26/12/2025</a:t>
                      </a:r>
                      <a:endParaRPr sz="1400">
                        <a:latin typeface="Century Gothic"/>
                        <a:cs typeface="Century Gothic"/>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25"/>
                        </a:spcBef>
                      </a:pPr>
                      <a:endParaRPr sz="1400">
                        <a:latin typeface="Times New Roman"/>
                        <a:cs typeface="Times New Roman"/>
                      </a:endParaRPr>
                    </a:p>
                    <a:p>
                      <a:pPr marL="550545" algn="ctr">
                        <a:lnSpc>
                          <a:spcPct val="100000"/>
                        </a:lnSpc>
                        <a:spcBef>
                          <a:spcPts val="5"/>
                        </a:spcBef>
                      </a:pPr>
                      <a:r>
                        <a:rPr sz="1400" spc="-10" dirty="0">
                          <a:solidFill>
                            <a:srgbClr val="FFFFFF"/>
                          </a:solidFill>
                          <a:latin typeface="Century Gothic"/>
                          <a:cs typeface="Century Gothic"/>
                        </a:rPr>
                        <a:t>27/12/2022</a:t>
                      </a:r>
                      <a:endParaRPr sz="1400">
                        <a:latin typeface="Century Gothic"/>
                        <a:cs typeface="Century Gothic"/>
                      </a:endParaRPr>
                    </a:p>
                    <a:p>
                      <a:pPr marL="1442085" marR="883919" indent="46355" algn="ctr">
                        <a:lnSpc>
                          <a:spcPct val="100000"/>
                        </a:lnSpc>
                      </a:pPr>
                      <a:r>
                        <a:rPr sz="1400" spc="-50" dirty="0">
                          <a:solidFill>
                            <a:srgbClr val="FFFFFF"/>
                          </a:solidFill>
                          <a:latin typeface="Century Gothic"/>
                          <a:cs typeface="Century Gothic"/>
                        </a:rPr>
                        <a:t>a </a:t>
                      </a:r>
                      <a:r>
                        <a:rPr sz="1400" spc="-25" dirty="0">
                          <a:solidFill>
                            <a:srgbClr val="FFFFFF"/>
                          </a:solidFill>
                          <a:latin typeface="Century Gothic"/>
                          <a:cs typeface="Century Gothic"/>
                        </a:rPr>
                        <a:t>26/12/2025</a:t>
                      </a:r>
                      <a:endParaRPr sz="1400">
                        <a:latin typeface="Century Gothic"/>
                        <a:cs typeface="Century Gothic"/>
                      </a:endParaRPr>
                    </a:p>
                  </a:txBody>
                  <a:tcPr marL="0" marR="0" marT="171450" marB="0">
                    <a:solidFill>
                      <a:srgbClr val="989797"/>
                    </a:solidFill>
                  </a:tcPr>
                </a:tc>
                <a:tc>
                  <a:txBody>
                    <a:bodyPr/>
                    <a:lstStyle/>
                    <a:p>
                      <a:pPr>
                        <a:lnSpc>
                          <a:spcPct val="100000"/>
                        </a:lnSpc>
                        <a:spcBef>
                          <a:spcPts val="180"/>
                        </a:spcBef>
                      </a:pPr>
                      <a:endParaRPr sz="1400">
                        <a:latin typeface="Times New Roman"/>
                        <a:cs typeface="Times New Roman"/>
                      </a:endParaRPr>
                    </a:p>
                    <a:p>
                      <a:pPr marL="113664" marR="537210" algn="just">
                        <a:lnSpc>
                          <a:spcPct val="100000"/>
                        </a:lnSpc>
                        <a:spcBef>
                          <a:spcPts val="5"/>
                        </a:spcBef>
                      </a:pPr>
                      <a:r>
                        <a:rPr sz="1400" dirty="0">
                          <a:solidFill>
                            <a:srgbClr val="FFFFFF"/>
                          </a:solidFill>
                          <a:latin typeface="Century Gothic"/>
                          <a:cs typeface="Century Gothic"/>
                        </a:rPr>
                        <a:t>Ata</a:t>
                      </a:r>
                      <a:r>
                        <a:rPr sz="1400" spc="60" dirty="0">
                          <a:solidFill>
                            <a:srgbClr val="FFFFFF"/>
                          </a:solidFill>
                          <a:latin typeface="Century Gothic"/>
                          <a:cs typeface="Century Gothic"/>
                        </a:rPr>
                        <a:t> </a:t>
                      </a:r>
                      <a:r>
                        <a:rPr sz="1400" dirty="0">
                          <a:solidFill>
                            <a:srgbClr val="FFFFFF"/>
                          </a:solidFill>
                          <a:latin typeface="Century Gothic"/>
                          <a:cs typeface="Century Gothic"/>
                        </a:rPr>
                        <a:t>da</a:t>
                      </a:r>
                      <a:r>
                        <a:rPr sz="1400" spc="65" dirty="0">
                          <a:solidFill>
                            <a:srgbClr val="FFFFFF"/>
                          </a:solidFill>
                          <a:latin typeface="Century Gothic"/>
                          <a:cs typeface="Century Gothic"/>
                        </a:rPr>
                        <a:t> </a:t>
                      </a:r>
                      <a:r>
                        <a:rPr sz="1400" dirty="0">
                          <a:solidFill>
                            <a:srgbClr val="FFFFFF"/>
                          </a:solidFill>
                          <a:latin typeface="Century Gothic"/>
                          <a:cs typeface="Century Gothic"/>
                        </a:rPr>
                        <a:t>Sessão</a:t>
                      </a:r>
                      <a:r>
                        <a:rPr sz="1400" spc="6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dirty="0">
                          <a:solidFill>
                            <a:srgbClr val="FFFFFF"/>
                          </a:solidFill>
                          <a:latin typeface="Century Gothic"/>
                          <a:cs typeface="Century Gothic"/>
                        </a:rPr>
                        <a:t>Eleição</a:t>
                      </a:r>
                      <a:r>
                        <a:rPr sz="1400" spc="65" dirty="0">
                          <a:solidFill>
                            <a:srgbClr val="FFFFFF"/>
                          </a:solidFill>
                          <a:latin typeface="Century Gothic"/>
                          <a:cs typeface="Century Gothic"/>
                        </a:rPr>
                        <a:t> </a:t>
                      </a:r>
                      <a:r>
                        <a:rPr sz="1400" dirty="0">
                          <a:solidFill>
                            <a:srgbClr val="FFFFFF"/>
                          </a:solidFill>
                          <a:latin typeface="Century Gothic"/>
                          <a:cs typeface="Century Gothic"/>
                        </a:rPr>
                        <a:t>e</a:t>
                      </a:r>
                      <a:r>
                        <a:rPr sz="1400" spc="60" dirty="0">
                          <a:solidFill>
                            <a:srgbClr val="FFFFFF"/>
                          </a:solidFill>
                          <a:latin typeface="Century Gothic"/>
                          <a:cs typeface="Century Gothic"/>
                        </a:rPr>
                        <a:t> </a:t>
                      </a:r>
                      <a:r>
                        <a:rPr sz="1400" spc="65" dirty="0">
                          <a:solidFill>
                            <a:srgbClr val="FFFFFF"/>
                          </a:solidFill>
                          <a:latin typeface="Century Gothic"/>
                          <a:cs typeface="Century Gothic"/>
                        </a:rPr>
                        <a:t>Posse </a:t>
                      </a:r>
                      <a:r>
                        <a:rPr sz="1400" dirty="0">
                          <a:solidFill>
                            <a:srgbClr val="FFFFFF"/>
                          </a:solidFill>
                          <a:latin typeface="Century Gothic"/>
                          <a:cs typeface="Century Gothic"/>
                        </a:rPr>
                        <a:t>dos</a:t>
                      </a:r>
                      <a:r>
                        <a:rPr sz="1400" spc="65" dirty="0">
                          <a:solidFill>
                            <a:srgbClr val="FFFFFF"/>
                          </a:solidFill>
                          <a:latin typeface="Century Gothic"/>
                          <a:cs typeface="Century Gothic"/>
                        </a:rPr>
                        <a:t> </a:t>
                      </a:r>
                      <a:r>
                        <a:rPr sz="1400" spc="55" dirty="0">
                          <a:solidFill>
                            <a:srgbClr val="FFFFFF"/>
                          </a:solidFill>
                          <a:latin typeface="Century Gothic"/>
                          <a:cs typeface="Century Gothic"/>
                        </a:rPr>
                        <a:t>mem- </a:t>
                      </a:r>
                      <a:r>
                        <a:rPr sz="1400" spc="50" dirty="0">
                          <a:solidFill>
                            <a:srgbClr val="FFFFFF"/>
                          </a:solidFill>
                          <a:latin typeface="Century Gothic"/>
                          <a:cs typeface="Century Gothic"/>
                        </a:rPr>
                        <a:t>bros</a:t>
                      </a:r>
                      <a:r>
                        <a:rPr sz="1400" spc="65" dirty="0">
                          <a:solidFill>
                            <a:srgbClr val="FFFFFF"/>
                          </a:solidFill>
                          <a:latin typeface="Century Gothic"/>
                          <a:cs typeface="Century Gothic"/>
                        </a:rPr>
                        <a:t> </a:t>
                      </a:r>
                      <a:r>
                        <a:rPr sz="1400" spc="-20" dirty="0">
                          <a:solidFill>
                            <a:srgbClr val="FFFFFF"/>
                          </a:solidFill>
                          <a:latin typeface="Century Gothic"/>
                          <a:cs typeface="Century Gothic"/>
                        </a:rPr>
                        <a:t>da</a:t>
                      </a:r>
                      <a:r>
                        <a:rPr sz="1400" spc="70" dirty="0">
                          <a:solidFill>
                            <a:srgbClr val="FFFFFF"/>
                          </a:solidFill>
                          <a:latin typeface="Century Gothic"/>
                          <a:cs typeface="Century Gothic"/>
                        </a:rPr>
                        <a:t> </a:t>
                      </a:r>
                      <a:r>
                        <a:rPr sz="1400" dirty="0">
                          <a:solidFill>
                            <a:srgbClr val="FFFFFF"/>
                          </a:solidFill>
                          <a:latin typeface="Century Gothic"/>
                          <a:cs typeface="Century Gothic"/>
                        </a:rPr>
                        <a:t>Diretoria</a:t>
                      </a:r>
                      <a:r>
                        <a:rPr sz="1400" spc="70" dirty="0">
                          <a:solidFill>
                            <a:srgbClr val="FFFFFF"/>
                          </a:solidFill>
                          <a:latin typeface="Century Gothic"/>
                          <a:cs typeface="Century Gothic"/>
                        </a:rPr>
                        <a:t> </a:t>
                      </a:r>
                      <a:r>
                        <a:rPr sz="1400" dirty="0">
                          <a:solidFill>
                            <a:srgbClr val="FFFFFF"/>
                          </a:solidFill>
                          <a:latin typeface="Century Gothic"/>
                          <a:cs typeface="Century Gothic"/>
                        </a:rPr>
                        <a:t>realizada</a:t>
                      </a:r>
                      <a:r>
                        <a:rPr sz="1400" spc="65" dirty="0">
                          <a:solidFill>
                            <a:srgbClr val="FFFFFF"/>
                          </a:solidFill>
                          <a:latin typeface="Century Gothic"/>
                          <a:cs typeface="Century Gothic"/>
                        </a:rPr>
                        <a:t> </a:t>
                      </a:r>
                      <a:r>
                        <a:rPr sz="1400" dirty="0">
                          <a:solidFill>
                            <a:srgbClr val="FFFFFF"/>
                          </a:solidFill>
                          <a:latin typeface="Century Gothic"/>
                          <a:cs typeface="Century Gothic"/>
                        </a:rPr>
                        <a:t>em</a:t>
                      </a:r>
                      <a:r>
                        <a:rPr sz="1400" spc="70" dirty="0">
                          <a:solidFill>
                            <a:srgbClr val="FFFFFF"/>
                          </a:solidFill>
                          <a:latin typeface="Century Gothic"/>
                          <a:cs typeface="Century Gothic"/>
                        </a:rPr>
                        <a:t> </a:t>
                      </a:r>
                      <a:r>
                        <a:rPr sz="1400" dirty="0">
                          <a:solidFill>
                            <a:srgbClr val="FFFFFF"/>
                          </a:solidFill>
                          <a:latin typeface="Century Gothic"/>
                          <a:cs typeface="Century Gothic"/>
                        </a:rPr>
                        <a:t>27</a:t>
                      </a:r>
                      <a:r>
                        <a:rPr sz="1400" spc="7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spc="-10" dirty="0">
                          <a:solidFill>
                            <a:srgbClr val="FFFFFF"/>
                          </a:solidFill>
                          <a:latin typeface="Century Gothic"/>
                          <a:cs typeface="Century Gothic"/>
                        </a:rPr>
                        <a:t>dezem- </a:t>
                      </a:r>
                      <a:r>
                        <a:rPr sz="1400" dirty="0">
                          <a:solidFill>
                            <a:srgbClr val="FFFFFF"/>
                          </a:solidFill>
                          <a:latin typeface="Century Gothic"/>
                          <a:cs typeface="Century Gothic"/>
                        </a:rPr>
                        <a:t>bro</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2022.</a:t>
                      </a:r>
                      <a:r>
                        <a:rPr sz="1400" spc="220" dirty="0">
                          <a:solidFill>
                            <a:srgbClr val="FFFFFF"/>
                          </a:solidFill>
                          <a:latin typeface="Century Gothic"/>
                          <a:cs typeface="Century Gothic"/>
                        </a:rPr>
                        <a:t> </a:t>
                      </a:r>
                      <a:r>
                        <a:rPr sz="1400" dirty="0">
                          <a:solidFill>
                            <a:srgbClr val="FFFFFF"/>
                          </a:solidFill>
                          <a:latin typeface="Century Gothic"/>
                          <a:cs typeface="Century Gothic"/>
                        </a:rPr>
                        <a:t>Mandato</a:t>
                      </a:r>
                      <a:r>
                        <a:rPr sz="1400" spc="220" dirty="0">
                          <a:solidFill>
                            <a:srgbClr val="FFFFFF"/>
                          </a:solidFill>
                          <a:latin typeface="Century Gothic"/>
                          <a:cs typeface="Century Gothic"/>
                        </a:rPr>
                        <a:t> </a:t>
                      </a:r>
                      <a:r>
                        <a:rPr sz="1400" dirty="0">
                          <a:solidFill>
                            <a:srgbClr val="FFFFFF"/>
                          </a:solidFill>
                          <a:latin typeface="Century Gothic"/>
                          <a:cs typeface="Century Gothic"/>
                        </a:rPr>
                        <a:t>27</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220" dirty="0">
                          <a:solidFill>
                            <a:srgbClr val="FFFFFF"/>
                          </a:solidFill>
                          <a:latin typeface="Century Gothic"/>
                          <a:cs typeface="Century Gothic"/>
                        </a:rPr>
                        <a:t> </a:t>
                      </a:r>
                      <a:r>
                        <a:rPr sz="1400" spc="-25" dirty="0">
                          <a:solidFill>
                            <a:srgbClr val="FFFFFF"/>
                          </a:solidFill>
                          <a:latin typeface="Century Gothic"/>
                          <a:cs typeface="Century Gothic"/>
                        </a:rPr>
                        <a:t>de </a:t>
                      </a:r>
                      <a:r>
                        <a:rPr sz="1400" dirty="0">
                          <a:solidFill>
                            <a:srgbClr val="FFFFFF"/>
                          </a:solidFill>
                          <a:latin typeface="Century Gothic"/>
                          <a:cs typeface="Century Gothic"/>
                        </a:rPr>
                        <a:t>2022</a:t>
                      </a:r>
                      <a:r>
                        <a:rPr sz="1400" spc="35" dirty="0">
                          <a:solidFill>
                            <a:srgbClr val="FFFFFF"/>
                          </a:solidFill>
                          <a:latin typeface="Century Gothic"/>
                          <a:cs typeface="Century Gothic"/>
                        </a:rPr>
                        <a:t> </a:t>
                      </a:r>
                      <a:r>
                        <a:rPr sz="1400" spc="-150" dirty="0">
                          <a:solidFill>
                            <a:srgbClr val="FFFFFF"/>
                          </a:solidFill>
                          <a:latin typeface="Century Gothic"/>
                          <a:cs typeface="Century Gothic"/>
                        </a:rPr>
                        <a:t>a</a:t>
                      </a:r>
                      <a:r>
                        <a:rPr sz="1400" spc="40" dirty="0">
                          <a:solidFill>
                            <a:srgbClr val="FFFFFF"/>
                          </a:solidFill>
                          <a:latin typeface="Century Gothic"/>
                          <a:cs typeface="Century Gothic"/>
                        </a:rPr>
                        <a:t> </a:t>
                      </a:r>
                      <a:r>
                        <a:rPr sz="1400" dirty="0">
                          <a:solidFill>
                            <a:srgbClr val="FFFFFF"/>
                          </a:solidFill>
                          <a:latin typeface="Century Gothic"/>
                          <a:cs typeface="Century Gothic"/>
                        </a:rPr>
                        <a:t>26</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spc="-10" dirty="0">
                          <a:solidFill>
                            <a:srgbClr val="FFFFFF"/>
                          </a:solidFill>
                          <a:latin typeface="Century Gothic"/>
                          <a:cs typeface="Century Gothic"/>
                        </a:rPr>
                        <a:t>2025.</a:t>
                      </a:r>
                      <a:endParaRPr sz="1400">
                        <a:latin typeface="Century Gothic"/>
                        <a:cs typeface="Century Gothic"/>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730"/>
                        </a:spcBef>
                      </a:pPr>
                      <a:endParaRPr sz="1400">
                        <a:latin typeface="Times New Roman"/>
                        <a:cs typeface="Times New Roman"/>
                      </a:endParaRPr>
                    </a:p>
                    <a:p>
                      <a:pPr marL="86360" marR="564515" algn="just">
                        <a:lnSpc>
                          <a:spcPct val="100000"/>
                        </a:lnSpc>
                      </a:pPr>
                      <a:r>
                        <a:rPr sz="1400" dirty="0">
                          <a:solidFill>
                            <a:srgbClr val="FFFFFF"/>
                          </a:solidFill>
                          <a:latin typeface="Century Gothic"/>
                          <a:cs typeface="Century Gothic"/>
                        </a:rPr>
                        <a:t>Ata</a:t>
                      </a:r>
                      <a:r>
                        <a:rPr sz="1400" spc="60" dirty="0">
                          <a:solidFill>
                            <a:srgbClr val="FFFFFF"/>
                          </a:solidFill>
                          <a:latin typeface="Century Gothic"/>
                          <a:cs typeface="Century Gothic"/>
                        </a:rPr>
                        <a:t> </a:t>
                      </a:r>
                      <a:r>
                        <a:rPr sz="1400" dirty="0">
                          <a:solidFill>
                            <a:srgbClr val="FFFFFF"/>
                          </a:solidFill>
                          <a:latin typeface="Century Gothic"/>
                          <a:cs typeface="Century Gothic"/>
                        </a:rPr>
                        <a:t>da</a:t>
                      </a:r>
                      <a:r>
                        <a:rPr sz="1400" spc="65" dirty="0">
                          <a:solidFill>
                            <a:srgbClr val="FFFFFF"/>
                          </a:solidFill>
                          <a:latin typeface="Century Gothic"/>
                          <a:cs typeface="Century Gothic"/>
                        </a:rPr>
                        <a:t> </a:t>
                      </a:r>
                      <a:r>
                        <a:rPr sz="1400" dirty="0">
                          <a:solidFill>
                            <a:srgbClr val="FFFFFF"/>
                          </a:solidFill>
                          <a:latin typeface="Century Gothic"/>
                          <a:cs typeface="Century Gothic"/>
                        </a:rPr>
                        <a:t>Sessão</a:t>
                      </a:r>
                      <a:r>
                        <a:rPr sz="1400" spc="6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dirty="0">
                          <a:solidFill>
                            <a:srgbClr val="FFFFFF"/>
                          </a:solidFill>
                          <a:latin typeface="Century Gothic"/>
                          <a:cs typeface="Century Gothic"/>
                        </a:rPr>
                        <a:t>Eleição</a:t>
                      </a:r>
                      <a:r>
                        <a:rPr sz="1400" spc="65" dirty="0">
                          <a:solidFill>
                            <a:srgbClr val="FFFFFF"/>
                          </a:solidFill>
                          <a:latin typeface="Century Gothic"/>
                          <a:cs typeface="Century Gothic"/>
                        </a:rPr>
                        <a:t> </a:t>
                      </a:r>
                      <a:r>
                        <a:rPr sz="1400" dirty="0">
                          <a:solidFill>
                            <a:srgbClr val="FFFFFF"/>
                          </a:solidFill>
                          <a:latin typeface="Century Gothic"/>
                          <a:cs typeface="Century Gothic"/>
                        </a:rPr>
                        <a:t>e</a:t>
                      </a:r>
                      <a:r>
                        <a:rPr sz="1400" spc="60" dirty="0">
                          <a:solidFill>
                            <a:srgbClr val="FFFFFF"/>
                          </a:solidFill>
                          <a:latin typeface="Century Gothic"/>
                          <a:cs typeface="Century Gothic"/>
                        </a:rPr>
                        <a:t> </a:t>
                      </a:r>
                      <a:r>
                        <a:rPr sz="1400" spc="65" dirty="0">
                          <a:solidFill>
                            <a:srgbClr val="FFFFFF"/>
                          </a:solidFill>
                          <a:latin typeface="Century Gothic"/>
                          <a:cs typeface="Century Gothic"/>
                        </a:rPr>
                        <a:t>Posse </a:t>
                      </a:r>
                      <a:r>
                        <a:rPr sz="1400" dirty="0">
                          <a:solidFill>
                            <a:srgbClr val="FFFFFF"/>
                          </a:solidFill>
                          <a:latin typeface="Century Gothic"/>
                          <a:cs typeface="Century Gothic"/>
                        </a:rPr>
                        <a:t>dos</a:t>
                      </a:r>
                      <a:r>
                        <a:rPr sz="1400" spc="65" dirty="0">
                          <a:solidFill>
                            <a:srgbClr val="FFFFFF"/>
                          </a:solidFill>
                          <a:latin typeface="Century Gothic"/>
                          <a:cs typeface="Century Gothic"/>
                        </a:rPr>
                        <a:t> </a:t>
                      </a:r>
                      <a:r>
                        <a:rPr sz="1400" spc="55" dirty="0">
                          <a:solidFill>
                            <a:srgbClr val="FFFFFF"/>
                          </a:solidFill>
                          <a:latin typeface="Century Gothic"/>
                          <a:cs typeface="Century Gothic"/>
                        </a:rPr>
                        <a:t>mem- </a:t>
                      </a:r>
                      <a:r>
                        <a:rPr sz="1400" spc="50" dirty="0">
                          <a:solidFill>
                            <a:srgbClr val="FFFFFF"/>
                          </a:solidFill>
                          <a:latin typeface="Century Gothic"/>
                          <a:cs typeface="Century Gothic"/>
                        </a:rPr>
                        <a:t>bros</a:t>
                      </a:r>
                      <a:r>
                        <a:rPr sz="1400" spc="65" dirty="0">
                          <a:solidFill>
                            <a:srgbClr val="FFFFFF"/>
                          </a:solidFill>
                          <a:latin typeface="Century Gothic"/>
                          <a:cs typeface="Century Gothic"/>
                        </a:rPr>
                        <a:t> </a:t>
                      </a:r>
                      <a:r>
                        <a:rPr sz="1400" spc="-20" dirty="0">
                          <a:solidFill>
                            <a:srgbClr val="FFFFFF"/>
                          </a:solidFill>
                          <a:latin typeface="Century Gothic"/>
                          <a:cs typeface="Century Gothic"/>
                        </a:rPr>
                        <a:t>da</a:t>
                      </a:r>
                      <a:r>
                        <a:rPr sz="1400" spc="70" dirty="0">
                          <a:solidFill>
                            <a:srgbClr val="FFFFFF"/>
                          </a:solidFill>
                          <a:latin typeface="Century Gothic"/>
                          <a:cs typeface="Century Gothic"/>
                        </a:rPr>
                        <a:t> </a:t>
                      </a:r>
                      <a:r>
                        <a:rPr sz="1400" dirty="0">
                          <a:solidFill>
                            <a:srgbClr val="FFFFFF"/>
                          </a:solidFill>
                          <a:latin typeface="Century Gothic"/>
                          <a:cs typeface="Century Gothic"/>
                        </a:rPr>
                        <a:t>Diretoria</a:t>
                      </a:r>
                      <a:r>
                        <a:rPr sz="1400" spc="70" dirty="0">
                          <a:solidFill>
                            <a:srgbClr val="FFFFFF"/>
                          </a:solidFill>
                          <a:latin typeface="Century Gothic"/>
                          <a:cs typeface="Century Gothic"/>
                        </a:rPr>
                        <a:t> </a:t>
                      </a:r>
                      <a:r>
                        <a:rPr sz="1400" dirty="0">
                          <a:solidFill>
                            <a:srgbClr val="FFFFFF"/>
                          </a:solidFill>
                          <a:latin typeface="Century Gothic"/>
                          <a:cs typeface="Century Gothic"/>
                        </a:rPr>
                        <a:t>realizada</a:t>
                      </a:r>
                      <a:r>
                        <a:rPr sz="1400" spc="65" dirty="0">
                          <a:solidFill>
                            <a:srgbClr val="FFFFFF"/>
                          </a:solidFill>
                          <a:latin typeface="Century Gothic"/>
                          <a:cs typeface="Century Gothic"/>
                        </a:rPr>
                        <a:t> </a:t>
                      </a:r>
                      <a:r>
                        <a:rPr sz="1400" dirty="0">
                          <a:solidFill>
                            <a:srgbClr val="FFFFFF"/>
                          </a:solidFill>
                          <a:latin typeface="Century Gothic"/>
                          <a:cs typeface="Century Gothic"/>
                        </a:rPr>
                        <a:t>em</a:t>
                      </a:r>
                      <a:r>
                        <a:rPr sz="1400" spc="70" dirty="0">
                          <a:solidFill>
                            <a:srgbClr val="FFFFFF"/>
                          </a:solidFill>
                          <a:latin typeface="Century Gothic"/>
                          <a:cs typeface="Century Gothic"/>
                        </a:rPr>
                        <a:t> </a:t>
                      </a:r>
                      <a:r>
                        <a:rPr sz="1400" dirty="0">
                          <a:solidFill>
                            <a:srgbClr val="FFFFFF"/>
                          </a:solidFill>
                          <a:latin typeface="Century Gothic"/>
                          <a:cs typeface="Century Gothic"/>
                        </a:rPr>
                        <a:t>27</a:t>
                      </a:r>
                      <a:r>
                        <a:rPr sz="1400" spc="7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spc="-10" dirty="0">
                          <a:solidFill>
                            <a:srgbClr val="FFFFFF"/>
                          </a:solidFill>
                          <a:latin typeface="Century Gothic"/>
                          <a:cs typeface="Century Gothic"/>
                        </a:rPr>
                        <a:t>dezem- </a:t>
                      </a:r>
                      <a:r>
                        <a:rPr sz="1400" dirty="0">
                          <a:solidFill>
                            <a:srgbClr val="FFFFFF"/>
                          </a:solidFill>
                          <a:latin typeface="Century Gothic"/>
                          <a:cs typeface="Century Gothic"/>
                        </a:rPr>
                        <a:t>bro</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2022.</a:t>
                      </a:r>
                      <a:r>
                        <a:rPr sz="1400" spc="220" dirty="0">
                          <a:solidFill>
                            <a:srgbClr val="FFFFFF"/>
                          </a:solidFill>
                          <a:latin typeface="Century Gothic"/>
                          <a:cs typeface="Century Gothic"/>
                        </a:rPr>
                        <a:t> </a:t>
                      </a:r>
                      <a:r>
                        <a:rPr sz="1400" dirty="0">
                          <a:solidFill>
                            <a:srgbClr val="FFFFFF"/>
                          </a:solidFill>
                          <a:latin typeface="Century Gothic"/>
                          <a:cs typeface="Century Gothic"/>
                        </a:rPr>
                        <a:t>Mandato</a:t>
                      </a:r>
                      <a:r>
                        <a:rPr sz="1400" spc="220" dirty="0">
                          <a:solidFill>
                            <a:srgbClr val="FFFFFF"/>
                          </a:solidFill>
                          <a:latin typeface="Century Gothic"/>
                          <a:cs typeface="Century Gothic"/>
                        </a:rPr>
                        <a:t> </a:t>
                      </a:r>
                      <a:r>
                        <a:rPr sz="1400" dirty="0">
                          <a:solidFill>
                            <a:srgbClr val="FFFFFF"/>
                          </a:solidFill>
                          <a:latin typeface="Century Gothic"/>
                          <a:cs typeface="Century Gothic"/>
                        </a:rPr>
                        <a:t>27</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220" dirty="0">
                          <a:solidFill>
                            <a:srgbClr val="FFFFFF"/>
                          </a:solidFill>
                          <a:latin typeface="Century Gothic"/>
                          <a:cs typeface="Century Gothic"/>
                        </a:rPr>
                        <a:t> </a:t>
                      </a:r>
                      <a:r>
                        <a:rPr sz="1400" spc="-25" dirty="0">
                          <a:solidFill>
                            <a:srgbClr val="FFFFFF"/>
                          </a:solidFill>
                          <a:latin typeface="Century Gothic"/>
                          <a:cs typeface="Century Gothic"/>
                        </a:rPr>
                        <a:t>de </a:t>
                      </a:r>
                      <a:r>
                        <a:rPr sz="1400" dirty="0">
                          <a:solidFill>
                            <a:srgbClr val="FFFFFF"/>
                          </a:solidFill>
                          <a:latin typeface="Century Gothic"/>
                          <a:cs typeface="Century Gothic"/>
                        </a:rPr>
                        <a:t>2022</a:t>
                      </a:r>
                      <a:r>
                        <a:rPr sz="1400" spc="35" dirty="0">
                          <a:solidFill>
                            <a:srgbClr val="FFFFFF"/>
                          </a:solidFill>
                          <a:latin typeface="Century Gothic"/>
                          <a:cs typeface="Century Gothic"/>
                        </a:rPr>
                        <a:t> </a:t>
                      </a:r>
                      <a:r>
                        <a:rPr sz="1400" spc="-150" dirty="0">
                          <a:solidFill>
                            <a:srgbClr val="FFFFFF"/>
                          </a:solidFill>
                          <a:latin typeface="Century Gothic"/>
                          <a:cs typeface="Century Gothic"/>
                        </a:rPr>
                        <a:t>a</a:t>
                      </a:r>
                      <a:r>
                        <a:rPr sz="1400" spc="40" dirty="0">
                          <a:solidFill>
                            <a:srgbClr val="FFFFFF"/>
                          </a:solidFill>
                          <a:latin typeface="Century Gothic"/>
                          <a:cs typeface="Century Gothic"/>
                        </a:rPr>
                        <a:t> </a:t>
                      </a:r>
                      <a:r>
                        <a:rPr sz="1400" dirty="0">
                          <a:solidFill>
                            <a:srgbClr val="FFFFFF"/>
                          </a:solidFill>
                          <a:latin typeface="Century Gothic"/>
                          <a:cs typeface="Century Gothic"/>
                        </a:rPr>
                        <a:t>26</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spc="-10" dirty="0">
                          <a:solidFill>
                            <a:srgbClr val="FFFFFF"/>
                          </a:solidFill>
                          <a:latin typeface="Century Gothic"/>
                          <a:cs typeface="Century Gothic"/>
                        </a:rPr>
                        <a:t>2025.</a:t>
                      </a:r>
                      <a:endParaRPr sz="1400">
                        <a:latin typeface="Century Gothic"/>
                        <a:cs typeface="Century Gothic"/>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735"/>
                        </a:spcBef>
                      </a:pPr>
                      <a:endParaRPr sz="1400">
                        <a:latin typeface="Times New Roman"/>
                        <a:cs typeface="Times New Roman"/>
                      </a:endParaRPr>
                    </a:p>
                    <a:p>
                      <a:pPr marL="113664" marR="537210" algn="just">
                        <a:lnSpc>
                          <a:spcPct val="100000"/>
                        </a:lnSpc>
                      </a:pPr>
                      <a:r>
                        <a:rPr sz="1400" dirty="0">
                          <a:solidFill>
                            <a:srgbClr val="FFFFFF"/>
                          </a:solidFill>
                          <a:latin typeface="Century Gothic"/>
                          <a:cs typeface="Century Gothic"/>
                        </a:rPr>
                        <a:t>Ata</a:t>
                      </a:r>
                      <a:r>
                        <a:rPr sz="1400" spc="60" dirty="0">
                          <a:solidFill>
                            <a:srgbClr val="FFFFFF"/>
                          </a:solidFill>
                          <a:latin typeface="Century Gothic"/>
                          <a:cs typeface="Century Gothic"/>
                        </a:rPr>
                        <a:t> </a:t>
                      </a:r>
                      <a:r>
                        <a:rPr sz="1400" dirty="0">
                          <a:solidFill>
                            <a:srgbClr val="FFFFFF"/>
                          </a:solidFill>
                          <a:latin typeface="Century Gothic"/>
                          <a:cs typeface="Century Gothic"/>
                        </a:rPr>
                        <a:t>da</a:t>
                      </a:r>
                      <a:r>
                        <a:rPr sz="1400" spc="65" dirty="0">
                          <a:solidFill>
                            <a:srgbClr val="FFFFFF"/>
                          </a:solidFill>
                          <a:latin typeface="Century Gothic"/>
                          <a:cs typeface="Century Gothic"/>
                        </a:rPr>
                        <a:t> </a:t>
                      </a:r>
                      <a:r>
                        <a:rPr sz="1400" dirty="0">
                          <a:solidFill>
                            <a:srgbClr val="FFFFFF"/>
                          </a:solidFill>
                          <a:latin typeface="Century Gothic"/>
                          <a:cs typeface="Century Gothic"/>
                        </a:rPr>
                        <a:t>Sessão</a:t>
                      </a:r>
                      <a:r>
                        <a:rPr sz="1400" spc="6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dirty="0">
                          <a:solidFill>
                            <a:srgbClr val="FFFFFF"/>
                          </a:solidFill>
                          <a:latin typeface="Century Gothic"/>
                          <a:cs typeface="Century Gothic"/>
                        </a:rPr>
                        <a:t>Eleição</a:t>
                      </a:r>
                      <a:r>
                        <a:rPr sz="1400" spc="65" dirty="0">
                          <a:solidFill>
                            <a:srgbClr val="FFFFFF"/>
                          </a:solidFill>
                          <a:latin typeface="Century Gothic"/>
                          <a:cs typeface="Century Gothic"/>
                        </a:rPr>
                        <a:t> </a:t>
                      </a:r>
                      <a:r>
                        <a:rPr sz="1400" dirty="0">
                          <a:solidFill>
                            <a:srgbClr val="FFFFFF"/>
                          </a:solidFill>
                          <a:latin typeface="Century Gothic"/>
                          <a:cs typeface="Century Gothic"/>
                        </a:rPr>
                        <a:t>e</a:t>
                      </a:r>
                      <a:r>
                        <a:rPr sz="1400" spc="60" dirty="0">
                          <a:solidFill>
                            <a:srgbClr val="FFFFFF"/>
                          </a:solidFill>
                          <a:latin typeface="Century Gothic"/>
                          <a:cs typeface="Century Gothic"/>
                        </a:rPr>
                        <a:t> </a:t>
                      </a:r>
                      <a:r>
                        <a:rPr sz="1400" spc="65" dirty="0">
                          <a:solidFill>
                            <a:srgbClr val="FFFFFF"/>
                          </a:solidFill>
                          <a:latin typeface="Century Gothic"/>
                          <a:cs typeface="Century Gothic"/>
                        </a:rPr>
                        <a:t>Posse </a:t>
                      </a:r>
                      <a:r>
                        <a:rPr sz="1400" dirty="0">
                          <a:solidFill>
                            <a:srgbClr val="FFFFFF"/>
                          </a:solidFill>
                          <a:latin typeface="Century Gothic"/>
                          <a:cs typeface="Century Gothic"/>
                        </a:rPr>
                        <a:t>dos</a:t>
                      </a:r>
                      <a:r>
                        <a:rPr sz="1400" spc="65" dirty="0">
                          <a:solidFill>
                            <a:srgbClr val="FFFFFF"/>
                          </a:solidFill>
                          <a:latin typeface="Century Gothic"/>
                          <a:cs typeface="Century Gothic"/>
                        </a:rPr>
                        <a:t> </a:t>
                      </a:r>
                      <a:r>
                        <a:rPr sz="1400" spc="55" dirty="0">
                          <a:solidFill>
                            <a:srgbClr val="FFFFFF"/>
                          </a:solidFill>
                          <a:latin typeface="Century Gothic"/>
                          <a:cs typeface="Century Gothic"/>
                        </a:rPr>
                        <a:t>mem- </a:t>
                      </a:r>
                      <a:r>
                        <a:rPr sz="1400" spc="50" dirty="0">
                          <a:solidFill>
                            <a:srgbClr val="FFFFFF"/>
                          </a:solidFill>
                          <a:latin typeface="Century Gothic"/>
                          <a:cs typeface="Century Gothic"/>
                        </a:rPr>
                        <a:t>bros</a:t>
                      </a:r>
                      <a:r>
                        <a:rPr sz="1400" spc="65" dirty="0">
                          <a:solidFill>
                            <a:srgbClr val="FFFFFF"/>
                          </a:solidFill>
                          <a:latin typeface="Century Gothic"/>
                          <a:cs typeface="Century Gothic"/>
                        </a:rPr>
                        <a:t> </a:t>
                      </a:r>
                      <a:r>
                        <a:rPr sz="1400" spc="-20" dirty="0">
                          <a:solidFill>
                            <a:srgbClr val="FFFFFF"/>
                          </a:solidFill>
                          <a:latin typeface="Century Gothic"/>
                          <a:cs typeface="Century Gothic"/>
                        </a:rPr>
                        <a:t>da</a:t>
                      </a:r>
                      <a:r>
                        <a:rPr sz="1400" spc="70" dirty="0">
                          <a:solidFill>
                            <a:srgbClr val="FFFFFF"/>
                          </a:solidFill>
                          <a:latin typeface="Century Gothic"/>
                          <a:cs typeface="Century Gothic"/>
                        </a:rPr>
                        <a:t> </a:t>
                      </a:r>
                      <a:r>
                        <a:rPr sz="1400" dirty="0">
                          <a:solidFill>
                            <a:srgbClr val="FFFFFF"/>
                          </a:solidFill>
                          <a:latin typeface="Century Gothic"/>
                          <a:cs typeface="Century Gothic"/>
                        </a:rPr>
                        <a:t>Diretoria</a:t>
                      </a:r>
                      <a:r>
                        <a:rPr sz="1400" spc="70" dirty="0">
                          <a:solidFill>
                            <a:srgbClr val="FFFFFF"/>
                          </a:solidFill>
                          <a:latin typeface="Century Gothic"/>
                          <a:cs typeface="Century Gothic"/>
                        </a:rPr>
                        <a:t> </a:t>
                      </a:r>
                      <a:r>
                        <a:rPr sz="1400" dirty="0">
                          <a:solidFill>
                            <a:srgbClr val="FFFFFF"/>
                          </a:solidFill>
                          <a:latin typeface="Century Gothic"/>
                          <a:cs typeface="Century Gothic"/>
                        </a:rPr>
                        <a:t>realizada</a:t>
                      </a:r>
                      <a:r>
                        <a:rPr sz="1400" spc="65" dirty="0">
                          <a:solidFill>
                            <a:srgbClr val="FFFFFF"/>
                          </a:solidFill>
                          <a:latin typeface="Century Gothic"/>
                          <a:cs typeface="Century Gothic"/>
                        </a:rPr>
                        <a:t> </a:t>
                      </a:r>
                      <a:r>
                        <a:rPr sz="1400" dirty="0">
                          <a:solidFill>
                            <a:srgbClr val="FFFFFF"/>
                          </a:solidFill>
                          <a:latin typeface="Century Gothic"/>
                          <a:cs typeface="Century Gothic"/>
                        </a:rPr>
                        <a:t>em</a:t>
                      </a:r>
                      <a:r>
                        <a:rPr sz="1400" spc="70" dirty="0">
                          <a:solidFill>
                            <a:srgbClr val="FFFFFF"/>
                          </a:solidFill>
                          <a:latin typeface="Century Gothic"/>
                          <a:cs typeface="Century Gothic"/>
                        </a:rPr>
                        <a:t> </a:t>
                      </a:r>
                      <a:r>
                        <a:rPr sz="1400" dirty="0">
                          <a:solidFill>
                            <a:srgbClr val="FFFFFF"/>
                          </a:solidFill>
                          <a:latin typeface="Century Gothic"/>
                          <a:cs typeface="Century Gothic"/>
                        </a:rPr>
                        <a:t>27</a:t>
                      </a:r>
                      <a:r>
                        <a:rPr sz="1400" spc="7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spc="-10" dirty="0">
                          <a:solidFill>
                            <a:srgbClr val="FFFFFF"/>
                          </a:solidFill>
                          <a:latin typeface="Century Gothic"/>
                          <a:cs typeface="Century Gothic"/>
                        </a:rPr>
                        <a:t>dezem- </a:t>
                      </a:r>
                      <a:r>
                        <a:rPr sz="1400" dirty="0">
                          <a:solidFill>
                            <a:srgbClr val="FFFFFF"/>
                          </a:solidFill>
                          <a:latin typeface="Century Gothic"/>
                          <a:cs typeface="Century Gothic"/>
                        </a:rPr>
                        <a:t>bro</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2022.</a:t>
                      </a:r>
                      <a:r>
                        <a:rPr sz="1400" spc="220" dirty="0">
                          <a:solidFill>
                            <a:srgbClr val="FFFFFF"/>
                          </a:solidFill>
                          <a:latin typeface="Century Gothic"/>
                          <a:cs typeface="Century Gothic"/>
                        </a:rPr>
                        <a:t> </a:t>
                      </a:r>
                      <a:r>
                        <a:rPr sz="1400" dirty="0">
                          <a:solidFill>
                            <a:srgbClr val="FFFFFF"/>
                          </a:solidFill>
                          <a:latin typeface="Century Gothic"/>
                          <a:cs typeface="Century Gothic"/>
                        </a:rPr>
                        <a:t>Mandato</a:t>
                      </a:r>
                      <a:r>
                        <a:rPr sz="1400" spc="220" dirty="0">
                          <a:solidFill>
                            <a:srgbClr val="FFFFFF"/>
                          </a:solidFill>
                          <a:latin typeface="Century Gothic"/>
                          <a:cs typeface="Century Gothic"/>
                        </a:rPr>
                        <a:t> </a:t>
                      </a:r>
                      <a:r>
                        <a:rPr sz="1400" dirty="0">
                          <a:solidFill>
                            <a:srgbClr val="FFFFFF"/>
                          </a:solidFill>
                          <a:latin typeface="Century Gothic"/>
                          <a:cs typeface="Century Gothic"/>
                        </a:rPr>
                        <a:t>27</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220" dirty="0">
                          <a:solidFill>
                            <a:srgbClr val="FFFFFF"/>
                          </a:solidFill>
                          <a:latin typeface="Century Gothic"/>
                          <a:cs typeface="Century Gothic"/>
                        </a:rPr>
                        <a:t> </a:t>
                      </a:r>
                      <a:r>
                        <a:rPr sz="1400" spc="-25" dirty="0">
                          <a:solidFill>
                            <a:srgbClr val="FFFFFF"/>
                          </a:solidFill>
                          <a:latin typeface="Century Gothic"/>
                          <a:cs typeface="Century Gothic"/>
                        </a:rPr>
                        <a:t>de </a:t>
                      </a:r>
                      <a:r>
                        <a:rPr sz="1400" dirty="0">
                          <a:solidFill>
                            <a:srgbClr val="FFFFFF"/>
                          </a:solidFill>
                          <a:latin typeface="Century Gothic"/>
                          <a:cs typeface="Century Gothic"/>
                        </a:rPr>
                        <a:t>2022</a:t>
                      </a:r>
                      <a:r>
                        <a:rPr sz="1400" spc="35" dirty="0">
                          <a:solidFill>
                            <a:srgbClr val="FFFFFF"/>
                          </a:solidFill>
                          <a:latin typeface="Century Gothic"/>
                          <a:cs typeface="Century Gothic"/>
                        </a:rPr>
                        <a:t> </a:t>
                      </a:r>
                      <a:r>
                        <a:rPr sz="1400" spc="-150" dirty="0">
                          <a:solidFill>
                            <a:srgbClr val="FFFFFF"/>
                          </a:solidFill>
                          <a:latin typeface="Century Gothic"/>
                          <a:cs typeface="Century Gothic"/>
                        </a:rPr>
                        <a:t>a</a:t>
                      </a:r>
                      <a:r>
                        <a:rPr sz="1400" spc="40" dirty="0">
                          <a:solidFill>
                            <a:srgbClr val="FFFFFF"/>
                          </a:solidFill>
                          <a:latin typeface="Century Gothic"/>
                          <a:cs typeface="Century Gothic"/>
                        </a:rPr>
                        <a:t> </a:t>
                      </a:r>
                      <a:r>
                        <a:rPr sz="1400" dirty="0">
                          <a:solidFill>
                            <a:srgbClr val="FFFFFF"/>
                          </a:solidFill>
                          <a:latin typeface="Century Gothic"/>
                          <a:cs typeface="Century Gothic"/>
                        </a:rPr>
                        <a:t>26</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spc="-10" dirty="0">
                          <a:solidFill>
                            <a:srgbClr val="FFFFFF"/>
                          </a:solidFill>
                          <a:latin typeface="Century Gothic"/>
                          <a:cs typeface="Century Gothic"/>
                        </a:rPr>
                        <a:t>2025.</a:t>
                      </a:r>
                      <a:endParaRPr sz="1400">
                        <a:latin typeface="Century Gothic"/>
                        <a:cs typeface="Century Gothic"/>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735"/>
                        </a:spcBef>
                      </a:pPr>
                      <a:endParaRPr sz="1400">
                        <a:latin typeface="Times New Roman"/>
                        <a:cs typeface="Times New Roman"/>
                      </a:endParaRPr>
                    </a:p>
                    <a:p>
                      <a:pPr marL="100330" marR="551180" algn="just">
                        <a:lnSpc>
                          <a:spcPct val="100000"/>
                        </a:lnSpc>
                      </a:pPr>
                      <a:r>
                        <a:rPr sz="1400" dirty="0">
                          <a:solidFill>
                            <a:srgbClr val="FFFFFF"/>
                          </a:solidFill>
                          <a:latin typeface="Century Gothic"/>
                          <a:cs typeface="Century Gothic"/>
                        </a:rPr>
                        <a:t>Ata</a:t>
                      </a:r>
                      <a:r>
                        <a:rPr sz="1400" spc="60" dirty="0">
                          <a:solidFill>
                            <a:srgbClr val="FFFFFF"/>
                          </a:solidFill>
                          <a:latin typeface="Century Gothic"/>
                          <a:cs typeface="Century Gothic"/>
                        </a:rPr>
                        <a:t> </a:t>
                      </a:r>
                      <a:r>
                        <a:rPr sz="1400" dirty="0">
                          <a:solidFill>
                            <a:srgbClr val="FFFFFF"/>
                          </a:solidFill>
                          <a:latin typeface="Century Gothic"/>
                          <a:cs typeface="Century Gothic"/>
                        </a:rPr>
                        <a:t>da</a:t>
                      </a:r>
                      <a:r>
                        <a:rPr sz="1400" spc="65" dirty="0">
                          <a:solidFill>
                            <a:srgbClr val="FFFFFF"/>
                          </a:solidFill>
                          <a:latin typeface="Century Gothic"/>
                          <a:cs typeface="Century Gothic"/>
                        </a:rPr>
                        <a:t> </a:t>
                      </a:r>
                      <a:r>
                        <a:rPr sz="1400" dirty="0">
                          <a:solidFill>
                            <a:srgbClr val="FFFFFF"/>
                          </a:solidFill>
                          <a:latin typeface="Century Gothic"/>
                          <a:cs typeface="Century Gothic"/>
                        </a:rPr>
                        <a:t>Sessão</a:t>
                      </a:r>
                      <a:r>
                        <a:rPr sz="1400" spc="6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dirty="0">
                          <a:solidFill>
                            <a:srgbClr val="FFFFFF"/>
                          </a:solidFill>
                          <a:latin typeface="Century Gothic"/>
                          <a:cs typeface="Century Gothic"/>
                        </a:rPr>
                        <a:t>Eleição</a:t>
                      </a:r>
                      <a:r>
                        <a:rPr sz="1400" spc="65" dirty="0">
                          <a:solidFill>
                            <a:srgbClr val="FFFFFF"/>
                          </a:solidFill>
                          <a:latin typeface="Century Gothic"/>
                          <a:cs typeface="Century Gothic"/>
                        </a:rPr>
                        <a:t> </a:t>
                      </a:r>
                      <a:r>
                        <a:rPr sz="1400" dirty="0">
                          <a:solidFill>
                            <a:srgbClr val="FFFFFF"/>
                          </a:solidFill>
                          <a:latin typeface="Century Gothic"/>
                          <a:cs typeface="Century Gothic"/>
                        </a:rPr>
                        <a:t>e</a:t>
                      </a:r>
                      <a:r>
                        <a:rPr sz="1400" spc="60" dirty="0">
                          <a:solidFill>
                            <a:srgbClr val="FFFFFF"/>
                          </a:solidFill>
                          <a:latin typeface="Century Gothic"/>
                          <a:cs typeface="Century Gothic"/>
                        </a:rPr>
                        <a:t> </a:t>
                      </a:r>
                      <a:r>
                        <a:rPr sz="1400" spc="65" dirty="0">
                          <a:solidFill>
                            <a:srgbClr val="FFFFFF"/>
                          </a:solidFill>
                          <a:latin typeface="Century Gothic"/>
                          <a:cs typeface="Century Gothic"/>
                        </a:rPr>
                        <a:t>Posse </a:t>
                      </a:r>
                      <a:r>
                        <a:rPr sz="1400" dirty="0">
                          <a:solidFill>
                            <a:srgbClr val="FFFFFF"/>
                          </a:solidFill>
                          <a:latin typeface="Century Gothic"/>
                          <a:cs typeface="Century Gothic"/>
                        </a:rPr>
                        <a:t>dos</a:t>
                      </a:r>
                      <a:r>
                        <a:rPr sz="1400" spc="65" dirty="0">
                          <a:solidFill>
                            <a:srgbClr val="FFFFFF"/>
                          </a:solidFill>
                          <a:latin typeface="Century Gothic"/>
                          <a:cs typeface="Century Gothic"/>
                        </a:rPr>
                        <a:t> </a:t>
                      </a:r>
                      <a:r>
                        <a:rPr sz="1400" spc="55" dirty="0">
                          <a:solidFill>
                            <a:srgbClr val="FFFFFF"/>
                          </a:solidFill>
                          <a:latin typeface="Century Gothic"/>
                          <a:cs typeface="Century Gothic"/>
                        </a:rPr>
                        <a:t>mem- </a:t>
                      </a:r>
                      <a:r>
                        <a:rPr sz="1400" spc="50" dirty="0">
                          <a:solidFill>
                            <a:srgbClr val="FFFFFF"/>
                          </a:solidFill>
                          <a:latin typeface="Century Gothic"/>
                          <a:cs typeface="Century Gothic"/>
                        </a:rPr>
                        <a:t>bros</a:t>
                      </a:r>
                      <a:r>
                        <a:rPr sz="1400" spc="65" dirty="0">
                          <a:solidFill>
                            <a:srgbClr val="FFFFFF"/>
                          </a:solidFill>
                          <a:latin typeface="Century Gothic"/>
                          <a:cs typeface="Century Gothic"/>
                        </a:rPr>
                        <a:t> </a:t>
                      </a:r>
                      <a:r>
                        <a:rPr sz="1400" spc="-20" dirty="0">
                          <a:solidFill>
                            <a:srgbClr val="FFFFFF"/>
                          </a:solidFill>
                          <a:latin typeface="Century Gothic"/>
                          <a:cs typeface="Century Gothic"/>
                        </a:rPr>
                        <a:t>da</a:t>
                      </a:r>
                      <a:r>
                        <a:rPr sz="1400" spc="70" dirty="0">
                          <a:solidFill>
                            <a:srgbClr val="FFFFFF"/>
                          </a:solidFill>
                          <a:latin typeface="Century Gothic"/>
                          <a:cs typeface="Century Gothic"/>
                        </a:rPr>
                        <a:t> </a:t>
                      </a:r>
                      <a:r>
                        <a:rPr sz="1400" dirty="0">
                          <a:solidFill>
                            <a:srgbClr val="FFFFFF"/>
                          </a:solidFill>
                          <a:latin typeface="Century Gothic"/>
                          <a:cs typeface="Century Gothic"/>
                        </a:rPr>
                        <a:t>Diretoria</a:t>
                      </a:r>
                      <a:r>
                        <a:rPr sz="1400" spc="70" dirty="0">
                          <a:solidFill>
                            <a:srgbClr val="FFFFFF"/>
                          </a:solidFill>
                          <a:latin typeface="Century Gothic"/>
                          <a:cs typeface="Century Gothic"/>
                        </a:rPr>
                        <a:t> </a:t>
                      </a:r>
                      <a:r>
                        <a:rPr sz="1400" dirty="0">
                          <a:solidFill>
                            <a:srgbClr val="FFFFFF"/>
                          </a:solidFill>
                          <a:latin typeface="Century Gothic"/>
                          <a:cs typeface="Century Gothic"/>
                        </a:rPr>
                        <a:t>realizada</a:t>
                      </a:r>
                      <a:r>
                        <a:rPr sz="1400" spc="65" dirty="0">
                          <a:solidFill>
                            <a:srgbClr val="FFFFFF"/>
                          </a:solidFill>
                          <a:latin typeface="Century Gothic"/>
                          <a:cs typeface="Century Gothic"/>
                        </a:rPr>
                        <a:t> </a:t>
                      </a:r>
                      <a:r>
                        <a:rPr sz="1400" dirty="0">
                          <a:solidFill>
                            <a:srgbClr val="FFFFFF"/>
                          </a:solidFill>
                          <a:latin typeface="Century Gothic"/>
                          <a:cs typeface="Century Gothic"/>
                        </a:rPr>
                        <a:t>em</a:t>
                      </a:r>
                      <a:r>
                        <a:rPr sz="1400" spc="70" dirty="0">
                          <a:solidFill>
                            <a:srgbClr val="FFFFFF"/>
                          </a:solidFill>
                          <a:latin typeface="Century Gothic"/>
                          <a:cs typeface="Century Gothic"/>
                        </a:rPr>
                        <a:t> </a:t>
                      </a:r>
                      <a:r>
                        <a:rPr sz="1400" dirty="0">
                          <a:solidFill>
                            <a:srgbClr val="FFFFFF"/>
                          </a:solidFill>
                          <a:latin typeface="Century Gothic"/>
                          <a:cs typeface="Century Gothic"/>
                        </a:rPr>
                        <a:t>27</a:t>
                      </a:r>
                      <a:r>
                        <a:rPr sz="1400" spc="70" dirty="0">
                          <a:solidFill>
                            <a:srgbClr val="FFFFFF"/>
                          </a:solidFill>
                          <a:latin typeface="Century Gothic"/>
                          <a:cs typeface="Century Gothic"/>
                        </a:rPr>
                        <a:t> </a:t>
                      </a:r>
                      <a:r>
                        <a:rPr sz="1400" dirty="0">
                          <a:solidFill>
                            <a:srgbClr val="FFFFFF"/>
                          </a:solidFill>
                          <a:latin typeface="Century Gothic"/>
                          <a:cs typeface="Century Gothic"/>
                        </a:rPr>
                        <a:t>de</a:t>
                      </a:r>
                      <a:r>
                        <a:rPr sz="1400" spc="65" dirty="0">
                          <a:solidFill>
                            <a:srgbClr val="FFFFFF"/>
                          </a:solidFill>
                          <a:latin typeface="Century Gothic"/>
                          <a:cs typeface="Century Gothic"/>
                        </a:rPr>
                        <a:t> </a:t>
                      </a:r>
                      <a:r>
                        <a:rPr sz="1400" spc="-10" dirty="0">
                          <a:solidFill>
                            <a:srgbClr val="FFFFFF"/>
                          </a:solidFill>
                          <a:latin typeface="Century Gothic"/>
                          <a:cs typeface="Century Gothic"/>
                        </a:rPr>
                        <a:t>dezem- </a:t>
                      </a:r>
                      <a:r>
                        <a:rPr sz="1400" dirty="0">
                          <a:solidFill>
                            <a:srgbClr val="FFFFFF"/>
                          </a:solidFill>
                          <a:latin typeface="Century Gothic"/>
                          <a:cs typeface="Century Gothic"/>
                        </a:rPr>
                        <a:t>bro</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2022.</a:t>
                      </a:r>
                      <a:r>
                        <a:rPr sz="1400" spc="220" dirty="0">
                          <a:solidFill>
                            <a:srgbClr val="FFFFFF"/>
                          </a:solidFill>
                          <a:latin typeface="Century Gothic"/>
                          <a:cs typeface="Century Gothic"/>
                        </a:rPr>
                        <a:t> </a:t>
                      </a:r>
                      <a:r>
                        <a:rPr sz="1400" dirty="0">
                          <a:solidFill>
                            <a:srgbClr val="FFFFFF"/>
                          </a:solidFill>
                          <a:latin typeface="Century Gothic"/>
                          <a:cs typeface="Century Gothic"/>
                        </a:rPr>
                        <a:t>Mandato</a:t>
                      </a:r>
                      <a:r>
                        <a:rPr sz="1400" spc="220" dirty="0">
                          <a:solidFill>
                            <a:srgbClr val="FFFFFF"/>
                          </a:solidFill>
                          <a:latin typeface="Century Gothic"/>
                          <a:cs typeface="Century Gothic"/>
                        </a:rPr>
                        <a:t> </a:t>
                      </a:r>
                      <a:r>
                        <a:rPr sz="1400" dirty="0">
                          <a:solidFill>
                            <a:srgbClr val="FFFFFF"/>
                          </a:solidFill>
                          <a:latin typeface="Century Gothic"/>
                          <a:cs typeface="Century Gothic"/>
                        </a:rPr>
                        <a:t>27</a:t>
                      </a:r>
                      <a:r>
                        <a:rPr sz="1400" spc="225" dirty="0">
                          <a:solidFill>
                            <a:srgbClr val="FFFFFF"/>
                          </a:solidFill>
                          <a:latin typeface="Century Gothic"/>
                          <a:cs typeface="Century Gothic"/>
                        </a:rPr>
                        <a:t> </a:t>
                      </a:r>
                      <a:r>
                        <a:rPr sz="1400" dirty="0">
                          <a:solidFill>
                            <a:srgbClr val="FFFFFF"/>
                          </a:solidFill>
                          <a:latin typeface="Century Gothic"/>
                          <a:cs typeface="Century Gothic"/>
                        </a:rPr>
                        <a:t>de</a:t>
                      </a:r>
                      <a:r>
                        <a:rPr sz="1400" spc="22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220" dirty="0">
                          <a:solidFill>
                            <a:srgbClr val="FFFFFF"/>
                          </a:solidFill>
                          <a:latin typeface="Century Gothic"/>
                          <a:cs typeface="Century Gothic"/>
                        </a:rPr>
                        <a:t> </a:t>
                      </a:r>
                      <a:r>
                        <a:rPr sz="1400" spc="-25" dirty="0">
                          <a:solidFill>
                            <a:srgbClr val="FFFFFF"/>
                          </a:solidFill>
                          <a:latin typeface="Century Gothic"/>
                          <a:cs typeface="Century Gothic"/>
                        </a:rPr>
                        <a:t>de </a:t>
                      </a:r>
                      <a:r>
                        <a:rPr sz="1400" dirty="0">
                          <a:solidFill>
                            <a:srgbClr val="FFFFFF"/>
                          </a:solidFill>
                          <a:latin typeface="Century Gothic"/>
                          <a:cs typeface="Century Gothic"/>
                        </a:rPr>
                        <a:t>2022</a:t>
                      </a:r>
                      <a:r>
                        <a:rPr sz="1400" spc="35" dirty="0">
                          <a:solidFill>
                            <a:srgbClr val="FFFFFF"/>
                          </a:solidFill>
                          <a:latin typeface="Century Gothic"/>
                          <a:cs typeface="Century Gothic"/>
                        </a:rPr>
                        <a:t> </a:t>
                      </a:r>
                      <a:r>
                        <a:rPr sz="1400" spc="-150" dirty="0">
                          <a:solidFill>
                            <a:srgbClr val="FFFFFF"/>
                          </a:solidFill>
                          <a:latin typeface="Century Gothic"/>
                          <a:cs typeface="Century Gothic"/>
                        </a:rPr>
                        <a:t>a</a:t>
                      </a:r>
                      <a:r>
                        <a:rPr sz="1400" spc="40" dirty="0">
                          <a:solidFill>
                            <a:srgbClr val="FFFFFF"/>
                          </a:solidFill>
                          <a:latin typeface="Century Gothic"/>
                          <a:cs typeface="Century Gothic"/>
                        </a:rPr>
                        <a:t> </a:t>
                      </a:r>
                      <a:r>
                        <a:rPr sz="1400" dirty="0">
                          <a:solidFill>
                            <a:srgbClr val="FFFFFF"/>
                          </a:solidFill>
                          <a:latin typeface="Century Gothic"/>
                          <a:cs typeface="Century Gothic"/>
                        </a:rPr>
                        <a:t>26</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dirty="0">
                          <a:solidFill>
                            <a:srgbClr val="FFFFFF"/>
                          </a:solidFill>
                          <a:latin typeface="Century Gothic"/>
                          <a:cs typeface="Century Gothic"/>
                        </a:rPr>
                        <a:t>dezembro</a:t>
                      </a:r>
                      <a:r>
                        <a:rPr sz="1400" spc="35" dirty="0">
                          <a:solidFill>
                            <a:srgbClr val="FFFFFF"/>
                          </a:solidFill>
                          <a:latin typeface="Century Gothic"/>
                          <a:cs typeface="Century Gothic"/>
                        </a:rPr>
                        <a:t> </a:t>
                      </a:r>
                      <a:r>
                        <a:rPr sz="1400" spc="-30" dirty="0">
                          <a:solidFill>
                            <a:srgbClr val="FFFFFF"/>
                          </a:solidFill>
                          <a:latin typeface="Century Gothic"/>
                          <a:cs typeface="Century Gothic"/>
                        </a:rPr>
                        <a:t>de</a:t>
                      </a:r>
                      <a:r>
                        <a:rPr sz="1400" spc="40" dirty="0">
                          <a:solidFill>
                            <a:srgbClr val="FFFFFF"/>
                          </a:solidFill>
                          <a:latin typeface="Century Gothic"/>
                          <a:cs typeface="Century Gothic"/>
                        </a:rPr>
                        <a:t> </a:t>
                      </a:r>
                      <a:r>
                        <a:rPr sz="1400" spc="-10" dirty="0">
                          <a:solidFill>
                            <a:srgbClr val="FFFFFF"/>
                          </a:solidFill>
                          <a:latin typeface="Century Gothic"/>
                          <a:cs typeface="Century Gothic"/>
                        </a:rPr>
                        <a:t>2025.</a:t>
                      </a:r>
                      <a:endParaRPr sz="1400">
                        <a:latin typeface="Century Gothic"/>
                        <a:cs typeface="Century Gothic"/>
                      </a:endParaRPr>
                    </a:p>
                  </a:txBody>
                  <a:tcPr marL="0" marR="0" marT="22860" marB="0">
                    <a:solidFill>
                      <a:srgbClr val="989797"/>
                    </a:solidFill>
                  </a:tcPr>
                </a:tc>
                <a:extLst>
                  <a:ext uri="{0D108BD9-81ED-4DB2-BD59-A6C34878D82A}">
                    <a16:rowId xmlns:a16="http://schemas.microsoft.com/office/drawing/2014/main" val="10001"/>
                  </a:ext>
                </a:extLst>
              </a:tr>
            </a:tbl>
          </a:graphicData>
        </a:graphic>
      </p:graphicFrame>
      <p:sp>
        <p:nvSpPr>
          <p:cNvPr id="4" name="object 4"/>
          <p:cNvSpPr txBox="1"/>
          <p:nvPr/>
        </p:nvSpPr>
        <p:spPr>
          <a:xfrm>
            <a:off x="5120057" y="1605732"/>
            <a:ext cx="2360295" cy="412934"/>
          </a:xfrm>
          <a:prstGeom prst="rect">
            <a:avLst/>
          </a:prstGeom>
        </p:spPr>
        <p:txBody>
          <a:bodyPr vert="horz" wrap="square" lIns="0" tIns="12700" rIns="0" bIns="0" rtlCol="0">
            <a:spAutoFit/>
          </a:bodyPr>
          <a:lstStyle/>
          <a:p>
            <a:pPr marL="12700">
              <a:lnSpc>
                <a:spcPct val="100000"/>
              </a:lnSpc>
              <a:spcBef>
                <a:spcPts val="100"/>
              </a:spcBef>
            </a:pPr>
            <a:r>
              <a:rPr sz="2600" dirty="0" err="1">
                <a:solidFill>
                  <a:srgbClr val="646363"/>
                </a:solidFill>
                <a:latin typeface="Century Gothic"/>
                <a:cs typeface="Century Gothic"/>
              </a:rPr>
              <a:t>Exercício</a:t>
            </a:r>
            <a:r>
              <a:rPr sz="2600" spc="220" dirty="0">
                <a:solidFill>
                  <a:srgbClr val="646363"/>
                </a:solidFill>
                <a:latin typeface="Century Gothic"/>
                <a:cs typeface="Century Gothic"/>
              </a:rPr>
              <a:t> </a:t>
            </a:r>
            <a:r>
              <a:rPr sz="2600" spc="70" dirty="0">
                <a:solidFill>
                  <a:srgbClr val="646363"/>
                </a:solidFill>
                <a:latin typeface="Century Gothic"/>
                <a:cs typeface="Century Gothic"/>
              </a:rPr>
              <a:t>202</a:t>
            </a:r>
            <a:r>
              <a:rPr lang="pt-BR" sz="2600" spc="70" dirty="0">
                <a:solidFill>
                  <a:srgbClr val="646363"/>
                </a:solidFill>
                <a:latin typeface="Century Gothic"/>
                <a:cs typeface="Century Gothic"/>
              </a:rPr>
              <a:t>3</a:t>
            </a:r>
            <a:endParaRPr sz="2600" dirty="0">
              <a:latin typeface="Century Gothic"/>
              <a:cs typeface="Century Gothic"/>
            </a:endParaRPr>
          </a:p>
        </p:txBody>
      </p:sp>
      <p:sp>
        <p:nvSpPr>
          <p:cNvPr id="5" name="object 5"/>
          <p:cNvSpPr/>
          <p:nvPr/>
        </p:nvSpPr>
        <p:spPr>
          <a:xfrm>
            <a:off x="577267" y="4659700"/>
            <a:ext cx="11457305" cy="0"/>
          </a:xfrm>
          <a:custGeom>
            <a:avLst/>
            <a:gdLst/>
            <a:ahLst/>
            <a:cxnLst/>
            <a:rect l="l" t="t" r="r" b="b"/>
            <a:pathLst>
              <a:path w="11457305">
                <a:moveTo>
                  <a:pt x="0" y="0"/>
                </a:moveTo>
                <a:lnTo>
                  <a:pt x="11457000" y="0"/>
                </a:lnTo>
              </a:path>
            </a:pathLst>
          </a:custGeom>
          <a:ln w="25400">
            <a:solidFill>
              <a:srgbClr val="FFFFFF"/>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84455">
              <a:lnSpc>
                <a:spcPct val="100000"/>
              </a:lnSpc>
              <a:spcBef>
                <a:spcPts val="100"/>
              </a:spcBef>
            </a:pPr>
            <a:r>
              <a:rPr spc="425" dirty="0"/>
              <a:t>Rol</a:t>
            </a:r>
            <a:r>
              <a:rPr spc="-70" dirty="0"/>
              <a:t> </a:t>
            </a:r>
            <a:r>
              <a:rPr spc="-110" dirty="0"/>
              <a:t>de</a:t>
            </a:r>
            <a:r>
              <a:rPr spc="-65" dirty="0"/>
              <a:t> </a:t>
            </a:r>
            <a:r>
              <a:rPr spc="95" dirty="0"/>
              <a:t>responsáveis</a:t>
            </a:r>
          </a:p>
        </p:txBody>
      </p:sp>
      <p:sp>
        <p:nvSpPr>
          <p:cNvPr id="7" name="object 7"/>
          <p:cNvSpPr/>
          <p:nvPr/>
        </p:nvSpPr>
        <p:spPr>
          <a:xfrm>
            <a:off x="577267" y="7779826"/>
            <a:ext cx="11457305" cy="0"/>
          </a:xfrm>
          <a:custGeom>
            <a:avLst/>
            <a:gdLst/>
            <a:ahLst/>
            <a:cxnLst/>
            <a:rect l="l" t="t" r="r" b="b"/>
            <a:pathLst>
              <a:path w="11457305">
                <a:moveTo>
                  <a:pt x="0" y="0"/>
                </a:moveTo>
                <a:lnTo>
                  <a:pt x="11457000" y="0"/>
                </a:lnTo>
              </a:path>
            </a:pathLst>
          </a:custGeom>
          <a:ln w="25400">
            <a:solidFill>
              <a:srgbClr val="FFFFFF"/>
            </a:solidFill>
          </a:ln>
        </p:spPr>
        <p:txBody>
          <a:bodyPr wrap="square" lIns="0" tIns="0" rIns="0" bIns="0" rtlCol="0"/>
          <a:lstStyle/>
          <a:p>
            <a:endParaRPr/>
          </a:p>
        </p:txBody>
      </p:sp>
      <p:sp>
        <p:nvSpPr>
          <p:cNvPr id="8" name="object 8"/>
          <p:cNvSpPr/>
          <p:nvPr/>
        </p:nvSpPr>
        <p:spPr>
          <a:xfrm>
            <a:off x="577267" y="6219763"/>
            <a:ext cx="11457305" cy="0"/>
          </a:xfrm>
          <a:custGeom>
            <a:avLst/>
            <a:gdLst/>
            <a:ahLst/>
            <a:cxnLst/>
            <a:rect l="l" t="t" r="r" b="b"/>
            <a:pathLst>
              <a:path w="11457305">
                <a:moveTo>
                  <a:pt x="0" y="0"/>
                </a:moveTo>
                <a:lnTo>
                  <a:pt x="11457000" y="0"/>
                </a:lnTo>
              </a:path>
            </a:pathLst>
          </a:custGeom>
          <a:ln w="25400">
            <a:solidFill>
              <a:srgbClr val="FFFFFF"/>
            </a:solidFill>
          </a:ln>
        </p:spPr>
        <p:txBody>
          <a:bodyPr wrap="square" lIns="0" tIns="0" rIns="0" bIns="0" rtlCol="0"/>
          <a:lstStyle/>
          <a:p>
            <a:endParaRPr/>
          </a:p>
        </p:txBody>
      </p:sp>
      <p:sp>
        <p:nvSpPr>
          <p:cNvPr id="9" name="object 9"/>
          <p:cNvSpPr/>
          <p:nvPr/>
        </p:nvSpPr>
        <p:spPr>
          <a:xfrm>
            <a:off x="0" y="942365"/>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646363"/>
          </a:solid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8545" cy="197490"/>
          </a:xfrm>
          <a:prstGeom prst="rect">
            <a:avLst/>
          </a:prstGeom>
        </p:spPr>
        <p:txBody>
          <a:bodyPr vert="horz" wrap="square" lIns="0" tIns="12700" rIns="0" bIns="0" rtlCol="0">
            <a:spAutoFit/>
          </a:bodyPr>
          <a:lstStyle/>
          <a:p>
            <a:pPr marL="12700">
              <a:lnSpc>
                <a:spcPct val="100000"/>
              </a:lnSpc>
              <a:spcBef>
                <a:spcPts val="100"/>
              </a:spcBef>
            </a:pPr>
            <a:r>
              <a:rPr sz="1200" spc="70" dirty="0">
                <a:solidFill>
                  <a:srgbClr val="646363"/>
                </a:solidFill>
                <a:latin typeface="Century Gothic"/>
                <a:cs typeface="Century Gothic"/>
              </a:rPr>
              <a:t>50</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1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xfrm>
            <a:off x="479882" y="365083"/>
            <a:ext cx="6938645" cy="482600"/>
          </a:xfrm>
          <a:prstGeom prst="rect">
            <a:avLst/>
          </a:prstGeom>
        </p:spPr>
        <p:txBody>
          <a:bodyPr vert="horz" wrap="square" lIns="0" tIns="12700" rIns="0" bIns="0" rtlCol="0">
            <a:spAutoFit/>
          </a:bodyPr>
          <a:lstStyle/>
          <a:p>
            <a:pPr marL="12700">
              <a:lnSpc>
                <a:spcPct val="100000"/>
              </a:lnSpc>
              <a:spcBef>
                <a:spcPts val="100"/>
              </a:spcBef>
              <a:tabLst>
                <a:tab pos="929640" algn="l"/>
              </a:tabLst>
            </a:pPr>
            <a:r>
              <a:rPr sz="4500" spc="179" baseline="2777" dirty="0">
                <a:solidFill>
                  <a:srgbClr val="8C4F04"/>
                </a:solidFill>
              </a:rPr>
              <a:t>4.9.</a:t>
            </a:r>
            <a:r>
              <a:rPr sz="4500" baseline="2777" dirty="0">
                <a:solidFill>
                  <a:srgbClr val="8C4F04"/>
                </a:solidFill>
              </a:rPr>
              <a:t>	</a:t>
            </a:r>
            <a:r>
              <a:rPr sz="2600" spc="70" dirty="0">
                <a:solidFill>
                  <a:srgbClr val="8C4F04"/>
                </a:solidFill>
              </a:rPr>
              <a:t>Demonstração</a:t>
            </a:r>
            <a:r>
              <a:rPr sz="2600" spc="-35" dirty="0">
                <a:solidFill>
                  <a:srgbClr val="8C4F04"/>
                </a:solidFill>
              </a:rPr>
              <a:t> </a:t>
            </a:r>
            <a:r>
              <a:rPr sz="2600" spc="160" dirty="0">
                <a:solidFill>
                  <a:srgbClr val="8C4F04"/>
                </a:solidFill>
              </a:rPr>
              <a:t>dos</a:t>
            </a:r>
            <a:r>
              <a:rPr sz="2600" spc="-40" dirty="0">
                <a:solidFill>
                  <a:srgbClr val="8C4F04"/>
                </a:solidFill>
              </a:rPr>
              <a:t> </a:t>
            </a:r>
            <a:r>
              <a:rPr sz="2600" spc="300" dirty="0">
                <a:solidFill>
                  <a:srgbClr val="8C4F04"/>
                </a:solidFill>
              </a:rPr>
              <a:t>Fluxos</a:t>
            </a:r>
            <a:r>
              <a:rPr sz="2600" spc="-35" dirty="0">
                <a:solidFill>
                  <a:srgbClr val="8C4F04"/>
                </a:solidFill>
              </a:rPr>
              <a:t> </a:t>
            </a:r>
            <a:r>
              <a:rPr sz="2600" spc="-75" dirty="0">
                <a:solidFill>
                  <a:srgbClr val="8C4F04"/>
                </a:solidFill>
              </a:rPr>
              <a:t>de</a:t>
            </a:r>
            <a:r>
              <a:rPr sz="2600" spc="-35" dirty="0">
                <a:solidFill>
                  <a:srgbClr val="8C4F04"/>
                </a:solidFill>
              </a:rPr>
              <a:t> Caixa</a:t>
            </a:r>
            <a:endParaRPr sz="2600"/>
          </a:p>
        </p:txBody>
      </p:sp>
      <p:sp>
        <p:nvSpPr>
          <p:cNvPr id="4" name="object 4"/>
          <p:cNvSpPr txBox="1"/>
          <p:nvPr/>
        </p:nvSpPr>
        <p:spPr>
          <a:xfrm>
            <a:off x="1367114" y="2735853"/>
            <a:ext cx="1731686" cy="197490"/>
          </a:xfrm>
          <a:prstGeom prst="rect">
            <a:avLst/>
          </a:prstGeom>
        </p:spPr>
        <p:txBody>
          <a:bodyPr vert="horz" wrap="square" lIns="0" tIns="12700" rIns="0" bIns="0" rtlCol="0">
            <a:spAutoFit/>
          </a:bodyPr>
          <a:lstStyle/>
          <a:p>
            <a:pPr marL="12700">
              <a:lnSpc>
                <a:spcPct val="100000"/>
              </a:lnSpc>
              <a:spcBef>
                <a:spcPts val="100"/>
              </a:spcBef>
            </a:pPr>
            <a:r>
              <a:rPr lang="pt-BR" sz="1200" b="1" spc="-10" dirty="0">
                <a:solidFill>
                  <a:srgbClr val="8C4F04"/>
                </a:solidFill>
                <a:latin typeface="Arial"/>
                <a:cs typeface="Arial"/>
              </a:rPr>
              <a:t>...</a:t>
            </a:r>
            <a:r>
              <a:rPr sz="1200" b="1" spc="-10" dirty="0" err="1">
                <a:solidFill>
                  <a:srgbClr val="8C4F04"/>
                </a:solidFill>
                <a:latin typeface="Arial"/>
                <a:cs typeface="Arial"/>
              </a:rPr>
              <a:t>Continuação</a:t>
            </a:r>
            <a:endParaRPr sz="1200" dirty="0">
              <a:latin typeface="Arial"/>
              <a:cs typeface="Arial"/>
            </a:endParaRPr>
          </a:p>
        </p:txBody>
      </p:sp>
      <p:sp>
        <p:nvSpPr>
          <p:cNvPr id="5" name="object 5"/>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graphicFrame>
        <p:nvGraphicFramePr>
          <p:cNvPr id="7" name="Tabela 6">
            <a:extLst>
              <a:ext uri="{FF2B5EF4-FFF2-40B4-BE49-F238E27FC236}">
                <a16:creationId xmlns:a16="http://schemas.microsoft.com/office/drawing/2014/main" id="{2FC30978-6C8D-94F3-8042-FADDD8B4AC03}"/>
              </a:ext>
            </a:extLst>
          </p:cNvPr>
          <p:cNvGraphicFramePr>
            <a:graphicFrameLocks noGrp="1"/>
          </p:cNvGraphicFramePr>
          <p:nvPr>
            <p:extLst>
              <p:ext uri="{D42A27DB-BD31-4B8C-83A1-F6EECF244321}">
                <p14:modId xmlns:p14="http://schemas.microsoft.com/office/powerpoint/2010/main" val="3917347769"/>
              </p:ext>
            </p:extLst>
          </p:nvPr>
        </p:nvGraphicFramePr>
        <p:xfrm>
          <a:off x="1852502" y="3213099"/>
          <a:ext cx="9323496" cy="5409884"/>
        </p:xfrm>
        <a:graphic>
          <a:graphicData uri="http://schemas.openxmlformats.org/drawingml/2006/table">
            <a:tbl>
              <a:tblPr/>
              <a:tblGrid>
                <a:gridCol w="63394">
                  <a:extLst>
                    <a:ext uri="{9D8B030D-6E8A-4147-A177-3AD203B41FA5}">
                      <a16:colId xmlns:a16="http://schemas.microsoft.com/office/drawing/2014/main" val="3398509322"/>
                    </a:ext>
                  </a:extLst>
                </a:gridCol>
                <a:gridCol w="63394">
                  <a:extLst>
                    <a:ext uri="{9D8B030D-6E8A-4147-A177-3AD203B41FA5}">
                      <a16:colId xmlns:a16="http://schemas.microsoft.com/office/drawing/2014/main" val="4009307985"/>
                    </a:ext>
                  </a:extLst>
                </a:gridCol>
                <a:gridCol w="6137326">
                  <a:extLst>
                    <a:ext uri="{9D8B030D-6E8A-4147-A177-3AD203B41FA5}">
                      <a16:colId xmlns:a16="http://schemas.microsoft.com/office/drawing/2014/main" val="1986706665"/>
                    </a:ext>
                  </a:extLst>
                </a:gridCol>
                <a:gridCol w="51269">
                  <a:extLst>
                    <a:ext uri="{9D8B030D-6E8A-4147-A177-3AD203B41FA5}">
                      <a16:colId xmlns:a16="http://schemas.microsoft.com/office/drawing/2014/main" val="1682669372"/>
                    </a:ext>
                  </a:extLst>
                </a:gridCol>
                <a:gridCol w="1412667">
                  <a:extLst>
                    <a:ext uri="{9D8B030D-6E8A-4147-A177-3AD203B41FA5}">
                      <a16:colId xmlns:a16="http://schemas.microsoft.com/office/drawing/2014/main" val="2901385361"/>
                    </a:ext>
                  </a:extLst>
                </a:gridCol>
                <a:gridCol w="51269">
                  <a:extLst>
                    <a:ext uri="{9D8B030D-6E8A-4147-A177-3AD203B41FA5}">
                      <a16:colId xmlns:a16="http://schemas.microsoft.com/office/drawing/2014/main" val="535057598"/>
                    </a:ext>
                  </a:extLst>
                </a:gridCol>
                <a:gridCol w="1480783">
                  <a:extLst>
                    <a:ext uri="{9D8B030D-6E8A-4147-A177-3AD203B41FA5}">
                      <a16:colId xmlns:a16="http://schemas.microsoft.com/office/drawing/2014/main" val="227483127"/>
                    </a:ext>
                  </a:extLst>
                </a:gridCol>
                <a:gridCol w="63394">
                  <a:extLst>
                    <a:ext uri="{9D8B030D-6E8A-4147-A177-3AD203B41FA5}">
                      <a16:colId xmlns:a16="http://schemas.microsoft.com/office/drawing/2014/main" val="1601953077"/>
                    </a:ext>
                  </a:extLst>
                </a:gridCol>
              </a:tblGrid>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FLUXO DE CAIXA LÍQUIDO DAS ATIVIDADES DAS OPERAÇÕES</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 293.670,49 </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-74.390,65 </a:t>
                      </a:r>
                    </a:p>
                  </a:txBody>
                  <a:tcPr marL="7868" marR="7868" marT="7868" marB="0" anchor="ctr">
                    <a:lnL>
                      <a:noFill/>
                    </a:lnL>
                    <a:lnR>
                      <a:noFill/>
                    </a:lnR>
                    <a:lnT>
                      <a:noFill/>
                    </a:lnT>
                    <a:lnB>
                      <a:noFill/>
                    </a:lnB>
                    <a:solidFill>
                      <a:srgbClr val="833C0C"/>
                    </a:solidFill>
                  </a:tcPr>
                </a:tc>
                <a:tc hMerge="1">
                  <a:txBody>
                    <a:bodyPr/>
                    <a:lstStyle/>
                    <a:p>
                      <a:endParaRPr lang="pt-BR"/>
                    </a:p>
                  </a:txBody>
                  <a:tcPr/>
                </a:tc>
                <a:extLst>
                  <a:ext uri="{0D108BD9-81ED-4DB2-BD59-A6C34878D82A}">
                    <a16:rowId xmlns:a16="http://schemas.microsoft.com/office/drawing/2014/main" val="3360182998"/>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FLUXO DE CAIXA DAS ATIVIDADES DE INVESTIMENTO</a:t>
                      </a:r>
                    </a:p>
                  </a:txBody>
                  <a:tcPr marL="7868" marR="7868" marT="7868"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C0C0C0"/>
                    </a:solidFill>
                  </a:tcPr>
                </a:tc>
                <a:tc hMerge="1">
                  <a:txBody>
                    <a:bodyPr/>
                    <a:lstStyle/>
                    <a:p>
                      <a:endParaRPr lang="pt-BR"/>
                    </a:p>
                  </a:txBody>
                  <a:tcPr/>
                </a:tc>
                <a:extLst>
                  <a:ext uri="{0D108BD9-81ED-4DB2-BD59-A6C34878D82A}">
                    <a16:rowId xmlns:a16="http://schemas.microsoft.com/office/drawing/2014/main" val="348953937"/>
                  </a:ext>
                </a:extLst>
              </a:tr>
              <a:tr h="294910">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INGRESSOS</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extLst>
                  <a:ext uri="{0D108BD9-81ED-4DB2-BD59-A6C34878D82A}">
                    <a16:rowId xmlns:a16="http://schemas.microsoft.com/office/drawing/2014/main" val="4089704081"/>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TRANSFERÊNCIAS DE CAPITAL</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2.500.000,00 </a:t>
                      </a:r>
                    </a:p>
                  </a:txBody>
                  <a:tcPr marL="7868" marR="7868" marT="7868" marB="0" anchor="ctr">
                    <a:lnL>
                      <a:noFill/>
                    </a:lnL>
                    <a:lnR>
                      <a:noFill/>
                    </a:lnR>
                    <a:lnT>
                      <a:noFill/>
                    </a:lnT>
                    <a:lnB>
                      <a:noFill/>
                    </a:lnB>
                    <a:solidFill>
                      <a:srgbClr val="EAEAEA"/>
                    </a:solidFill>
                  </a:tcPr>
                </a:tc>
                <a:tc hMerge="1">
                  <a:txBody>
                    <a:bodyPr/>
                    <a:lstStyle/>
                    <a:p>
                      <a:endParaRPr lang="pt-BR"/>
                    </a:p>
                  </a:txBody>
                  <a:tcPr/>
                </a:tc>
                <a:extLst>
                  <a:ext uri="{0D108BD9-81ED-4DB2-BD59-A6C34878D82A}">
                    <a16:rowId xmlns:a16="http://schemas.microsoft.com/office/drawing/2014/main" val="3240990489"/>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latin typeface="Arial" panose="020B0604020202020204" pitchFamily="34" charset="0"/>
                          <a:cs typeface="Arial" panose="020B0604020202020204" pitchFamily="34" charset="0"/>
                        </a:rPr>
                        <a:t>TRANSFERÊNCIAS DE CAPITAL</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0" i="0" u="none" strike="noStrike">
                          <a:solidFill>
                            <a:srgbClr val="833C0C"/>
                          </a:solidFill>
                          <a:effectLst/>
                          <a:latin typeface="Arial" panose="020B0604020202020204" pitchFamily="34" charset="0"/>
                          <a:cs typeface="Arial" panose="020B0604020202020204" pitchFamily="34" charset="0"/>
                        </a:rPr>
                        <a:t> 2.500.000,00 </a:t>
                      </a:r>
                    </a:p>
                  </a:txBody>
                  <a:tcPr marL="7868" marR="7868" marT="7868" marB="0" anchor="ctr">
                    <a:lnL>
                      <a:noFill/>
                    </a:lnL>
                    <a:lnR>
                      <a:noFill/>
                    </a:lnR>
                    <a:lnT>
                      <a:noFill/>
                    </a:lnT>
                    <a:lnB>
                      <a:noFill/>
                    </a:lnB>
                    <a:noFill/>
                  </a:tcPr>
                </a:tc>
                <a:tc hMerge="1">
                  <a:txBody>
                    <a:bodyPr/>
                    <a:lstStyle/>
                    <a:p>
                      <a:endParaRPr lang="pt-BR"/>
                    </a:p>
                  </a:txBody>
                  <a:tcPr/>
                </a:tc>
                <a:extLst>
                  <a:ext uri="{0D108BD9-81ED-4DB2-BD59-A6C34878D82A}">
                    <a16:rowId xmlns:a16="http://schemas.microsoft.com/office/drawing/2014/main" val="3263005579"/>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TRANSFERÊNCIAS DE CAPITAL</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2.500.000,00 </a:t>
                      </a:r>
                    </a:p>
                  </a:txBody>
                  <a:tcPr marL="7868" marR="7868" marT="7868" marB="0" anchor="ctr">
                    <a:lnL>
                      <a:noFill/>
                    </a:lnL>
                    <a:lnR>
                      <a:noFill/>
                    </a:lnR>
                    <a:lnT>
                      <a:noFill/>
                    </a:lnT>
                    <a:lnB>
                      <a:noFill/>
                    </a:lnB>
                    <a:solidFill>
                      <a:srgbClr val="EAEAEA"/>
                    </a:solidFill>
                  </a:tcPr>
                </a:tc>
                <a:tc hMerge="1">
                  <a:txBody>
                    <a:bodyPr/>
                    <a:lstStyle/>
                    <a:p>
                      <a:endParaRPr lang="pt-BR"/>
                    </a:p>
                  </a:txBody>
                  <a:tcPr/>
                </a:tc>
                <a:extLst>
                  <a:ext uri="{0D108BD9-81ED-4DB2-BD59-A6C34878D82A}">
                    <a16:rowId xmlns:a16="http://schemas.microsoft.com/office/drawing/2014/main" val="4038782969"/>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DESEMBOLSOS</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extLst>
                  <a:ext uri="{0D108BD9-81ED-4DB2-BD59-A6C34878D82A}">
                    <a16:rowId xmlns:a16="http://schemas.microsoft.com/office/drawing/2014/main" val="560379255"/>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INVESTIMENTOS, AÇÕES E EQUIPAMENTOS E MATERIAL PERMANENTE</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4.805,00 </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EAEAEA"/>
                          </a:highlight>
                          <a:latin typeface="Arial" panose="020B0604020202020204" pitchFamily="34" charset="0"/>
                          <a:cs typeface="Arial" panose="020B0604020202020204" pitchFamily="34" charset="0"/>
                        </a:rPr>
                        <a:t> 2.517.925,00 </a:t>
                      </a:r>
                    </a:p>
                  </a:txBody>
                  <a:tcPr marL="7868" marR="7868" marT="7868" marB="0" anchor="ctr">
                    <a:lnL>
                      <a:noFill/>
                    </a:lnL>
                    <a:lnR>
                      <a:noFill/>
                    </a:lnR>
                    <a:lnT>
                      <a:noFill/>
                    </a:lnT>
                    <a:lnB>
                      <a:noFill/>
                    </a:lnB>
                    <a:solidFill>
                      <a:srgbClr val="EAEAEA"/>
                    </a:solidFill>
                  </a:tcPr>
                </a:tc>
                <a:tc hMerge="1">
                  <a:txBody>
                    <a:bodyPr/>
                    <a:lstStyle/>
                    <a:p>
                      <a:endParaRPr lang="pt-BR"/>
                    </a:p>
                  </a:txBody>
                  <a:tcPr/>
                </a:tc>
                <a:extLst>
                  <a:ext uri="{0D108BD9-81ED-4DB2-BD59-A6C34878D82A}">
                    <a16:rowId xmlns:a16="http://schemas.microsoft.com/office/drawing/2014/main" val="2224466710"/>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FLUXO DE CAIXA LÍQUIDO DAS ATIVIDADES DE INVESTIMENTO</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-4.805,00 </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-17.925,00 </a:t>
                      </a:r>
                    </a:p>
                  </a:txBody>
                  <a:tcPr marL="7868" marR="7868" marT="7868" marB="0" anchor="ctr">
                    <a:lnL>
                      <a:noFill/>
                    </a:lnL>
                    <a:lnR>
                      <a:noFill/>
                    </a:lnR>
                    <a:lnT>
                      <a:noFill/>
                    </a:lnT>
                    <a:lnB>
                      <a:noFill/>
                    </a:lnB>
                    <a:solidFill>
                      <a:srgbClr val="833C0C"/>
                    </a:solidFill>
                  </a:tcPr>
                </a:tc>
                <a:tc hMerge="1">
                  <a:txBody>
                    <a:bodyPr/>
                    <a:lstStyle/>
                    <a:p>
                      <a:endParaRPr lang="pt-BR"/>
                    </a:p>
                  </a:txBody>
                  <a:tcPr/>
                </a:tc>
                <a:extLst>
                  <a:ext uri="{0D108BD9-81ED-4DB2-BD59-A6C34878D82A}">
                    <a16:rowId xmlns:a16="http://schemas.microsoft.com/office/drawing/2014/main" val="4049060594"/>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FLUXO DE CAIXA DAS ATIVIDADES DE FINANCIAMENTO</a:t>
                      </a:r>
                    </a:p>
                  </a:txBody>
                  <a:tcPr marL="7868" marR="7868" marT="7868"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C0C0C0"/>
                    </a:solidFill>
                  </a:tcPr>
                </a:tc>
                <a:tc hMerge="1">
                  <a:txBody>
                    <a:bodyPr/>
                    <a:lstStyle/>
                    <a:p>
                      <a:endParaRPr lang="pt-BR"/>
                    </a:p>
                  </a:txBody>
                  <a:tcPr/>
                </a:tc>
                <a:extLst>
                  <a:ext uri="{0D108BD9-81ED-4DB2-BD59-A6C34878D82A}">
                    <a16:rowId xmlns:a16="http://schemas.microsoft.com/office/drawing/2014/main" val="1895591033"/>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1" i="0" u="none" strike="noStrike">
                          <a:solidFill>
                            <a:srgbClr val="833C0C"/>
                          </a:solidFill>
                          <a:effectLst/>
                          <a:latin typeface="Arial" panose="020B0604020202020204" pitchFamily="34" charset="0"/>
                          <a:cs typeface="Arial" panose="020B0604020202020204" pitchFamily="34" charset="0"/>
                        </a:rPr>
                        <a:t>INGRESSOS</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r>
                        <a:rPr lang="pt-BR" sz="1000" b="1" i="0" u="none" strike="noStrike">
                          <a:solidFill>
                            <a:srgbClr val="833C0C"/>
                          </a:solidFill>
                          <a:effectLs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noFill/>
                  </a:tcPr>
                </a:tc>
                <a:tc hMerge="1">
                  <a:txBody>
                    <a:bodyPr/>
                    <a:lstStyle/>
                    <a:p>
                      <a:endParaRPr lang="pt-BR"/>
                    </a:p>
                  </a:txBody>
                  <a:tcPr/>
                </a:tc>
                <a:extLst>
                  <a:ext uri="{0D108BD9-81ED-4DB2-BD59-A6C34878D82A}">
                    <a16:rowId xmlns:a16="http://schemas.microsoft.com/office/drawing/2014/main" val="1577759164"/>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1" i="0" u="none" strike="noStrike">
                          <a:solidFill>
                            <a:srgbClr val="833C0C"/>
                          </a:solidFill>
                          <a:effectLst/>
                          <a:highlight>
                            <a:srgbClr val="EAEAEA"/>
                          </a:highlight>
                          <a:latin typeface="Arial" panose="020B0604020202020204" pitchFamily="34" charset="0"/>
                          <a:cs typeface="Arial" panose="020B0604020202020204" pitchFamily="34" charset="0"/>
                        </a:rPr>
                        <a:t>DESEMBOLSOS</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1"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EAEAEA"/>
                    </a:solidFill>
                  </a:tcPr>
                </a:tc>
                <a:tc hMerge="1">
                  <a:txBody>
                    <a:bodyPr/>
                    <a:lstStyle/>
                    <a:p>
                      <a:endParaRPr lang="pt-BR"/>
                    </a:p>
                  </a:txBody>
                  <a:tcPr/>
                </a:tc>
                <a:tc gridSpan="2">
                  <a:txBody>
                    <a:bodyPr/>
                    <a:lstStyle/>
                    <a:p>
                      <a:pPr algn="r" rtl="0" fontAlgn="ctr"/>
                      <a:r>
                        <a:rPr lang="pt-BR" sz="1000" b="1" i="0" u="none" strike="noStrike">
                          <a:solidFill>
                            <a:srgbClr val="833C0C"/>
                          </a:solidFill>
                          <a:effectLst/>
                          <a:highlight>
                            <a:srgbClr val="EAEAEA"/>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EAEAEA"/>
                    </a:solidFill>
                  </a:tcPr>
                </a:tc>
                <a:tc hMerge="1">
                  <a:txBody>
                    <a:bodyPr/>
                    <a:lstStyle/>
                    <a:p>
                      <a:endParaRPr lang="pt-BR"/>
                    </a:p>
                  </a:txBody>
                  <a:tcPr/>
                </a:tc>
                <a:extLst>
                  <a:ext uri="{0D108BD9-81ED-4DB2-BD59-A6C34878D82A}">
                    <a16:rowId xmlns:a16="http://schemas.microsoft.com/office/drawing/2014/main" val="1297228017"/>
                  </a:ext>
                </a:extLst>
              </a:tr>
              <a:tr h="294910">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FLUXO DE CAIXA LÍQUIDO DAS ATIVIDADES DE FINANCIAMENTO</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833C0C"/>
                    </a:solidFill>
                  </a:tcPr>
                </a:tc>
                <a:tc hMerge="1">
                  <a:txBody>
                    <a:bodyPr/>
                    <a:lstStyle/>
                    <a:p>
                      <a:endParaRPr lang="pt-BR"/>
                    </a:p>
                  </a:txBody>
                  <a:tcPr/>
                </a:tc>
                <a:extLst>
                  <a:ext uri="{0D108BD9-81ED-4DB2-BD59-A6C34878D82A}">
                    <a16:rowId xmlns:a16="http://schemas.microsoft.com/office/drawing/2014/main" val="3498833503"/>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APURAÇÃO DO FLUXO DE CAIXA DO PERÍODO</a:t>
                      </a:r>
                    </a:p>
                  </a:txBody>
                  <a:tcPr marL="7868" marR="7868" marT="7868"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C0C0C0"/>
                    </a:solidFill>
                  </a:tcPr>
                </a:tc>
                <a:tc hMerge="1">
                  <a:txBody>
                    <a:bodyPr/>
                    <a:lstStyle/>
                    <a:p>
                      <a:endParaRPr lang="pt-BR"/>
                    </a:p>
                  </a:txBody>
                  <a:tcPr/>
                </a:tc>
                <a:tc gridSpan="2">
                  <a:txBody>
                    <a:bodyPr/>
                    <a:lstStyle/>
                    <a:p>
                      <a:pPr algn="r" rtl="0" fontAlgn="ctr"/>
                      <a:r>
                        <a:rPr lang="pt-BR" sz="1000" b="0" i="0" u="none" strike="noStrike">
                          <a:solidFill>
                            <a:srgbClr val="833C0C"/>
                          </a:solidFill>
                          <a:effectLst/>
                          <a:highlight>
                            <a:srgbClr val="C0C0C0"/>
                          </a:highlight>
                          <a:latin typeface="Arial" panose="020B0604020202020204" pitchFamily="34" charset="0"/>
                          <a:cs typeface="Arial" panose="020B0604020202020204" pitchFamily="34" charset="0"/>
                        </a:rPr>
                        <a:t> -   </a:t>
                      </a:r>
                    </a:p>
                  </a:txBody>
                  <a:tcPr marL="7868" marR="7868" marT="7868" marB="0" anchor="ctr">
                    <a:lnL>
                      <a:noFill/>
                    </a:lnL>
                    <a:lnR>
                      <a:noFill/>
                    </a:lnR>
                    <a:lnT>
                      <a:noFill/>
                    </a:lnT>
                    <a:lnB>
                      <a:noFill/>
                    </a:lnB>
                    <a:solidFill>
                      <a:srgbClr val="C0C0C0"/>
                    </a:solidFill>
                  </a:tcPr>
                </a:tc>
                <a:tc hMerge="1">
                  <a:txBody>
                    <a:bodyPr/>
                    <a:lstStyle/>
                    <a:p>
                      <a:endParaRPr lang="pt-BR"/>
                    </a:p>
                  </a:txBody>
                  <a:tcPr/>
                </a:tc>
                <a:extLst>
                  <a:ext uri="{0D108BD9-81ED-4DB2-BD59-A6C34878D82A}">
                    <a16:rowId xmlns:a16="http://schemas.microsoft.com/office/drawing/2014/main" val="3765352735"/>
                  </a:ext>
                </a:extLst>
              </a:tr>
              <a:tr h="301254">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tc gridSpan="2">
                  <a:txBody>
                    <a:bodyPr/>
                    <a:lstStyle/>
                    <a:p>
                      <a:pPr algn="l"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GERAÇÃO LIQUIDA DE CAIXA E EQUIVALENTES DE CAIXA</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 288.865,49 </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-92.315,65 </a:t>
                      </a:r>
                    </a:p>
                  </a:txBody>
                  <a:tcPr marL="7868" marR="7868" marT="7868" marB="0" anchor="ctr">
                    <a:lnL>
                      <a:noFill/>
                    </a:lnL>
                    <a:lnR>
                      <a:noFill/>
                    </a:lnR>
                    <a:lnT>
                      <a:noFill/>
                    </a:lnT>
                    <a:lnB>
                      <a:noFill/>
                    </a:lnB>
                    <a:solidFill>
                      <a:srgbClr val="833C0C"/>
                    </a:solidFill>
                  </a:tcPr>
                </a:tc>
                <a:tc hMerge="1">
                  <a:txBody>
                    <a:bodyPr/>
                    <a:lstStyle/>
                    <a:p>
                      <a:endParaRPr lang="pt-BR"/>
                    </a:p>
                  </a:txBody>
                  <a:tcPr/>
                </a:tc>
                <a:extLst>
                  <a:ext uri="{0D108BD9-81ED-4DB2-BD59-A6C34878D82A}">
                    <a16:rowId xmlns:a16="http://schemas.microsoft.com/office/drawing/2014/main" val="2290651435"/>
                  </a:ext>
                </a:extLst>
              </a:tr>
              <a:tr h="301254">
                <a:tc gridSpan="3">
                  <a:txBody>
                    <a:bodyPr/>
                    <a:lstStyle/>
                    <a:p>
                      <a:pPr algn="l" rtl="0" fontAlgn="ctr"/>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ctr">
                    <a:lnL>
                      <a:noFill/>
                    </a:lnL>
                    <a:lnR>
                      <a:noFill/>
                    </a:lnR>
                    <a:lnT>
                      <a:noFill/>
                    </a:lnT>
                    <a:lnB>
                      <a:noFill/>
                    </a:lnB>
                    <a:noFill/>
                  </a:tcPr>
                </a:tc>
                <a:tc hMerge="1">
                  <a:txBody>
                    <a:bodyPr/>
                    <a:lstStyle/>
                    <a:p>
                      <a:endParaRPr lang="pt-BR"/>
                    </a:p>
                  </a:txBody>
                  <a:tcPr/>
                </a:tc>
                <a:tc hMerge="1">
                  <a:txBody>
                    <a:bodyPr/>
                    <a:lstStyle/>
                    <a:p>
                      <a:endParaRPr lang="pt-BR"/>
                    </a:p>
                  </a:txBody>
                  <a:tcPr/>
                </a:tc>
                <a:tc gridSpan="2">
                  <a:txBody>
                    <a:bodyPr/>
                    <a:lstStyle/>
                    <a:p>
                      <a:pPr algn="r" rtl="0" fontAlgn="ctr"/>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ctr">
                    <a:lnL>
                      <a:noFill/>
                    </a:lnL>
                    <a:lnR>
                      <a:noFill/>
                    </a:lnR>
                    <a:lnT>
                      <a:noFill/>
                    </a:lnT>
                    <a:lnB>
                      <a:noFill/>
                    </a:lnB>
                    <a:noFill/>
                  </a:tcPr>
                </a:tc>
                <a:tc hMerge="1">
                  <a:txBody>
                    <a:bodyPr/>
                    <a:lstStyle/>
                    <a:p>
                      <a:endParaRPr lang="pt-BR"/>
                    </a:p>
                  </a:txBody>
                  <a:tcPr/>
                </a:tc>
                <a:tc gridSpan="2">
                  <a:txBody>
                    <a:bodyPr/>
                    <a:lstStyle/>
                    <a:p>
                      <a:pPr algn="r" rtl="0" fontAlgn="ctr"/>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ctr">
                    <a:lnL>
                      <a:noFill/>
                    </a:lnL>
                    <a:lnR>
                      <a:noFill/>
                    </a:lnR>
                    <a:lnT>
                      <a:noFill/>
                    </a:lnT>
                    <a:lnB>
                      <a:noFill/>
                    </a:lnB>
                    <a:noFill/>
                  </a:tcPr>
                </a:tc>
                <a:tc hMerge="1">
                  <a:txBody>
                    <a:bodyPr/>
                    <a:lstStyle/>
                    <a:p>
                      <a:endParaRPr lang="pt-BR"/>
                    </a:p>
                  </a:txBody>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extLst>
                  <a:ext uri="{0D108BD9-81ED-4DB2-BD59-A6C34878D82A}">
                    <a16:rowId xmlns:a16="http://schemas.microsoft.com/office/drawing/2014/main" val="2418840749"/>
                  </a:ext>
                </a:extLst>
              </a:tr>
              <a:tr h="301254">
                <a:tc gridSpan="3">
                  <a:txBody>
                    <a:bodyPr/>
                    <a:lstStyle/>
                    <a:p>
                      <a:pPr algn="l"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CAIXA E EQUIVALENTES DE CAIXA INICIAL</a:t>
                      </a:r>
                    </a:p>
                  </a:txBody>
                  <a:tcPr marL="7868" marR="7868" marT="7868" marB="0" anchor="ctr">
                    <a:lnL>
                      <a:noFill/>
                    </a:lnL>
                    <a:lnR>
                      <a:noFill/>
                    </a:lnR>
                    <a:lnT>
                      <a:noFill/>
                    </a:lnT>
                    <a:lnB>
                      <a:noFill/>
                    </a:lnB>
                    <a:solidFill>
                      <a:srgbClr val="833C0C"/>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1.360.248,40</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1.452.564,05</a:t>
                      </a:r>
                    </a:p>
                  </a:txBody>
                  <a:tcPr marL="7868" marR="7868" marT="7868" marB="0" anchor="ctr">
                    <a:lnL>
                      <a:noFill/>
                    </a:lnL>
                    <a:lnR>
                      <a:noFill/>
                    </a:lnR>
                    <a:lnT>
                      <a:noFill/>
                    </a:lnT>
                    <a:lnB>
                      <a:noFill/>
                    </a:lnB>
                    <a:solidFill>
                      <a:srgbClr val="833C0C"/>
                    </a:solidFill>
                  </a:tcPr>
                </a:tc>
                <a:tc hMerge="1">
                  <a:txBody>
                    <a:bodyPr/>
                    <a:lstStyle/>
                    <a:p>
                      <a:endParaRPr lang="pt-BR"/>
                    </a:p>
                  </a:txBody>
                  <a:tcPr/>
                </a:tc>
                <a:tc>
                  <a:txBody>
                    <a:bodyPr/>
                    <a:lstStyle/>
                    <a:p>
                      <a:pPr algn="l" fontAlgn="b"/>
                      <a:endParaRPr lang="pt-BR" sz="1000" b="0" i="0" u="none" strike="noStrike">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extLst>
                  <a:ext uri="{0D108BD9-81ED-4DB2-BD59-A6C34878D82A}">
                    <a16:rowId xmlns:a16="http://schemas.microsoft.com/office/drawing/2014/main" val="1599594390"/>
                  </a:ext>
                </a:extLst>
              </a:tr>
              <a:tr h="301254">
                <a:tc gridSpan="3">
                  <a:txBody>
                    <a:bodyPr/>
                    <a:lstStyle/>
                    <a:p>
                      <a:pPr algn="l"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CAIXA E EQUIVALENTES DE CAIXA FINAL</a:t>
                      </a:r>
                    </a:p>
                  </a:txBody>
                  <a:tcPr marL="7868" marR="7868" marT="7868" marB="0" anchor="ctr">
                    <a:lnL>
                      <a:noFill/>
                    </a:lnL>
                    <a:lnR>
                      <a:noFill/>
                    </a:lnR>
                    <a:lnT>
                      <a:noFill/>
                    </a:lnT>
                    <a:lnB>
                      <a:noFill/>
                    </a:lnB>
                    <a:solidFill>
                      <a:srgbClr val="833C0C"/>
                    </a:solidFill>
                  </a:tcPr>
                </a:tc>
                <a:tc hMerge="1">
                  <a:txBody>
                    <a:bodyPr/>
                    <a:lstStyle/>
                    <a:p>
                      <a:endParaRPr lang="pt-BR"/>
                    </a:p>
                  </a:txBody>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1.649.113,89</a:t>
                      </a:r>
                    </a:p>
                  </a:txBody>
                  <a:tcPr marL="7868" marR="7868" marT="7868" marB="0" anchor="ctr">
                    <a:lnL>
                      <a:noFill/>
                    </a:lnL>
                    <a:lnR>
                      <a:noFill/>
                    </a:lnR>
                    <a:lnT>
                      <a:noFill/>
                    </a:lnT>
                    <a:lnB>
                      <a:noFill/>
                    </a:lnB>
                    <a:solidFill>
                      <a:srgbClr val="833C0C"/>
                    </a:solidFill>
                  </a:tcPr>
                </a:tc>
                <a:tc hMerge="1">
                  <a:txBody>
                    <a:bodyPr/>
                    <a:lstStyle/>
                    <a:p>
                      <a:endParaRPr lang="pt-BR"/>
                    </a:p>
                  </a:txBody>
                  <a:tcPr/>
                </a:tc>
                <a:tc gridSpan="2">
                  <a:txBody>
                    <a:bodyPr/>
                    <a:lstStyle/>
                    <a:p>
                      <a:pPr algn="r" rtl="0" fontAlgn="ctr"/>
                      <a:r>
                        <a:rPr lang="pt-BR" sz="1000" b="0" i="0" u="none" strike="noStrike">
                          <a:solidFill>
                            <a:srgbClr val="FFFFFF"/>
                          </a:solidFill>
                          <a:effectLst/>
                          <a:highlight>
                            <a:srgbClr val="833C0C"/>
                          </a:highlight>
                          <a:latin typeface="Arial" panose="020B0604020202020204" pitchFamily="34" charset="0"/>
                          <a:cs typeface="Arial" panose="020B0604020202020204" pitchFamily="34" charset="0"/>
                        </a:rPr>
                        <a:t>1.360.248,40</a:t>
                      </a:r>
                    </a:p>
                  </a:txBody>
                  <a:tcPr marL="7868" marR="7868" marT="7868" marB="0" anchor="ctr">
                    <a:lnL>
                      <a:noFill/>
                    </a:lnL>
                    <a:lnR>
                      <a:noFill/>
                    </a:lnR>
                    <a:lnT>
                      <a:noFill/>
                    </a:lnT>
                    <a:lnB>
                      <a:noFill/>
                    </a:lnB>
                    <a:solidFill>
                      <a:srgbClr val="833C0C"/>
                    </a:solidFill>
                  </a:tcPr>
                </a:tc>
                <a:tc hMerge="1">
                  <a:txBody>
                    <a:bodyPr/>
                    <a:lstStyle/>
                    <a:p>
                      <a:endParaRPr lang="pt-BR"/>
                    </a:p>
                  </a:txBody>
                  <a:tcPr/>
                </a:tc>
                <a:tc>
                  <a:txBody>
                    <a:bodyPr/>
                    <a:lstStyle/>
                    <a:p>
                      <a:pPr algn="l" fontAlgn="b"/>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7868" marR="7868" marT="7868" marB="0" anchor="b">
                    <a:lnL>
                      <a:noFill/>
                    </a:lnL>
                    <a:lnR>
                      <a:noFill/>
                    </a:lnR>
                    <a:lnT>
                      <a:noFill/>
                    </a:lnT>
                    <a:lnB>
                      <a:noFill/>
                    </a:lnB>
                    <a:noFill/>
                  </a:tcPr>
                </a:tc>
                <a:extLst>
                  <a:ext uri="{0D108BD9-81ED-4DB2-BD59-A6C34878D82A}">
                    <a16:rowId xmlns:a16="http://schemas.microsoft.com/office/drawing/2014/main" val="213709608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81716" y="9609766"/>
            <a:ext cx="56038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50" dirty="0">
                <a:solidFill>
                  <a:srgbClr val="646363"/>
                </a:solidFill>
                <a:latin typeface="Century Gothic"/>
                <a:cs typeface="Century Gothic"/>
              </a:rPr>
              <a:t>51</a:t>
            </a:r>
            <a:endParaRPr sz="1200">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1590">
              <a:lnSpc>
                <a:spcPct val="100000"/>
              </a:lnSpc>
              <a:spcBef>
                <a:spcPts val="100"/>
              </a:spcBef>
              <a:tabLst>
                <a:tab pos="1097280" algn="l"/>
              </a:tabLst>
            </a:pPr>
            <a:r>
              <a:rPr sz="4500" spc="-15" baseline="2777" dirty="0">
                <a:solidFill>
                  <a:srgbClr val="8C4F04"/>
                </a:solidFill>
              </a:rPr>
              <a:t>4.10.</a:t>
            </a:r>
            <a:r>
              <a:rPr sz="4500" baseline="2777" dirty="0">
                <a:solidFill>
                  <a:srgbClr val="8C4F04"/>
                </a:solidFill>
              </a:rPr>
              <a:t>	</a:t>
            </a:r>
            <a:r>
              <a:rPr sz="2600" spc="125" dirty="0">
                <a:solidFill>
                  <a:srgbClr val="8C4F04"/>
                </a:solidFill>
              </a:rPr>
              <a:t>Notas</a:t>
            </a:r>
            <a:r>
              <a:rPr sz="2600" spc="-25" dirty="0">
                <a:solidFill>
                  <a:srgbClr val="8C4F04"/>
                </a:solidFill>
              </a:rPr>
              <a:t> </a:t>
            </a:r>
            <a:r>
              <a:rPr sz="2600" spc="110" dirty="0">
                <a:solidFill>
                  <a:srgbClr val="8C4F04"/>
                </a:solidFill>
              </a:rPr>
              <a:t>Explicativas</a:t>
            </a:r>
            <a:endParaRPr sz="2600"/>
          </a:p>
        </p:txBody>
      </p:sp>
      <p:sp>
        <p:nvSpPr>
          <p:cNvPr id="4" name="object 4"/>
          <p:cNvSpPr txBox="1"/>
          <p:nvPr/>
        </p:nvSpPr>
        <p:spPr>
          <a:xfrm>
            <a:off x="424699" y="2430846"/>
            <a:ext cx="5988685" cy="1560195"/>
          </a:xfrm>
          <a:prstGeom prst="rect">
            <a:avLst/>
          </a:prstGeom>
        </p:spPr>
        <p:txBody>
          <a:bodyPr vert="horz" wrap="square" lIns="0" tIns="118110" rIns="0" bIns="0" rtlCol="0">
            <a:spAutoFit/>
          </a:bodyPr>
          <a:lstStyle/>
          <a:p>
            <a:pPr marL="12700">
              <a:lnSpc>
                <a:spcPct val="100000"/>
              </a:lnSpc>
              <a:spcBef>
                <a:spcPts val="930"/>
              </a:spcBef>
              <a:tabLst>
                <a:tab pos="403860" algn="l"/>
              </a:tabLst>
            </a:pPr>
            <a:r>
              <a:rPr sz="2400" spc="-25" dirty="0">
                <a:solidFill>
                  <a:srgbClr val="8C4F04"/>
                </a:solidFill>
                <a:latin typeface="Century Gothic"/>
                <a:cs typeface="Century Gothic"/>
              </a:rPr>
              <a:t>1.</a:t>
            </a:r>
            <a:r>
              <a:rPr sz="2400" dirty="0">
                <a:solidFill>
                  <a:srgbClr val="8C4F04"/>
                </a:solidFill>
                <a:latin typeface="Century Gothic"/>
                <a:cs typeface="Century Gothic"/>
              </a:rPr>
              <a:t>	</a:t>
            </a:r>
            <a:r>
              <a:rPr sz="3300" baseline="2525" dirty="0">
                <a:solidFill>
                  <a:srgbClr val="8C4F04"/>
                </a:solidFill>
                <a:latin typeface="Century Gothic"/>
                <a:cs typeface="Century Gothic"/>
              </a:rPr>
              <a:t>Contexto</a:t>
            </a:r>
            <a:r>
              <a:rPr sz="3300" spc="-209" baseline="2525" dirty="0">
                <a:solidFill>
                  <a:srgbClr val="8C4F04"/>
                </a:solidFill>
                <a:latin typeface="Century Gothic"/>
                <a:cs typeface="Century Gothic"/>
              </a:rPr>
              <a:t> </a:t>
            </a:r>
            <a:r>
              <a:rPr sz="3300" spc="-15" baseline="2525" dirty="0">
                <a:solidFill>
                  <a:srgbClr val="8C4F04"/>
                </a:solidFill>
                <a:latin typeface="Century Gothic"/>
                <a:cs typeface="Century Gothic"/>
              </a:rPr>
              <a:t>Operacional</a:t>
            </a:r>
            <a:endParaRPr sz="3300" baseline="2525">
              <a:latin typeface="Century Gothic"/>
              <a:cs typeface="Century Gothic"/>
            </a:endParaRPr>
          </a:p>
          <a:p>
            <a:pPr marL="402590" marR="5080" indent="1270" algn="just">
              <a:lnSpc>
                <a:spcPct val="100000"/>
              </a:lnSpc>
              <a:spcBef>
                <a:spcPts val="575"/>
              </a:spcBef>
            </a:pPr>
            <a:r>
              <a:rPr sz="1300" spc="-45" dirty="0">
                <a:solidFill>
                  <a:srgbClr val="8C4F04"/>
                </a:solidFill>
                <a:latin typeface="Century Gothic"/>
                <a:cs typeface="Century Gothic"/>
              </a:rPr>
              <a:t>O</a:t>
            </a:r>
            <a:r>
              <a:rPr sz="1300" spc="5" dirty="0">
                <a:solidFill>
                  <a:srgbClr val="8C4F04"/>
                </a:solidFill>
                <a:latin typeface="Century Gothic"/>
                <a:cs typeface="Century Gothic"/>
              </a:rPr>
              <a:t> Conselho </a:t>
            </a:r>
            <a:r>
              <a:rPr sz="1300" spc="20" dirty="0">
                <a:solidFill>
                  <a:srgbClr val="8C4F04"/>
                </a:solidFill>
                <a:latin typeface="Century Gothic"/>
                <a:cs typeface="Century Gothic"/>
              </a:rPr>
              <a:t>Regional</a:t>
            </a:r>
            <a:r>
              <a:rPr sz="1300" spc="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5" dirty="0">
                <a:solidFill>
                  <a:srgbClr val="8C4F04"/>
                </a:solidFill>
                <a:latin typeface="Century Gothic"/>
                <a:cs typeface="Century Gothic"/>
              </a:rPr>
              <a:t> </a:t>
            </a:r>
            <a:r>
              <a:rPr sz="1300" spc="-10" dirty="0">
                <a:solidFill>
                  <a:srgbClr val="8C4F04"/>
                </a:solidFill>
                <a:latin typeface="Century Gothic"/>
                <a:cs typeface="Century Gothic"/>
              </a:rPr>
              <a:t>Medicina</a:t>
            </a:r>
            <a:r>
              <a:rPr sz="1300" spc="5" dirty="0">
                <a:solidFill>
                  <a:srgbClr val="8C4F04"/>
                </a:solidFill>
                <a:latin typeface="Century Gothic"/>
                <a:cs typeface="Century Gothic"/>
              </a:rPr>
              <a:t> Veterinária </a:t>
            </a:r>
            <a:r>
              <a:rPr sz="1300" spc="-30" dirty="0">
                <a:solidFill>
                  <a:srgbClr val="8C4F04"/>
                </a:solidFill>
                <a:latin typeface="Century Gothic"/>
                <a:cs typeface="Century Gothic"/>
              </a:rPr>
              <a:t>do</a:t>
            </a:r>
            <a:r>
              <a:rPr sz="1300" spc="5" dirty="0">
                <a:solidFill>
                  <a:srgbClr val="8C4F04"/>
                </a:solidFill>
                <a:latin typeface="Century Gothic"/>
                <a:cs typeface="Century Gothic"/>
              </a:rPr>
              <a:t> </a:t>
            </a:r>
            <a:r>
              <a:rPr sz="1300" spc="30" dirty="0">
                <a:solidFill>
                  <a:srgbClr val="8C4F04"/>
                </a:solidFill>
                <a:latin typeface="Century Gothic"/>
                <a:cs typeface="Century Gothic"/>
              </a:rPr>
              <a:t>Estado</a:t>
            </a:r>
            <a:r>
              <a:rPr sz="1300" spc="5" dirty="0">
                <a:solidFill>
                  <a:srgbClr val="8C4F04"/>
                </a:solidFill>
                <a:latin typeface="Century Gothic"/>
                <a:cs typeface="Century Gothic"/>
              </a:rPr>
              <a:t> </a:t>
            </a:r>
            <a:r>
              <a:rPr sz="1300" spc="-30" dirty="0">
                <a:solidFill>
                  <a:srgbClr val="8C4F04"/>
                </a:solidFill>
                <a:latin typeface="Century Gothic"/>
                <a:cs typeface="Century Gothic"/>
              </a:rPr>
              <a:t>do</a:t>
            </a:r>
            <a:r>
              <a:rPr sz="1300" spc="5" dirty="0">
                <a:solidFill>
                  <a:srgbClr val="8C4F04"/>
                </a:solidFill>
                <a:latin typeface="Century Gothic"/>
                <a:cs typeface="Century Gothic"/>
              </a:rPr>
              <a:t> </a:t>
            </a:r>
            <a:r>
              <a:rPr sz="1300" spc="15" dirty="0">
                <a:solidFill>
                  <a:srgbClr val="8C4F04"/>
                </a:solidFill>
                <a:latin typeface="Century Gothic"/>
                <a:cs typeface="Century Gothic"/>
              </a:rPr>
              <a:t>Amazo-</a:t>
            </a:r>
            <a:r>
              <a:rPr sz="1300" spc="45" dirty="0">
                <a:solidFill>
                  <a:srgbClr val="8C4F04"/>
                </a:solidFill>
                <a:latin typeface="Century Gothic"/>
                <a:cs typeface="Century Gothic"/>
              </a:rPr>
              <a:t> </a:t>
            </a:r>
            <a:r>
              <a:rPr sz="1300" spc="25" dirty="0">
                <a:solidFill>
                  <a:srgbClr val="8C4F04"/>
                </a:solidFill>
                <a:latin typeface="Century Gothic"/>
                <a:cs typeface="Century Gothic"/>
              </a:rPr>
              <a:t>nas</a:t>
            </a:r>
            <a:r>
              <a:rPr sz="1300" spc="-30" dirty="0">
                <a:solidFill>
                  <a:srgbClr val="8C4F04"/>
                </a:solidFill>
                <a:latin typeface="Century Gothic"/>
                <a:cs typeface="Century Gothic"/>
              </a:rPr>
              <a:t> </a:t>
            </a:r>
            <a:r>
              <a:rPr sz="1300" spc="-5" dirty="0">
                <a:solidFill>
                  <a:srgbClr val="8C4F04"/>
                </a:solidFill>
                <a:latin typeface="Century Gothic"/>
                <a:cs typeface="Century Gothic"/>
              </a:rPr>
              <a:t>(CRMV-</a:t>
            </a:r>
            <a:r>
              <a:rPr sz="1300" spc="-40" dirty="0">
                <a:solidFill>
                  <a:srgbClr val="8C4F04"/>
                </a:solidFill>
                <a:latin typeface="Century Gothic"/>
                <a:cs typeface="Century Gothic"/>
              </a:rPr>
              <a:t>AM),</a:t>
            </a:r>
            <a:r>
              <a:rPr sz="1300" spc="-30" dirty="0">
                <a:solidFill>
                  <a:srgbClr val="8C4F04"/>
                </a:solidFill>
                <a:latin typeface="Century Gothic"/>
                <a:cs typeface="Century Gothic"/>
              </a:rPr>
              <a:t> </a:t>
            </a:r>
            <a:r>
              <a:rPr sz="1300" spc="-10" dirty="0">
                <a:solidFill>
                  <a:srgbClr val="8C4F04"/>
                </a:solidFill>
                <a:latin typeface="Century Gothic"/>
                <a:cs typeface="Century Gothic"/>
              </a:rPr>
              <a:t>localizado</a:t>
            </a:r>
            <a:r>
              <a:rPr sz="1300" spc="-30" dirty="0">
                <a:solidFill>
                  <a:srgbClr val="8C4F04"/>
                </a:solidFill>
                <a:latin typeface="Century Gothic"/>
                <a:cs typeface="Century Gothic"/>
              </a:rPr>
              <a:t> </a:t>
            </a:r>
            <a:r>
              <a:rPr sz="1300" spc="-20" dirty="0">
                <a:solidFill>
                  <a:srgbClr val="8C4F04"/>
                </a:solidFill>
                <a:latin typeface="Century Gothic"/>
                <a:cs typeface="Century Gothic"/>
              </a:rPr>
              <a:t>na</a:t>
            </a:r>
            <a:r>
              <a:rPr sz="1300" spc="-30" dirty="0">
                <a:solidFill>
                  <a:srgbClr val="8C4F04"/>
                </a:solidFill>
                <a:latin typeface="Century Gothic"/>
                <a:cs typeface="Century Gothic"/>
              </a:rPr>
              <a:t> </a:t>
            </a:r>
            <a:r>
              <a:rPr sz="1300" spc="30" dirty="0">
                <a:solidFill>
                  <a:srgbClr val="8C4F04"/>
                </a:solidFill>
                <a:latin typeface="Century Gothic"/>
                <a:cs typeface="Century Gothic"/>
              </a:rPr>
              <a:t>Rua</a:t>
            </a:r>
            <a:r>
              <a:rPr sz="1300" spc="-30" dirty="0">
                <a:solidFill>
                  <a:srgbClr val="8C4F04"/>
                </a:solidFill>
                <a:latin typeface="Century Gothic"/>
                <a:cs typeface="Century Gothic"/>
              </a:rPr>
              <a:t> </a:t>
            </a:r>
            <a:r>
              <a:rPr sz="1300" spc="65" dirty="0">
                <a:solidFill>
                  <a:srgbClr val="8C4F04"/>
                </a:solidFill>
                <a:latin typeface="Century Gothic"/>
                <a:cs typeface="Century Gothic"/>
              </a:rPr>
              <a:t>B,</a:t>
            </a:r>
            <a:r>
              <a:rPr sz="1300" spc="-30" dirty="0">
                <a:solidFill>
                  <a:srgbClr val="8C4F04"/>
                </a:solidFill>
                <a:latin typeface="Century Gothic"/>
                <a:cs typeface="Century Gothic"/>
              </a:rPr>
              <a:t> </a:t>
            </a:r>
            <a:r>
              <a:rPr sz="1300" spc="-75" dirty="0">
                <a:solidFill>
                  <a:srgbClr val="8C4F04"/>
                </a:solidFill>
                <a:latin typeface="Century Gothic"/>
                <a:cs typeface="Century Gothic"/>
              </a:rPr>
              <a:t>01,</a:t>
            </a:r>
            <a:r>
              <a:rPr sz="1300" spc="-30" dirty="0">
                <a:solidFill>
                  <a:srgbClr val="8C4F04"/>
                </a:solidFill>
                <a:latin typeface="Century Gothic"/>
                <a:cs typeface="Century Gothic"/>
              </a:rPr>
              <a:t> </a:t>
            </a:r>
            <a:r>
              <a:rPr sz="1300" spc="-25" dirty="0">
                <a:solidFill>
                  <a:srgbClr val="8C4F04"/>
                </a:solidFill>
                <a:latin typeface="Century Gothic"/>
                <a:cs typeface="Century Gothic"/>
              </a:rPr>
              <a:t>Quadra</a:t>
            </a:r>
            <a:r>
              <a:rPr sz="1300" spc="-30" dirty="0">
                <a:solidFill>
                  <a:srgbClr val="8C4F04"/>
                </a:solidFill>
                <a:latin typeface="Century Gothic"/>
                <a:cs typeface="Century Gothic"/>
              </a:rPr>
              <a:t> </a:t>
            </a:r>
            <a:r>
              <a:rPr sz="1300" spc="5" dirty="0">
                <a:solidFill>
                  <a:srgbClr val="8C4F04"/>
                </a:solidFill>
                <a:latin typeface="Century Gothic"/>
                <a:cs typeface="Century Gothic"/>
              </a:rPr>
              <a:t>3</a:t>
            </a:r>
            <a:r>
              <a:rPr sz="1300" spc="-30" dirty="0">
                <a:solidFill>
                  <a:srgbClr val="8C4F04"/>
                </a:solidFill>
                <a:latin typeface="Century Gothic"/>
                <a:cs typeface="Century Gothic"/>
              </a:rPr>
              <a:t> </a:t>
            </a:r>
            <a:r>
              <a:rPr sz="1300" dirty="0">
                <a:solidFill>
                  <a:srgbClr val="8C4F04"/>
                </a:solidFill>
                <a:latin typeface="Century Gothic"/>
                <a:cs typeface="Century Gothic"/>
              </a:rPr>
              <a:t>–</a:t>
            </a:r>
            <a:r>
              <a:rPr sz="1300" spc="-30" dirty="0">
                <a:solidFill>
                  <a:srgbClr val="8C4F04"/>
                </a:solidFill>
                <a:latin typeface="Century Gothic"/>
                <a:cs typeface="Century Gothic"/>
              </a:rPr>
              <a:t> </a:t>
            </a:r>
            <a:r>
              <a:rPr sz="1300" spc="20" dirty="0">
                <a:solidFill>
                  <a:srgbClr val="8C4F04"/>
                </a:solidFill>
                <a:latin typeface="Century Gothic"/>
                <a:cs typeface="Century Gothic"/>
              </a:rPr>
              <a:t>Parque</a:t>
            </a:r>
            <a:r>
              <a:rPr sz="1300" spc="-30" dirty="0">
                <a:solidFill>
                  <a:srgbClr val="8C4F04"/>
                </a:solidFill>
                <a:latin typeface="Century Gothic"/>
                <a:cs typeface="Century Gothic"/>
              </a:rPr>
              <a:t> </a:t>
            </a:r>
            <a:r>
              <a:rPr sz="1300" spc="10" dirty="0">
                <a:solidFill>
                  <a:srgbClr val="8C4F04"/>
                </a:solidFill>
                <a:latin typeface="Century Gothic"/>
                <a:cs typeface="Century Gothic"/>
              </a:rPr>
              <a:t>Dez,</a:t>
            </a:r>
            <a:r>
              <a:rPr sz="1300" spc="-30" dirty="0">
                <a:solidFill>
                  <a:srgbClr val="8C4F04"/>
                </a:solidFill>
                <a:latin typeface="Century Gothic"/>
                <a:cs typeface="Century Gothic"/>
              </a:rPr>
              <a:t> </a:t>
            </a:r>
            <a:r>
              <a:rPr sz="1300" spc="-10" dirty="0">
                <a:solidFill>
                  <a:srgbClr val="8C4F04"/>
                </a:solidFill>
                <a:latin typeface="Century Gothic"/>
                <a:cs typeface="Century Gothic"/>
              </a:rPr>
              <a:t>Ma-</a:t>
            </a:r>
            <a:r>
              <a:rPr sz="1300" spc="45" dirty="0">
                <a:solidFill>
                  <a:srgbClr val="8C4F04"/>
                </a:solidFill>
                <a:latin typeface="Century Gothic"/>
                <a:cs typeface="Century Gothic"/>
              </a:rPr>
              <a:t> </a:t>
            </a:r>
            <a:r>
              <a:rPr sz="1300" spc="-20" dirty="0">
                <a:solidFill>
                  <a:srgbClr val="8C4F04"/>
                </a:solidFill>
                <a:latin typeface="Century Gothic"/>
                <a:cs typeface="Century Gothic"/>
              </a:rPr>
              <a:t>naus/AM,</a:t>
            </a:r>
            <a:r>
              <a:rPr sz="1300" spc="25" dirty="0">
                <a:solidFill>
                  <a:srgbClr val="8C4F04"/>
                </a:solidFill>
                <a:latin typeface="Century Gothic"/>
                <a:cs typeface="Century Gothic"/>
              </a:rPr>
              <a:t> </a:t>
            </a:r>
            <a:r>
              <a:rPr sz="1300" spc="-15" dirty="0">
                <a:solidFill>
                  <a:srgbClr val="8C4F04"/>
                </a:solidFill>
                <a:latin typeface="Century Gothic"/>
                <a:cs typeface="Century Gothic"/>
              </a:rPr>
              <a:t>criado</a:t>
            </a:r>
            <a:r>
              <a:rPr sz="1300" spc="25" dirty="0">
                <a:solidFill>
                  <a:srgbClr val="8C4F04"/>
                </a:solidFill>
                <a:latin typeface="Century Gothic"/>
                <a:cs typeface="Century Gothic"/>
              </a:rPr>
              <a:t> </a:t>
            </a:r>
            <a:r>
              <a:rPr sz="1300" spc="-30" dirty="0">
                <a:solidFill>
                  <a:srgbClr val="8C4F04"/>
                </a:solidFill>
                <a:latin typeface="Century Gothic"/>
                <a:cs typeface="Century Gothic"/>
              </a:rPr>
              <a:t>pela</a:t>
            </a:r>
            <a:r>
              <a:rPr sz="1300" spc="25" dirty="0">
                <a:solidFill>
                  <a:srgbClr val="8C4F04"/>
                </a:solidFill>
                <a:latin typeface="Century Gothic"/>
                <a:cs typeface="Century Gothic"/>
              </a:rPr>
              <a:t> </a:t>
            </a:r>
            <a:r>
              <a:rPr sz="1300" spc="135" dirty="0">
                <a:solidFill>
                  <a:srgbClr val="8C4F04"/>
                </a:solidFill>
                <a:latin typeface="Century Gothic"/>
                <a:cs typeface="Century Gothic"/>
              </a:rPr>
              <a:t>LEI</a:t>
            </a:r>
            <a:r>
              <a:rPr sz="1300" spc="25" dirty="0">
                <a:solidFill>
                  <a:srgbClr val="8C4F04"/>
                </a:solidFill>
                <a:latin typeface="Century Gothic"/>
                <a:cs typeface="Century Gothic"/>
              </a:rPr>
              <a:t> </a:t>
            </a:r>
            <a:r>
              <a:rPr sz="1300" spc="70" dirty="0">
                <a:solidFill>
                  <a:srgbClr val="8C4F04"/>
                </a:solidFill>
                <a:latin typeface="Century Gothic"/>
                <a:cs typeface="Century Gothic"/>
              </a:rPr>
              <a:t>Nº</a:t>
            </a:r>
            <a:r>
              <a:rPr sz="1300" spc="25" dirty="0">
                <a:solidFill>
                  <a:srgbClr val="8C4F04"/>
                </a:solidFill>
                <a:latin typeface="Century Gothic"/>
                <a:cs typeface="Century Gothic"/>
              </a:rPr>
              <a:t> </a:t>
            </a:r>
            <a:r>
              <a:rPr sz="1300" spc="-80" dirty="0">
                <a:solidFill>
                  <a:srgbClr val="8C4F04"/>
                </a:solidFill>
                <a:latin typeface="Century Gothic"/>
                <a:cs typeface="Century Gothic"/>
              </a:rPr>
              <a:t>5.517,</a:t>
            </a:r>
            <a:r>
              <a:rPr sz="1300" spc="25" dirty="0">
                <a:solidFill>
                  <a:srgbClr val="8C4F04"/>
                </a:solidFill>
                <a:latin typeface="Century Gothic"/>
                <a:cs typeface="Century Gothic"/>
              </a:rPr>
              <a:t> </a:t>
            </a:r>
            <a:r>
              <a:rPr sz="1300" spc="130" dirty="0">
                <a:solidFill>
                  <a:srgbClr val="8C4F04"/>
                </a:solidFill>
                <a:latin typeface="Century Gothic"/>
                <a:cs typeface="Century Gothic"/>
              </a:rPr>
              <a:t>DE</a:t>
            </a:r>
            <a:r>
              <a:rPr sz="1300" spc="25" dirty="0">
                <a:solidFill>
                  <a:srgbClr val="8C4F04"/>
                </a:solidFill>
                <a:latin typeface="Century Gothic"/>
                <a:cs typeface="Century Gothic"/>
              </a:rPr>
              <a:t> </a:t>
            </a:r>
            <a:r>
              <a:rPr sz="1300" spc="5" dirty="0">
                <a:solidFill>
                  <a:srgbClr val="8C4F04"/>
                </a:solidFill>
                <a:latin typeface="Century Gothic"/>
                <a:cs typeface="Century Gothic"/>
              </a:rPr>
              <a:t>23</a:t>
            </a:r>
            <a:r>
              <a:rPr sz="1300" spc="25" dirty="0">
                <a:solidFill>
                  <a:srgbClr val="8C4F04"/>
                </a:solidFill>
                <a:latin typeface="Century Gothic"/>
                <a:cs typeface="Century Gothic"/>
              </a:rPr>
              <a:t> </a:t>
            </a:r>
            <a:r>
              <a:rPr sz="1300" spc="130" dirty="0">
                <a:solidFill>
                  <a:srgbClr val="8C4F04"/>
                </a:solidFill>
                <a:latin typeface="Century Gothic"/>
                <a:cs typeface="Century Gothic"/>
              </a:rPr>
              <a:t>DE</a:t>
            </a:r>
            <a:r>
              <a:rPr sz="1300" spc="25" dirty="0">
                <a:solidFill>
                  <a:srgbClr val="8C4F04"/>
                </a:solidFill>
                <a:latin typeface="Century Gothic"/>
                <a:cs typeface="Century Gothic"/>
              </a:rPr>
              <a:t> </a:t>
            </a:r>
            <a:r>
              <a:rPr sz="1300" spc="114" dirty="0">
                <a:solidFill>
                  <a:srgbClr val="8C4F04"/>
                </a:solidFill>
                <a:latin typeface="Century Gothic"/>
                <a:cs typeface="Century Gothic"/>
              </a:rPr>
              <a:t>OUTUBRO</a:t>
            </a:r>
            <a:r>
              <a:rPr sz="1300" spc="25" dirty="0">
                <a:solidFill>
                  <a:srgbClr val="8C4F04"/>
                </a:solidFill>
                <a:latin typeface="Century Gothic"/>
                <a:cs typeface="Century Gothic"/>
              </a:rPr>
              <a:t> </a:t>
            </a:r>
            <a:r>
              <a:rPr sz="1300" spc="130" dirty="0">
                <a:solidFill>
                  <a:srgbClr val="8C4F04"/>
                </a:solidFill>
                <a:latin typeface="Century Gothic"/>
                <a:cs typeface="Century Gothic"/>
              </a:rPr>
              <a:t>DE</a:t>
            </a:r>
            <a:r>
              <a:rPr sz="1300" spc="25" dirty="0">
                <a:solidFill>
                  <a:srgbClr val="8C4F04"/>
                </a:solidFill>
                <a:latin typeface="Century Gothic"/>
                <a:cs typeface="Century Gothic"/>
              </a:rPr>
              <a:t> </a:t>
            </a:r>
            <a:r>
              <a:rPr sz="1300" spc="-10" dirty="0">
                <a:solidFill>
                  <a:srgbClr val="8C4F04"/>
                </a:solidFill>
                <a:latin typeface="Century Gothic"/>
                <a:cs typeface="Century Gothic"/>
              </a:rPr>
              <a:t>1968</a:t>
            </a:r>
            <a:r>
              <a:rPr sz="1300" spc="25" dirty="0">
                <a:solidFill>
                  <a:srgbClr val="8C4F04"/>
                </a:solidFill>
                <a:latin typeface="Century Gothic"/>
                <a:cs typeface="Century Gothic"/>
              </a:rPr>
              <a:t> </a:t>
            </a:r>
            <a:r>
              <a:rPr sz="1300" dirty="0">
                <a:solidFill>
                  <a:srgbClr val="8C4F04"/>
                </a:solidFill>
                <a:latin typeface="Century Gothic"/>
                <a:cs typeface="Century Gothic"/>
              </a:rPr>
              <a:t>que </a:t>
            </a:r>
            <a:r>
              <a:rPr sz="1300" spc="35" dirty="0">
                <a:solidFill>
                  <a:srgbClr val="8C4F04"/>
                </a:solidFill>
                <a:latin typeface="Century Gothic"/>
                <a:cs typeface="Century Gothic"/>
              </a:rPr>
              <a:t>Dispõe</a:t>
            </a:r>
            <a:r>
              <a:rPr sz="1300" spc="-40" dirty="0">
                <a:solidFill>
                  <a:srgbClr val="8C4F04"/>
                </a:solidFill>
                <a:latin typeface="Century Gothic"/>
                <a:cs typeface="Century Gothic"/>
              </a:rPr>
              <a:t> </a:t>
            </a:r>
            <a:r>
              <a:rPr sz="1300" spc="20" dirty="0">
                <a:solidFill>
                  <a:srgbClr val="8C4F04"/>
                </a:solidFill>
                <a:latin typeface="Century Gothic"/>
                <a:cs typeface="Century Gothic"/>
              </a:rPr>
              <a:t>sobre</a:t>
            </a:r>
            <a:r>
              <a:rPr sz="1300" spc="-40" dirty="0">
                <a:solidFill>
                  <a:srgbClr val="8C4F04"/>
                </a:solidFill>
                <a:latin typeface="Century Gothic"/>
                <a:cs typeface="Century Gothic"/>
              </a:rPr>
              <a:t> </a:t>
            </a:r>
            <a:r>
              <a:rPr sz="1300" spc="-45" dirty="0">
                <a:solidFill>
                  <a:srgbClr val="8C4F04"/>
                </a:solidFill>
                <a:latin typeface="Century Gothic"/>
                <a:cs typeface="Century Gothic"/>
              </a:rPr>
              <a:t>o</a:t>
            </a:r>
            <a:r>
              <a:rPr sz="1300" spc="-40" dirty="0">
                <a:solidFill>
                  <a:srgbClr val="8C4F04"/>
                </a:solidFill>
                <a:latin typeface="Century Gothic"/>
                <a:cs typeface="Century Gothic"/>
              </a:rPr>
              <a:t> </a:t>
            </a:r>
            <a:r>
              <a:rPr sz="1300" spc="-15" dirty="0">
                <a:solidFill>
                  <a:srgbClr val="8C4F04"/>
                </a:solidFill>
                <a:latin typeface="Century Gothic"/>
                <a:cs typeface="Century Gothic"/>
              </a:rPr>
              <a:t>exercício</a:t>
            </a:r>
            <a:r>
              <a:rPr sz="1300" spc="-40" dirty="0">
                <a:solidFill>
                  <a:srgbClr val="8C4F04"/>
                </a:solidFill>
                <a:latin typeface="Century Gothic"/>
                <a:cs typeface="Century Gothic"/>
              </a:rPr>
              <a:t> </a:t>
            </a:r>
            <a:r>
              <a:rPr sz="1300" spc="-75" dirty="0">
                <a:solidFill>
                  <a:srgbClr val="8C4F04"/>
                </a:solidFill>
                <a:latin typeface="Century Gothic"/>
                <a:cs typeface="Century Gothic"/>
              </a:rPr>
              <a:t>da</a:t>
            </a:r>
            <a:r>
              <a:rPr sz="1300" spc="-40" dirty="0">
                <a:solidFill>
                  <a:srgbClr val="8C4F04"/>
                </a:solidFill>
                <a:latin typeface="Century Gothic"/>
                <a:cs typeface="Century Gothic"/>
              </a:rPr>
              <a:t> </a:t>
            </a:r>
            <a:r>
              <a:rPr sz="1300" spc="30" dirty="0">
                <a:solidFill>
                  <a:srgbClr val="8C4F04"/>
                </a:solidFill>
                <a:latin typeface="Century Gothic"/>
                <a:cs typeface="Century Gothic"/>
              </a:rPr>
              <a:t>profissão</a:t>
            </a:r>
            <a:r>
              <a:rPr sz="1300" spc="-4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40" dirty="0">
                <a:solidFill>
                  <a:srgbClr val="8C4F04"/>
                </a:solidFill>
                <a:latin typeface="Century Gothic"/>
                <a:cs typeface="Century Gothic"/>
              </a:rPr>
              <a:t> </a:t>
            </a:r>
            <a:r>
              <a:rPr sz="1300" spc="-25" dirty="0">
                <a:solidFill>
                  <a:srgbClr val="8C4F04"/>
                </a:solidFill>
                <a:latin typeface="Century Gothic"/>
                <a:cs typeface="Century Gothic"/>
              </a:rPr>
              <a:t>Médico</a:t>
            </a:r>
            <a:r>
              <a:rPr sz="1300" spc="-40" dirty="0">
                <a:solidFill>
                  <a:srgbClr val="8C4F04"/>
                </a:solidFill>
                <a:latin typeface="Century Gothic"/>
                <a:cs typeface="Century Gothic"/>
              </a:rPr>
              <a:t> </a:t>
            </a:r>
            <a:r>
              <a:rPr sz="1300" spc="15" dirty="0">
                <a:solidFill>
                  <a:srgbClr val="8C4F04"/>
                </a:solidFill>
                <a:latin typeface="Century Gothic"/>
                <a:cs typeface="Century Gothic"/>
              </a:rPr>
              <a:t>Veterinário</a:t>
            </a:r>
            <a:r>
              <a:rPr sz="1300" spc="-40" dirty="0">
                <a:solidFill>
                  <a:srgbClr val="8C4F04"/>
                </a:solidFill>
                <a:latin typeface="Century Gothic"/>
                <a:cs typeface="Century Gothic"/>
              </a:rPr>
              <a:t> </a:t>
            </a:r>
            <a:r>
              <a:rPr sz="1300" spc="-70" dirty="0">
                <a:solidFill>
                  <a:srgbClr val="8C4F04"/>
                </a:solidFill>
                <a:latin typeface="Century Gothic"/>
                <a:cs typeface="Century Gothic"/>
              </a:rPr>
              <a:t>e</a:t>
            </a:r>
            <a:r>
              <a:rPr sz="1300" spc="-40" dirty="0">
                <a:solidFill>
                  <a:srgbClr val="8C4F04"/>
                </a:solidFill>
                <a:latin typeface="Century Gothic"/>
                <a:cs typeface="Century Gothic"/>
              </a:rPr>
              <a:t> </a:t>
            </a:r>
            <a:r>
              <a:rPr sz="1300" spc="-10" dirty="0">
                <a:solidFill>
                  <a:srgbClr val="8C4F04"/>
                </a:solidFill>
                <a:latin typeface="Century Gothic"/>
                <a:cs typeface="Century Gothic"/>
              </a:rPr>
              <a:t>cria</a:t>
            </a:r>
            <a:r>
              <a:rPr sz="1300" spc="-40" dirty="0">
                <a:solidFill>
                  <a:srgbClr val="8C4F04"/>
                </a:solidFill>
                <a:latin typeface="Century Gothic"/>
                <a:cs typeface="Century Gothic"/>
              </a:rPr>
              <a:t> </a:t>
            </a:r>
            <a:r>
              <a:rPr sz="1300" spc="45" dirty="0">
                <a:solidFill>
                  <a:srgbClr val="8C4F04"/>
                </a:solidFill>
                <a:latin typeface="Century Gothic"/>
                <a:cs typeface="Century Gothic"/>
              </a:rPr>
              <a:t>os</a:t>
            </a:r>
            <a:r>
              <a:rPr sz="1300" spc="25" dirty="0">
                <a:solidFill>
                  <a:srgbClr val="8C4F04"/>
                </a:solidFill>
                <a:latin typeface="Century Gothic"/>
                <a:cs typeface="Century Gothic"/>
              </a:rPr>
              <a:t> </a:t>
            </a:r>
            <a:r>
              <a:rPr sz="1300" spc="20" dirty="0">
                <a:solidFill>
                  <a:srgbClr val="8C4F04"/>
                </a:solidFill>
                <a:latin typeface="Century Gothic"/>
                <a:cs typeface="Century Gothic"/>
              </a:rPr>
              <a:t>Conselhos</a:t>
            </a:r>
            <a:r>
              <a:rPr sz="1300" spc="110" dirty="0">
                <a:solidFill>
                  <a:srgbClr val="8C4F04"/>
                </a:solidFill>
                <a:latin typeface="Century Gothic"/>
                <a:cs typeface="Century Gothic"/>
              </a:rPr>
              <a:t> </a:t>
            </a:r>
            <a:r>
              <a:rPr sz="1300" spc="5" dirty="0">
                <a:solidFill>
                  <a:srgbClr val="8C4F04"/>
                </a:solidFill>
                <a:latin typeface="Century Gothic"/>
                <a:cs typeface="Century Gothic"/>
              </a:rPr>
              <a:t>Federal</a:t>
            </a:r>
            <a:r>
              <a:rPr sz="1300" spc="110" dirty="0">
                <a:solidFill>
                  <a:srgbClr val="8C4F04"/>
                </a:solidFill>
                <a:latin typeface="Century Gothic"/>
                <a:cs typeface="Century Gothic"/>
              </a:rPr>
              <a:t> </a:t>
            </a:r>
            <a:r>
              <a:rPr sz="1300" spc="-70" dirty="0">
                <a:solidFill>
                  <a:srgbClr val="8C4F04"/>
                </a:solidFill>
                <a:latin typeface="Century Gothic"/>
                <a:cs typeface="Century Gothic"/>
              </a:rPr>
              <a:t>e</a:t>
            </a:r>
            <a:r>
              <a:rPr sz="1300" spc="110" dirty="0">
                <a:solidFill>
                  <a:srgbClr val="8C4F04"/>
                </a:solidFill>
                <a:latin typeface="Century Gothic"/>
                <a:cs typeface="Century Gothic"/>
              </a:rPr>
              <a:t> </a:t>
            </a:r>
            <a:r>
              <a:rPr sz="1300" spc="30" dirty="0">
                <a:solidFill>
                  <a:srgbClr val="8C4F04"/>
                </a:solidFill>
                <a:latin typeface="Century Gothic"/>
                <a:cs typeface="Century Gothic"/>
              </a:rPr>
              <a:t>Regionais</a:t>
            </a:r>
            <a:r>
              <a:rPr sz="1300" spc="11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10" dirty="0">
                <a:solidFill>
                  <a:srgbClr val="8C4F04"/>
                </a:solidFill>
                <a:latin typeface="Century Gothic"/>
                <a:cs typeface="Century Gothic"/>
              </a:rPr>
              <a:t> </a:t>
            </a:r>
            <a:r>
              <a:rPr sz="1300" spc="-10" dirty="0">
                <a:solidFill>
                  <a:srgbClr val="8C4F04"/>
                </a:solidFill>
                <a:latin typeface="Century Gothic"/>
                <a:cs typeface="Century Gothic"/>
              </a:rPr>
              <a:t>Medicina</a:t>
            </a:r>
            <a:r>
              <a:rPr sz="1300" spc="110" dirty="0">
                <a:solidFill>
                  <a:srgbClr val="8C4F04"/>
                </a:solidFill>
                <a:latin typeface="Century Gothic"/>
                <a:cs typeface="Century Gothic"/>
              </a:rPr>
              <a:t> </a:t>
            </a:r>
            <a:r>
              <a:rPr sz="1300" dirty="0">
                <a:solidFill>
                  <a:srgbClr val="8C4F04"/>
                </a:solidFill>
                <a:latin typeface="Century Gothic"/>
                <a:cs typeface="Century Gothic"/>
              </a:rPr>
              <a:t>Veterinária,</a:t>
            </a:r>
            <a:r>
              <a:rPr sz="1300" spc="110" dirty="0">
                <a:solidFill>
                  <a:srgbClr val="8C4F04"/>
                </a:solidFill>
                <a:latin typeface="Century Gothic"/>
                <a:cs typeface="Century Gothic"/>
              </a:rPr>
              <a:t> </a:t>
            </a:r>
            <a:r>
              <a:rPr sz="1300" spc="45" dirty="0">
                <a:solidFill>
                  <a:srgbClr val="8C4F04"/>
                </a:solidFill>
                <a:latin typeface="Century Gothic"/>
                <a:cs typeface="Century Gothic"/>
              </a:rPr>
              <a:t>tem</a:t>
            </a:r>
            <a:r>
              <a:rPr sz="1300" spc="110" dirty="0">
                <a:solidFill>
                  <a:srgbClr val="8C4F04"/>
                </a:solidFill>
                <a:latin typeface="Century Gothic"/>
                <a:cs typeface="Century Gothic"/>
              </a:rPr>
              <a:t> </a:t>
            </a:r>
            <a:r>
              <a:rPr sz="1300" spc="-20" dirty="0">
                <a:solidFill>
                  <a:srgbClr val="8C4F04"/>
                </a:solidFill>
                <a:latin typeface="Century Gothic"/>
                <a:cs typeface="Century Gothic"/>
              </a:rPr>
              <a:t>como</a:t>
            </a:r>
            <a:endParaRPr sz="1300">
              <a:latin typeface="Century Gothic"/>
              <a:cs typeface="Century Gothic"/>
            </a:endParaRPr>
          </a:p>
        </p:txBody>
      </p:sp>
      <p:sp>
        <p:nvSpPr>
          <p:cNvPr id="5" name="object 5"/>
          <p:cNvSpPr txBox="1"/>
          <p:nvPr/>
        </p:nvSpPr>
        <p:spPr>
          <a:xfrm>
            <a:off x="424699" y="4327617"/>
            <a:ext cx="8547100" cy="360680"/>
          </a:xfrm>
          <a:prstGeom prst="rect">
            <a:avLst/>
          </a:prstGeom>
        </p:spPr>
        <p:txBody>
          <a:bodyPr vert="horz" wrap="square" lIns="0" tIns="0" rIns="0" bIns="0" rtlCol="0">
            <a:spAutoFit/>
          </a:bodyPr>
          <a:lstStyle/>
          <a:p>
            <a:pPr marL="12700">
              <a:lnSpc>
                <a:spcPts val="2780"/>
              </a:lnSpc>
              <a:tabLst>
                <a:tab pos="403860" algn="l"/>
              </a:tabLst>
            </a:pPr>
            <a:r>
              <a:rPr sz="3600" spc="-37" baseline="-4629" dirty="0">
                <a:solidFill>
                  <a:srgbClr val="8C4F04"/>
                </a:solidFill>
                <a:latin typeface="Century Gothic"/>
                <a:cs typeface="Century Gothic"/>
              </a:rPr>
              <a:t>2.</a:t>
            </a:r>
            <a:r>
              <a:rPr sz="3600" baseline="-4629" dirty="0">
                <a:solidFill>
                  <a:srgbClr val="8C4F04"/>
                </a:solidFill>
                <a:latin typeface="Century Gothic"/>
                <a:cs typeface="Century Gothic"/>
              </a:rPr>
              <a:t>	</a:t>
            </a:r>
            <a:r>
              <a:rPr sz="2200" spc="-10" dirty="0">
                <a:solidFill>
                  <a:srgbClr val="8C4F04"/>
                </a:solidFill>
                <a:latin typeface="Century Gothic"/>
                <a:cs typeface="Century Gothic"/>
              </a:rPr>
              <a:t>Apresentação</a:t>
            </a:r>
            <a:r>
              <a:rPr sz="2200" spc="5" dirty="0">
                <a:solidFill>
                  <a:srgbClr val="8C4F04"/>
                </a:solidFill>
                <a:latin typeface="Century Gothic"/>
                <a:cs typeface="Century Gothic"/>
              </a:rPr>
              <a:t> </a:t>
            </a:r>
            <a:r>
              <a:rPr sz="2200" dirty="0">
                <a:solidFill>
                  <a:srgbClr val="8C4F04"/>
                </a:solidFill>
                <a:latin typeface="Century Gothic"/>
                <a:cs typeface="Century Gothic"/>
              </a:rPr>
              <a:t>e</a:t>
            </a:r>
            <a:r>
              <a:rPr sz="2200" spc="10" dirty="0">
                <a:solidFill>
                  <a:srgbClr val="8C4F04"/>
                </a:solidFill>
                <a:latin typeface="Century Gothic"/>
                <a:cs typeface="Century Gothic"/>
              </a:rPr>
              <a:t> </a:t>
            </a:r>
            <a:r>
              <a:rPr sz="2200" spc="-35" dirty="0">
                <a:solidFill>
                  <a:srgbClr val="8C4F04"/>
                </a:solidFill>
                <a:latin typeface="Century Gothic"/>
                <a:cs typeface="Century Gothic"/>
              </a:rPr>
              <a:t>Elaboração</a:t>
            </a:r>
            <a:r>
              <a:rPr sz="2200" spc="5" dirty="0">
                <a:solidFill>
                  <a:srgbClr val="8C4F04"/>
                </a:solidFill>
                <a:latin typeface="Century Gothic"/>
                <a:cs typeface="Century Gothic"/>
              </a:rPr>
              <a:t> </a:t>
            </a:r>
            <a:r>
              <a:rPr sz="2200" dirty="0">
                <a:solidFill>
                  <a:srgbClr val="8C4F04"/>
                </a:solidFill>
                <a:latin typeface="Century Gothic"/>
                <a:cs typeface="Century Gothic"/>
              </a:rPr>
              <a:t>das</a:t>
            </a:r>
            <a:r>
              <a:rPr sz="2200" spc="10" dirty="0">
                <a:solidFill>
                  <a:srgbClr val="8C4F04"/>
                </a:solidFill>
                <a:latin typeface="Century Gothic"/>
                <a:cs typeface="Century Gothic"/>
              </a:rPr>
              <a:t> </a:t>
            </a:r>
            <a:r>
              <a:rPr sz="2200" dirty="0">
                <a:solidFill>
                  <a:srgbClr val="8C4F04"/>
                </a:solidFill>
                <a:latin typeface="Century Gothic"/>
                <a:cs typeface="Century Gothic"/>
              </a:rPr>
              <a:t>Demonstrações</a:t>
            </a:r>
            <a:r>
              <a:rPr sz="2200" spc="10" dirty="0">
                <a:solidFill>
                  <a:srgbClr val="8C4F04"/>
                </a:solidFill>
                <a:latin typeface="Century Gothic"/>
                <a:cs typeface="Century Gothic"/>
              </a:rPr>
              <a:t> </a:t>
            </a:r>
            <a:r>
              <a:rPr sz="2200" spc="-10" dirty="0">
                <a:solidFill>
                  <a:srgbClr val="8C4F04"/>
                </a:solidFill>
                <a:latin typeface="Century Gothic"/>
                <a:cs typeface="Century Gothic"/>
              </a:rPr>
              <a:t>Contábeis</a:t>
            </a:r>
            <a:endParaRPr sz="2200">
              <a:latin typeface="Century Gothic"/>
              <a:cs typeface="Century Gothic"/>
            </a:endParaRPr>
          </a:p>
        </p:txBody>
      </p:sp>
      <p:sp>
        <p:nvSpPr>
          <p:cNvPr id="6" name="object 6"/>
          <p:cNvSpPr/>
          <p:nvPr/>
        </p:nvSpPr>
        <p:spPr>
          <a:xfrm>
            <a:off x="431999" y="4163017"/>
            <a:ext cx="11736070" cy="0"/>
          </a:xfrm>
          <a:custGeom>
            <a:avLst/>
            <a:gdLst/>
            <a:ahLst/>
            <a:cxnLst/>
            <a:rect l="l" t="t" r="r" b="b"/>
            <a:pathLst>
              <a:path w="11736070">
                <a:moveTo>
                  <a:pt x="0" y="0"/>
                </a:moveTo>
                <a:lnTo>
                  <a:pt x="11735993" y="0"/>
                </a:lnTo>
              </a:path>
            </a:pathLst>
          </a:custGeom>
          <a:ln w="12700">
            <a:solidFill>
              <a:srgbClr val="B48D5C"/>
            </a:solidFill>
          </a:ln>
        </p:spPr>
        <p:txBody>
          <a:bodyPr wrap="square" lIns="0" tIns="0" rIns="0" bIns="0" rtlCol="0"/>
          <a:lstStyle/>
          <a:p>
            <a:endParaRPr/>
          </a:p>
        </p:txBody>
      </p:sp>
      <p:sp>
        <p:nvSpPr>
          <p:cNvPr id="7" name="object 7"/>
          <p:cNvSpPr txBox="1"/>
          <p:nvPr/>
        </p:nvSpPr>
        <p:spPr>
          <a:xfrm>
            <a:off x="6583877" y="2975026"/>
            <a:ext cx="5597525" cy="817880"/>
          </a:xfrm>
          <a:prstGeom prst="rect">
            <a:avLst/>
          </a:prstGeom>
        </p:spPr>
        <p:txBody>
          <a:bodyPr vert="horz" wrap="square" lIns="0" tIns="12700" rIns="0" bIns="0" rtlCol="0">
            <a:spAutoFit/>
          </a:bodyPr>
          <a:lstStyle/>
          <a:p>
            <a:pPr marL="12700" marR="5080" indent="-635">
              <a:lnSpc>
                <a:spcPct val="100000"/>
              </a:lnSpc>
              <a:spcBef>
                <a:spcPts val="100"/>
              </a:spcBef>
            </a:pPr>
            <a:r>
              <a:rPr sz="1300" dirty="0">
                <a:solidFill>
                  <a:srgbClr val="8C4F04"/>
                </a:solidFill>
                <a:latin typeface="Century Gothic"/>
                <a:cs typeface="Century Gothic"/>
              </a:rPr>
              <a:t>principais</a:t>
            </a:r>
            <a:r>
              <a:rPr sz="1300" spc="-10" dirty="0">
                <a:solidFill>
                  <a:srgbClr val="8C4F04"/>
                </a:solidFill>
                <a:latin typeface="Century Gothic"/>
                <a:cs typeface="Century Gothic"/>
              </a:rPr>
              <a:t> </a:t>
            </a:r>
            <a:r>
              <a:rPr sz="1300" dirty="0">
                <a:solidFill>
                  <a:srgbClr val="8C4F04"/>
                </a:solidFill>
                <a:latin typeface="Century Gothic"/>
                <a:cs typeface="Century Gothic"/>
              </a:rPr>
              <a:t>atividades</a:t>
            </a:r>
            <a:r>
              <a:rPr sz="1300" spc="-10" dirty="0">
                <a:solidFill>
                  <a:srgbClr val="8C4F04"/>
                </a:solidFill>
                <a:latin typeface="Century Gothic"/>
                <a:cs typeface="Century Gothic"/>
              </a:rPr>
              <a:t> </a:t>
            </a:r>
            <a:r>
              <a:rPr sz="1300" spc="-50" dirty="0">
                <a:solidFill>
                  <a:srgbClr val="8C4F04"/>
                </a:solidFill>
                <a:latin typeface="Century Gothic"/>
                <a:cs typeface="Century Gothic"/>
              </a:rPr>
              <a:t>o</a:t>
            </a:r>
            <a:r>
              <a:rPr sz="1300" spc="-5" dirty="0">
                <a:solidFill>
                  <a:srgbClr val="8C4F04"/>
                </a:solidFill>
                <a:latin typeface="Century Gothic"/>
                <a:cs typeface="Century Gothic"/>
              </a:rPr>
              <a:t> </a:t>
            </a:r>
            <a:r>
              <a:rPr sz="1300" spc="50" dirty="0">
                <a:solidFill>
                  <a:srgbClr val="8C4F04"/>
                </a:solidFill>
                <a:latin typeface="Century Gothic"/>
                <a:cs typeface="Century Gothic"/>
              </a:rPr>
              <a:t>registro</a:t>
            </a:r>
            <a:r>
              <a:rPr sz="1300" spc="-10" dirty="0">
                <a:solidFill>
                  <a:srgbClr val="8C4F04"/>
                </a:solidFill>
                <a:latin typeface="Century Gothic"/>
                <a:cs typeface="Century Gothic"/>
              </a:rPr>
              <a:t> </a:t>
            </a:r>
            <a:r>
              <a:rPr sz="1300" spc="-75" dirty="0">
                <a:solidFill>
                  <a:srgbClr val="8C4F04"/>
                </a:solidFill>
                <a:latin typeface="Century Gothic"/>
                <a:cs typeface="Century Gothic"/>
              </a:rPr>
              <a:t>e</a:t>
            </a:r>
            <a:r>
              <a:rPr sz="1300" spc="-10" dirty="0">
                <a:solidFill>
                  <a:srgbClr val="8C4F04"/>
                </a:solidFill>
                <a:latin typeface="Century Gothic"/>
                <a:cs typeface="Century Gothic"/>
              </a:rPr>
              <a:t> </a:t>
            </a:r>
            <a:r>
              <a:rPr sz="1300" spc="-130" dirty="0">
                <a:solidFill>
                  <a:srgbClr val="8C4F04"/>
                </a:solidFill>
                <a:latin typeface="Century Gothic"/>
                <a:cs typeface="Century Gothic"/>
              </a:rPr>
              <a:t>a</a:t>
            </a:r>
            <a:r>
              <a:rPr sz="1300" spc="-5" dirty="0">
                <a:solidFill>
                  <a:srgbClr val="8C4F04"/>
                </a:solidFill>
                <a:latin typeface="Century Gothic"/>
                <a:cs typeface="Century Gothic"/>
              </a:rPr>
              <a:t> </a:t>
            </a:r>
            <a:r>
              <a:rPr sz="1300" spc="-10" dirty="0">
                <a:solidFill>
                  <a:srgbClr val="8C4F04"/>
                </a:solidFill>
                <a:latin typeface="Century Gothic"/>
                <a:cs typeface="Century Gothic"/>
              </a:rPr>
              <a:t>fiscalização </a:t>
            </a:r>
            <a:r>
              <a:rPr sz="1300" spc="-20" dirty="0">
                <a:solidFill>
                  <a:srgbClr val="8C4F04"/>
                </a:solidFill>
                <a:latin typeface="Century Gothic"/>
                <a:cs typeface="Century Gothic"/>
              </a:rPr>
              <a:t>do</a:t>
            </a:r>
            <a:r>
              <a:rPr sz="1300" spc="-5" dirty="0">
                <a:solidFill>
                  <a:srgbClr val="8C4F04"/>
                </a:solidFill>
                <a:latin typeface="Century Gothic"/>
                <a:cs typeface="Century Gothic"/>
              </a:rPr>
              <a:t> </a:t>
            </a:r>
            <a:r>
              <a:rPr sz="1300" spc="-10" dirty="0">
                <a:solidFill>
                  <a:srgbClr val="8C4F04"/>
                </a:solidFill>
                <a:latin typeface="Century Gothic"/>
                <a:cs typeface="Century Gothic"/>
              </a:rPr>
              <a:t>exercício </a:t>
            </a:r>
            <a:r>
              <a:rPr sz="1300" spc="45" dirty="0">
                <a:solidFill>
                  <a:srgbClr val="8C4F04"/>
                </a:solidFill>
                <a:latin typeface="Century Gothic"/>
                <a:cs typeface="Century Gothic"/>
              </a:rPr>
              <a:t>profissio- </a:t>
            </a:r>
            <a:r>
              <a:rPr sz="1300" spc="-20" dirty="0">
                <a:solidFill>
                  <a:srgbClr val="8C4F04"/>
                </a:solidFill>
                <a:latin typeface="Century Gothic"/>
                <a:cs typeface="Century Gothic"/>
              </a:rPr>
              <a:t>nal.</a:t>
            </a:r>
            <a:endParaRPr sz="1300">
              <a:latin typeface="Century Gothic"/>
              <a:cs typeface="Century Gothic"/>
            </a:endParaRPr>
          </a:p>
          <a:p>
            <a:pPr marL="12700" marR="5080">
              <a:lnSpc>
                <a:spcPct val="100000"/>
              </a:lnSpc>
            </a:pPr>
            <a:r>
              <a:rPr sz="1300" dirty="0">
                <a:solidFill>
                  <a:srgbClr val="8C4F04"/>
                </a:solidFill>
                <a:latin typeface="Century Gothic"/>
                <a:cs typeface="Century Gothic"/>
              </a:rPr>
              <a:t>Dotado</a:t>
            </a:r>
            <a:r>
              <a:rPr sz="1300" spc="-5" dirty="0">
                <a:solidFill>
                  <a:srgbClr val="8C4F04"/>
                </a:solidFill>
                <a:latin typeface="Century Gothic"/>
                <a:cs typeface="Century Gothic"/>
              </a:rPr>
              <a:t> </a:t>
            </a:r>
            <a:r>
              <a:rPr sz="1300" spc="-50" dirty="0">
                <a:solidFill>
                  <a:srgbClr val="8C4F04"/>
                </a:solidFill>
                <a:latin typeface="Century Gothic"/>
                <a:cs typeface="Century Gothic"/>
              </a:rPr>
              <a:t>de</a:t>
            </a:r>
            <a:r>
              <a:rPr sz="1300" spc="-5" dirty="0">
                <a:solidFill>
                  <a:srgbClr val="8C4F04"/>
                </a:solidFill>
                <a:latin typeface="Century Gothic"/>
                <a:cs typeface="Century Gothic"/>
              </a:rPr>
              <a:t> </a:t>
            </a:r>
            <a:r>
              <a:rPr sz="1300" dirty="0">
                <a:solidFill>
                  <a:srgbClr val="8C4F04"/>
                </a:solidFill>
                <a:latin typeface="Century Gothic"/>
                <a:cs typeface="Century Gothic"/>
              </a:rPr>
              <a:t>personalidade jurídica</a:t>
            </a:r>
            <a:r>
              <a:rPr sz="1300" spc="-5" dirty="0">
                <a:solidFill>
                  <a:srgbClr val="8C4F04"/>
                </a:solidFill>
                <a:latin typeface="Century Gothic"/>
                <a:cs typeface="Century Gothic"/>
              </a:rPr>
              <a:t> </a:t>
            </a:r>
            <a:r>
              <a:rPr sz="1300" spc="-75" dirty="0">
                <a:solidFill>
                  <a:srgbClr val="8C4F04"/>
                </a:solidFill>
                <a:latin typeface="Century Gothic"/>
                <a:cs typeface="Century Gothic"/>
              </a:rPr>
              <a:t>e</a:t>
            </a:r>
            <a:r>
              <a:rPr sz="1300" dirty="0">
                <a:solidFill>
                  <a:srgbClr val="8C4F04"/>
                </a:solidFill>
                <a:latin typeface="Century Gothic"/>
                <a:cs typeface="Century Gothic"/>
              </a:rPr>
              <a:t> forma</a:t>
            </a:r>
            <a:r>
              <a:rPr sz="1300" spc="-5" dirty="0">
                <a:solidFill>
                  <a:srgbClr val="8C4F04"/>
                </a:solidFill>
                <a:latin typeface="Century Gothic"/>
                <a:cs typeface="Century Gothic"/>
              </a:rPr>
              <a:t> </a:t>
            </a:r>
            <a:r>
              <a:rPr sz="1300" spc="-35" dirty="0">
                <a:solidFill>
                  <a:srgbClr val="8C4F04"/>
                </a:solidFill>
                <a:latin typeface="Century Gothic"/>
                <a:cs typeface="Century Gothic"/>
              </a:rPr>
              <a:t>federativa,</a:t>
            </a:r>
            <a:r>
              <a:rPr sz="1300" dirty="0">
                <a:solidFill>
                  <a:srgbClr val="8C4F04"/>
                </a:solidFill>
                <a:latin typeface="Century Gothic"/>
                <a:cs typeface="Century Gothic"/>
              </a:rPr>
              <a:t> funciona</a:t>
            </a:r>
            <a:r>
              <a:rPr sz="1300" spc="-5" dirty="0">
                <a:solidFill>
                  <a:srgbClr val="8C4F04"/>
                </a:solidFill>
                <a:latin typeface="Century Gothic"/>
                <a:cs typeface="Century Gothic"/>
              </a:rPr>
              <a:t> </a:t>
            </a:r>
            <a:r>
              <a:rPr sz="1300" spc="-20" dirty="0">
                <a:solidFill>
                  <a:srgbClr val="8C4F04"/>
                </a:solidFill>
                <a:latin typeface="Century Gothic"/>
                <a:cs typeface="Century Gothic"/>
              </a:rPr>
              <a:t>como </a:t>
            </a:r>
            <a:r>
              <a:rPr sz="1300" dirty="0">
                <a:solidFill>
                  <a:srgbClr val="8C4F04"/>
                </a:solidFill>
                <a:latin typeface="Century Gothic"/>
                <a:cs typeface="Century Gothic"/>
              </a:rPr>
              <a:t>Autarquia</a:t>
            </a:r>
            <a:r>
              <a:rPr sz="1300" spc="60" dirty="0">
                <a:solidFill>
                  <a:srgbClr val="8C4F04"/>
                </a:solidFill>
                <a:latin typeface="Century Gothic"/>
                <a:cs typeface="Century Gothic"/>
              </a:rPr>
              <a:t> </a:t>
            </a:r>
            <a:r>
              <a:rPr sz="1300" dirty="0">
                <a:solidFill>
                  <a:srgbClr val="8C4F04"/>
                </a:solidFill>
                <a:latin typeface="Century Gothic"/>
                <a:cs typeface="Century Gothic"/>
              </a:rPr>
              <a:t>Federal</a:t>
            </a:r>
            <a:r>
              <a:rPr sz="1300" spc="65" dirty="0">
                <a:solidFill>
                  <a:srgbClr val="8C4F04"/>
                </a:solidFill>
                <a:latin typeface="Century Gothic"/>
                <a:cs typeface="Century Gothic"/>
              </a:rPr>
              <a:t> </a:t>
            </a:r>
            <a:r>
              <a:rPr sz="1300" spc="-10" dirty="0">
                <a:solidFill>
                  <a:srgbClr val="8C4F04"/>
                </a:solidFill>
                <a:latin typeface="Century Gothic"/>
                <a:cs typeface="Century Gothic"/>
              </a:rPr>
              <a:t>Especial.</a:t>
            </a:r>
            <a:endParaRPr sz="1300">
              <a:latin typeface="Century Gothic"/>
              <a:cs typeface="Century Gothic"/>
            </a:endParaRPr>
          </a:p>
        </p:txBody>
      </p:sp>
      <p:sp>
        <p:nvSpPr>
          <p:cNvPr id="8" name="object 8"/>
          <p:cNvSpPr txBox="1"/>
          <p:nvPr/>
        </p:nvSpPr>
        <p:spPr>
          <a:xfrm>
            <a:off x="816096" y="4765076"/>
            <a:ext cx="5597525" cy="619760"/>
          </a:xfrm>
          <a:prstGeom prst="rect">
            <a:avLst/>
          </a:prstGeom>
        </p:spPr>
        <p:txBody>
          <a:bodyPr vert="horz" wrap="square" lIns="0" tIns="12700" rIns="0" bIns="0" rtlCol="0">
            <a:spAutoFit/>
          </a:bodyPr>
          <a:lstStyle/>
          <a:p>
            <a:pPr marL="12700" marR="5080" algn="just">
              <a:lnSpc>
                <a:spcPct val="100000"/>
              </a:lnSpc>
              <a:spcBef>
                <a:spcPts val="100"/>
              </a:spcBef>
            </a:pPr>
            <a:r>
              <a:rPr sz="1300" dirty="0">
                <a:solidFill>
                  <a:srgbClr val="8C4F04"/>
                </a:solidFill>
                <a:latin typeface="Century Gothic"/>
                <a:cs typeface="Century Gothic"/>
              </a:rPr>
              <a:t>As</a:t>
            </a:r>
            <a:r>
              <a:rPr sz="1300" spc="225" dirty="0">
                <a:solidFill>
                  <a:srgbClr val="8C4F04"/>
                </a:solidFill>
                <a:latin typeface="Century Gothic"/>
                <a:cs typeface="Century Gothic"/>
              </a:rPr>
              <a:t> </a:t>
            </a:r>
            <a:r>
              <a:rPr sz="1300" dirty="0">
                <a:solidFill>
                  <a:srgbClr val="8C4F04"/>
                </a:solidFill>
                <a:latin typeface="Century Gothic"/>
                <a:cs typeface="Century Gothic"/>
              </a:rPr>
              <a:t>Demonstrações</a:t>
            </a:r>
            <a:r>
              <a:rPr sz="1300" spc="225" dirty="0">
                <a:solidFill>
                  <a:srgbClr val="8C4F04"/>
                </a:solidFill>
                <a:latin typeface="Century Gothic"/>
                <a:cs typeface="Century Gothic"/>
              </a:rPr>
              <a:t> </a:t>
            </a:r>
            <a:r>
              <a:rPr sz="1300" dirty="0">
                <a:solidFill>
                  <a:srgbClr val="8C4F04"/>
                </a:solidFill>
                <a:latin typeface="Century Gothic"/>
                <a:cs typeface="Century Gothic"/>
              </a:rPr>
              <a:t>Contábeis</a:t>
            </a:r>
            <a:r>
              <a:rPr sz="1300" spc="225" dirty="0">
                <a:solidFill>
                  <a:srgbClr val="8C4F04"/>
                </a:solidFill>
                <a:latin typeface="Century Gothic"/>
                <a:cs typeface="Century Gothic"/>
              </a:rPr>
              <a:t> </a:t>
            </a:r>
            <a:r>
              <a:rPr sz="1300" dirty="0">
                <a:solidFill>
                  <a:srgbClr val="8C4F04"/>
                </a:solidFill>
                <a:latin typeface="Century Gothic"/>
                <a:cs typeface="Century Gothic"/>
              </a:rPr>
              <a:t>são</a:t>
            </a:r>
            <a:r>
              <a:rPr sz="1300" spc="225" dirty="0">
                <a:solidFill>
                  <a:srgbClr val="8C4F04"/>
                </a:solidFill>
                <a:latin typeface="Century Gothic"/>
                <a:cs typeface="Century Gothic"/>
              </a:rPr>
              <a:t> </a:t>
            </a:r>
            <a:r>
              <a:rPr sz="1300" dirty="0">
                <a:solidFill>
                  <a:srgbClr val="8C4F04"/>
                </a:solidFill>
                <a:latin typeface="Century Gothic"/>
                <a:cs typeface="Century Gothic"/>
              </a:rPr>
              <a:t>de</a:t>
            </a:r>
            <a:r>
              <a:rPr sz="1300" spc="225" dirty="0">
                <a:solidFill>
                  <a:srgbClr val="8C4F04"/>
                </a:solidFill>
                <a:latin typeface="Century Gothic"/>
                <a:cs typeface="Century Gothic"/>
              </a:rPr>
              <a:t> </a:t>
            </a:r>
            <a:r>
              <a:rPr sz="1300" dirty="0">
                <a:solidFill>
                  <a:srgbClr val="8C4F04"/>
                </a:solidFill>
                <a:latin typeface="Century Gothic"/>
                <a:cs typeface="Century Gothic"/>
              </a:rPr>
              <a:t>responsabilidade</a:t>
            </a:r>
            <a:r>
              <a:rPr sz="1300" spc="225" dirty="0">
                <a:solidFill>
                  <a:srgbClr val="8C4F04"/>
                </a:solidFill>
                <a:latin typeface="Century Gothic"/>
                <a:cs typeface="Century Gothic"/>
              </a:rPr>
              <a:t> </a:t>
            </a:r>
            <a:r>
              <a:rPr sz="1300" dirty="0">
                <a:solidFill>
                  <a:srgbClr val="8C4F04"/>
                </a:solidFill>
                <a:latin typeface="Century Gothic"/>
                <a:cs typeface="Century Gothic"/>
              </a:rPr>
              <a:t>de</a:t>
            </a:r>
            <a:r>
              <a:rPr sz="1300" spc="225" dirty="0">
                <a:solidFill>
                  <a:srgbClr val="8C4F04"/>
                </a:solidFill>
                <a:latin typeface="Century Gothic"/>
                <a:cs typeface="Century Gothic"/>
              </a:rPr>
              <a:t> </a:t>
            </a:r>
            <a:r>
              <a:rPr sz="1300" dirty="0">
                <a:solidFill>
                  <a:srgbClr val="8C4F04"/>
                </a:solidFill>
                <a:latin typeface="Century Gothic"/>
                <a:cs typeface="Century Gothic"/>
              </a:rPr>
              <a:t>sua</a:t>
            </a:r>
            <a:r>
              <a:rPr sz="1300" spc="225" dirty="0">
                <a:solidFill>
                  <a:srgbClr val="8C4F04"/>
                </a:solidFill>
                <a:latin typeface="Century Gothic"/>
                <a:cs typeface="Century Gothic"/>
              </a:rPr>
              <a:t> </a:t>
            </a:r>
            <a:r>
              <a:rPr sz="1300" spc="-25" dirty="0">
                <a:solidFill>
                  <a:srgbClr val="8C4F04"/>
                </a:solidFill>
                <a:latin typeface="Century Gothic"/>
                <a:cs typeface="Century Gothic"/>
              </a:rPr>
              <a:t>Ad- </a:t>
            </a:r>
            <a:r>
              <a:rPr sz="1300" dirty="0">
                <a:solidFill>
                  <a:srgbClr val="8C4F04"/>
                </a:solidFill>
                <a:latin typeface="Century Gothic"/>
                <a:cs typeface="Century Gothic"/>
              </a:rPr>
              <a:t>ministração.</a:t>
            </a:r>
            <a:r>
              <a:rPr sz="1300" spc="150" dirty="0">
                <a:solidFill>
                  <a:srgbClr val="8C4F04"/>
                </a:solidFill>
                <a:latin typeface="Century Gothic"/>
                <a:cs typeface="Century Gothic"/>
              </a:rPr>
              <a:t> </a:t>
            </a:r>
            <a:r>
              <a:rPr sz="1300" dirty="0">
                <a:solidFill>
                  <a:srgbClr val="8C4F04"/>
                </a:solidFill>
                <a:latin typeface="Century Gothic"/>
                <a:cs typeface="Century Gothic"/>
              </a:rPr>
              <a:t>Foram</a:t>
            </a:r>
            <a:r>
              <a:rPr sz="1300" spc="155" dirty="0">
                <a:solidFill>
                  <a:srgbClr val="8C4F04"/>
                </a:solidFill>
                <a:latin typeface="Century Gothic"/>
                <a:cs typeface="Century Gothic"/>
              </a:rPr>
              <a:t> </a:t>
            </a:r>
            <a:r>
              <a:rPr sz="1300" dirty="0">
                <a:solidFill>
                  <a:srgbClr val="8C4F04"/>
                </a:solidFill>
                <a:latin typeface="Century Gothic"/>
                <a:cs typeface="Century Gothic"/>
              </a:rPr>
              <a:t>organizadas</a:t>
            </a:r>
            <a:r>
              <a:rPr sz="1300" spc="155" dirty="0">
                <a:solidFill>
                  <a:srgbClr val="8C4F04"/>
                </a:solidFill>
                <a:latin typeface="Century Gothic"/>
                <a:cs typeface="Century Gothic"/>
              </a:rPr>
              <a:t> </a:t>
            </a:r>
            <a:r>
              <a:rPr sz="1300" dirty="0">
                <a:solidFill>
                  <a:srgbClr val="8C4F04"/>
                </a:solidFill>
                <a:latin typeface="Century Gothic"/>
                <a:cs typeface="Century Gothic"/>
              </a:rPr>
              <a:t>em</a:t>
            </a:r>
            <a:r>
              <a:rPr sz="1300" spc="150" dirty="0">
                <a:solidFill>
                  <a:srgbClr val="8C4F04"/>
                </a:solidFill>
                <a:latin typeface="Century Gothic"/>
                <a:cs typeface="Century Gothic"/>
              </a:rPr>
              <a:t> </a:t>
            </a:r>
            <a:r>
              <a:rPr sz="1300" dirty="0">
                <a:solidFill>
                  <a:srgbClr val="8C4F04"/>
                </a:solidFill>
                <a:latin typeface="Century Gothic"/>
                <a:cs typeface="Century Gothic"/>
              </a:rPr>
              <a:t>conformidade</a:t>
            </a:r>
            <a:r>
              <a:rPr sz="1300" spc="155" dirty="0">
                <a:solidFill>
                  <a:srgbClr val="8C4F04"/>
                </a:solidFill>
                <a:latin typeface="Century Gothic"/>
                <a:cs typeface="Century Gothic"/>
              </a:rPr>
              <a:t> </a:t>
            </a:r>
            <a:r>
              <a:rPr sz="1300" dirty="0">
                <a:solidFill>
                  <a:srgbClr val="8C4F04"/>
                </a:solidFill>
                <a:latin typeface="Century Gothic"/>
                <a:cs typeface="Century Gothic"/>
              </a:rPr>
              <a:t>com</a:t>
            </a:r>
            <a:r>
              <a:rPr sz="1300" spc="155" dirty="0">
                <a:solidFill>
                  <a:srgbClr val="8C4F04"/>
                </a:solidFill>
                <a:latin typeface="Century Gothic"/>
                <a:cs typeface="Century Gothic"/>
              </a:rPr>
              <a:t> </a:t>
            </a:r>
            <a:r>
              <a:rPr sz="1300" dirty="0">
                <a:solidFill>
                  <a:srgbClr val="8C4F04"/>
                </a:solidFill>
                <a:latin typeface="Century Gothic"/>
                <a:cs typeface="Century Gothic"/>
              </a:rPr>
              <a:t>as</a:t>
            </a:r>
            <a:r>
              <a:rPr sz="1300" spc="150" dirty="0">
                <a:solidFill>
                  <a:srgbClr val="8C4F04"/>
                </a:solidFill>
                <a:latin typeface="Century Gothic"/>
                <a:cs typeface="Century Gothic"/>
              </a:rPr>
              <a:t> </a:t>
            </a:r>
            <a:r>
              <a:rPr sz="1300" spc="-10" dirty="0">
                <a:solidFill>
                  <a:srgbClr val="8C4F04"/>
                </a:solidFill>
                <a:latin typeface="Century Gothic"/>
                <a:cs typeface="Century Gothic"/>
              </a:rPr>
              <a:t>práticas </a:t>
            </a:r>
            <a:r>
              <a:rPr sz="1300" dirty="0">
                <a:solidFill>
                  <a:srgbClr val="8C4F04"/>
                </a:solidFill>
                <a:latin typeface="Century Gothic"/>
                <a:cs typeface="Century Gothic"/>
              </a:rPr>
              <a:t>contábeis</a:t>
            </a:r>
            <a:r>
              <a:rPr sz="1300" spc="100" dirty="0">
                <a:solidFill>
                  <a:srgbClr val="8C4F04"/>
                </a:solidFill>
                <a:latin typeface="Century Gothic"/>
                <a:cs typeface="Century Gothic"/>
              </a:rPr>
              <a:t> </a:t>
            </a:r>
            <a:r>
              <a:rPr sz="1300" spc="-10" dirty="0">
                <a:solidFill>
                  <a:srgbClr val="8C4F04"/>
                </a:solidFill>
                <a:latin typeface="Century Gothic"/>
                <a:cs typeface="Century Gothic"/>
              </a:rPr>
              <a:t>adotadas</a:t>
            </a:r>
            <a:r>
              <a:rPr sz="1300" spc="100" dirty="0">
                <a:solidFill>
                  <a:srgbClr val="8C4F04"/>
                </a:solidFill>
                <a:latin typeface="Century Gothic"/>
                <a:cs typeface="Century Gothic"/>
              </a:rPr>
              <a:t> </a:t>
            </a:r>
            <a:r>
              <a:rPr sz="1300" dirty="0">
                <a:solidFill>
                  <a:srgbClr val="8C4F04"/>
                </a:solidFill>
                <a:latin typeface="Century Gothic"/>
                <a:cs typeface="Century Gothic"/>
              </a:rPr>
              <a:t>no</a:t>
            </a:r>
            <a:r>
              <a:rPr sz="1300" spc="100" dirty="0">
                <a:solidFill>
                  <a:srgbClr val="8C4F04"/>
                </a:solidFill>
                <a:latin typeface="Century Gothic"/>
                <a:cs typeface="Century Gothic"/>
              </a:rPr>
              <a:t> </a:t>
            </a:r>
            <a:r>
              <a:rPr sz="1300" spc="55" dirty="0">
                <a:solidFill>
                  <a:srgbClr val="8C4F04"/>
                </a:solidFill>
                <a:latin typeface="Century Gothic"/>
                <a:cs typeface="Century Gothic"/>
              </a:rPr>
              <a:t>Brasil,</a:t>
            </a:r>
            <a:r>
              <a:rPr sz="1300" spc="105" dirty="0">
                <a:solidFill>
                  <a:srgbClr val="8C4F04"/>
                </a:solidFill>
                <a:latin typeface="Century Gothic"/>
                <a:cs typeface="Century Gothic"/>
              </a:rPr>
              <a:t> </a:t>
            </a:r>
            <a:r>
              <a:rPr sz="1300" spc="-10" dirty="0">
                <a:solidFill>
                  <a:srgbClr val="8C4F04"/>
                </a:solidFill>
                <a:latin typeface="Century Gothic"/>
                <a:cs typeface="Century Gothic"/>
              </a:rPr>
              <a:t>elaboradas</a:t>
            </a:r>
            <a:r>
              <a:rPr sz="1300" spc="100" dirty="0">
                <a:solidFill>
                  <a:srgbClr val="8C4F04"/>
                </a:solidFill>
                <a:latin typeface="Century Gothic"/>
                <a:cs typeface="Century Gothic"/>
              </a:rPr>
              <a:t> </a:t>
            </a:r>
            <a:r>
              <a:rPr sz="1300" dirty="0">
                <a:solidFill>
                  <a:srgbClr val="8C4F04"/>
                </a:solidFill>
                <a:latin typeface="Century Gothic"/>
                <a:cs typeface="Century Gothic"/>
              </a:rPr>
              <a:t>em</a:t>
            </a:r>
            <a:r>
              <a:rPr sz="1300" spc="100" dirty="0">
                <a:solidFill>
                  <a:srgbClr val="8C4F04"/>
                </a:solidFill>
                <a:latin typeface="Century Gothic"/>
                <a:cs typeface="Century Gothic"/>
              </a:rPr>
              <a:t> </a:t>
            </a:r>
            <a:r>
              <a:rPr sz="1300" dirty="0">
                <a:solidFill>
                  <a:srgbClr val="8C4F04"/>
                </a:solidFill>
                <a:latin typeface="Century Gothic"/>
                <a:cs typeface="Century Gothic"/>
              </a:rPr>
              <a:t>conformidade</a:t>
            </a:r>
            <a:r>
              <a:rPr sz="1300" spc="105" dirty="0">
                <a:solidFill>
                  <a:srgbClr val="8C4F04"/>
                </a:solidFill>
                <a:latin typeface="Century Gothic"/>
                <a:cs typeface="Century Gothic"/>
              </a:rPr>
              <a:t> </a:t>
            </a:r>
            <a:r>
              <a:rPr sz="1300" dirty="0">
                <a:solidFill>
                  <a:srgbClr val="8C4F04"/>
                </a:solidFill>
                <a:latin typeface="Century Gothic"/>
                <a:cs typeface="Century Gothic"/>
              </a:rPr>
              <a:t>com</a:t>
            </a:r>
            <a:r>
              <a:rPr sz="1300" spc="100" dirty="0">
                <a:solidFill>
                  <a:srgbClr val="8C4F04"/>
                </a:solidFill>
                <a:latin typeface="Century Gothic"/>
                <a:cs typeface="Century Gothic"/>
              </a:rPr>
              <a:t> </a:t>
            </a:r>
            <a:r>
              <a:rPr sz="1300" spc="-50" dirty="0">
                <a:solidFill>
                  <a:srgbClr val="8C4F04"/>
                </a:solidFill>
                <a:latin typeface="Century Gothic"/>
                <a:cs typeface="Century Gothic"/>
              </a:rPr>
              <a:t>a</a:t>
            </a:r>
            <a:endParaRPr sz="1300">
              <a:latin typeface="Century Gothic"/>
              <a:cs typeface="Century Gothic"/>
            </a:endParaRPr>
          </a:p>
        </p:txBody>
      </p:sp>
      <p:sp>
        <p:nvSpPr>
          <p:cNvPr id="9" name="object 9"/>
          <p:cNvSpPr/>
          <p:nvPr/>
        </p:nvSpPr>
        <p:spPr>
          <a:xfrm>
            <a:off x="431999" y="5584054"/>
            <a:ext cx="11736070" cy="0"/>
          </a:xfrm>
          <a:custGeom>
            <a:avLst/>
            <a:gdLst/>
            <a:ahLst/>
            <a:cxnLst/>
            <a:rect l="l" t="t" r="r" b="b"/>
            <a:pathLst>
              <a:path w="11736070">
                <a:moveTo>
                  <a:pt x="0" y="0"/>
                </a:moveTo>
                <a:lnTo>
                  <a:pt x="11735993" y="0"/>
                </a:lnTo>
              </a:path>
            </a:pathLst>
          </a:custGeom>
          <a:ln w="12700">
            <a:solidFill>
              <a:srgbClr val="B48D5C"/>
            </a:solidFill>
          </a:ln>
        </p:spPr>
        <p:txBody>
          <a:bodyPr wrap="square" lIns="0" tIns="0" rIns="0" bIns="0" rtlCol="0"/>
          <a:lstStyle/>
          <a:p>
            <a:endParaRPr/>
          </a:p>
        </p:txBody>
      </p:sp>
      <p:sp>
        <p:nvSpPr>
          <p:cNvPr id="10" name="object 10"/>
          <p:cNvSpPr txBox="1"/>
          <p:nvPr/>
        </p:nvSpPr>
        <p:spPr>
          <a:xfrm>
            <a:off x="6583877" y="4765076"/>
            <a:ext cx="5597525" cy="619760"/>
          </a:xfrm>
          <a:prstGeom prst="rect">
            <a:avLst/>
          </a:prstGeom>
        </p:spPr>
        <p:txBody>
          <a:bodyPr vert="horz" wrap="square" lIns="0" tIns="12700" rIns="0" bIns="0" rtlCol="0">
            <a:spAutoFit/>
          </a:bodyPr>
          <a:lstStyle/>
          <a:p>
            <a:pPr marL="12700" marR="5080" indent="-635" algn="just">
              <a:lnSpc>
                <a:spcPct val="100000"/>
              </a:lnSpc>
              <a:spcBef>
                <a:spcPts val="100"/>
              </a:spcBef>
            </a:pPr>
            <a:r>
              <a:rPr sz="1300" spc="55" dirty="0">
                <a:solidFill>
                  <a:srgbClr val="8C4F04"/>
                </a:solidFill>
                <a:latin typeface="Century Gothic"/>
                <a:cs typeface="Century Gothic"/>
              </a:rPr>
              <a:t>Lei</a:t>
            </a:r>
            <a:r>
              <a:rPr sz="1300" spc="110" dirty="0">
                <a:solidFill>
                  <a:srgbClr val="8C4F04"/>
                </a:solidFill>
                <a:latin typeface="Century Gothic"/>
                <a:cs typeface="Century Gothic"/>
              </a:rPr>
              <a:t> </a:t>
            </a:r>
            <a:r>
              <a:rPr sz="1300" dirty="0">
                <a:solidFill>
                  <a:srgbClr val="8C4F04"/>
                </a:solidFill>
                <a:latin typeface="Century Gothic"/>
                <a:cs typeface="Century Gothic"/>
              </a:rPr>
              <a:t>n.º</a:t>
            </a:r>
            <a:r>
              <a:rPr sz="1300" spc="110" dirty="0">
                <a:solidFill>
                  <a:srgbClr val="8C4F04"/>
                </a:solidFill>
                <a:latin typeface="Century Gothic"/>
                <a:cs typeface="Century Gothic"/>
              </a:rPr>
              <a:t> </a:t>
            </a:r>
            <a:r>
              <a:rPr sz="1300" dirty="0">
                <a:solidFill>
                  <a:srgbClr val="8C4F04"/>
                </a:solidFill>
                <a:latin typeface="Century Gothic"/>
                <a:cs typeface="Century Gothic"/>
              </a:rPr>
              <a:t>4.320/64,</a:t>
            </a:r>
            <a:r>
              <a:rPr sz="1300" spc="110" dirty="0">
                <a:solidFill>
                  <a:srgbClr val="8C4F04"/>
                </a:solidFill>
                <a:latin typeface="Century Gothic"/>
                <a:cs typeface="Century Gothic"/>
              </a:rPr>
              <a:t> </a:t>
            </a:r>
            <a:r>
              <a:rPr sz="1300" dirty="0">
                <a:solidFill>
                  <a:srgbClr val="8C4F04"/>
                </a:solidFill>
                <a:latin typeface="Century Gothic"/>
                <a:cs typeface="Century Gothic"/>
              </a:rPr>
              <a:t>em</a:t>
            </a:r>
            <a:r>
              <a:rPr sz="1300" spc="110" dirty="0">
                <a:solidFill>
                  <a:srgbClr val="8C4F04"/>
                </a:solidFill>
                <a:latin typeface="Century Gothic"/>
                <a:cs typeface="Century Gothic"/>
              </a:rPr>
              <a:t> </a:t>
            </a:r>
            <a:r>
              <a:rPr sz="1300" dirty="0">
                <a:solidFill>
                  <a:srgbClr val="8C4F04"/>
                </a:solidFill>
                <a:latin typeface="Century Gothic"/>
                <a:cs typeface="Century Gothic"/>
              </a:rPr>
              <a:t>observância</a:t>
            </a:r>
            <a:r>
              <a:rPr sz="1300" spc="110" dirty="0">
                <a:solidFill>
                  <a:srgbClr val="8C4F04"/>
                </a:solidFill>
                <a:latin typeface="Century Gothic"/>
                <a:cs typeface="Century Gothic"/>
              </a:rPr>
              <a:t> </a:t>
            </a:r>
            <a:r>
              <a:rPr sz="1300" dirty="0">
                <a:solidFill>
                  <a:srgbClr val="8C4F04"/>
                </a:solidFill>
                <a:latin typeface="Century Gothic"/>
                <a:cs typeface="Century Gothic"/>
              </a:rPr>
              <a:t>às</a:t>
            </a:r>
            <a:r>
              <a:rPr sz="1300" spc="110" dirty="0">
                <a:solidFill>
                  <a:srgbClr val="8C4F04"/>
                </a:solidFill>
                <a:latin typeface="Century Gothic"/>
                <a:cs typeface="Century Gothic"/>
              </a:rPr>
              <a:t> </a:t>
            </a:r>
            <a:r>
              <a:rPr sz="1300" spc="50" dirty="0">
                <a:solidFill>
                  <a:srgbClr val="8C4F04"/>
                </a:solidFill>
                <a:latin typeface="Century Gothic"/>
                <a:cs typeface="Century Gothic"/>
              </a:rPr>
              <a:t>Normas</a:t>
            </a:r>
            <a:r>
              <a:rPr sz="1300" spc="110" dirty="0">
                <a:solidFill>
                  <a:srgbClr val="8C4F04"/>
                </a:solidFill>
                <a:latin typeface="Century Gothic"/>
                <a:cs typeface="Century Gothic"/>
              </a:rPr>
              <a:t> </a:t>
            </a:r>
            <a:r>
              <a:rPr sz="1300" spc="50" dirty="0">
                <a:solidFill>
                  <a:srgbClr val="8C4F04"/>
                </a:solidFill>
                <a:latin typeface="Century Gothic"/>
                <a:cs typeface="Century Gothic"/>
              </a:rPr>
              <a:t>Brasileiras</a:t>
            </a:r>
            <a:r>
              <a:rPr sz="1300" spc="110" dirty="0">
                <a:solidFill>
                  <a:srgbClr val="8C4F04"/>
                </a:solidFill>
                <a:latin typeface="Century Gothic"/>
                <a:cs typeface="Century Gothic"/>
              </a:rPr>
              <a:t> </a:t>
            </a:r>
            <a:r>
              <a:rPr sz="1300" dirty="0">
                <a:solidFill>
                  <a:srgbClr val="8C4F04"/>
                </a:solidFill>
                <a:latin typeface="Century Gothic"/>
                <a:cs typeface="Century Gothic"/>
              </a:rPr>
              <a:t>de</a:t>
            </a:r>
            <a:r>
              <a:rPr sz="1300" spc="114" dirty="0">
                <a:solidFill>
                  <a:srgbClr val="8C4F04"/>
                </a:solidFill>
                <a:latin typeface="Century Gothic"/>
                <a:cs typeface="Century Gothic"/>
              </a:rPr>
              <a:t> </a:t>
            </a:r>
            <a:r>
              <a:rPr sz="1300" spc="-10" dirty="0">
                <a:solidFill>
                  <a:srgbClr val="8C4F04"/>
                </a:solidFill>
                <a:latin typeface="Century Gothic"/>
                <a:cs typeface="Century Gothic"/>
              </a:rPr>
              <a:t>Contabi- </a:t>
            </a:r>
            <a:r>
              <a:rPr sz="1300" dirty="0">
                <a:solidFill>
                  <a:srgbClr val="8C4F04"/>
                </a:solidFill>
                <a:latin typeface="Century Gothic"/>
                <a:cs typeface="Century Gothic"/>
              </a:rPr>
              <a:t>lidade</a:t>
            </a:r>
            <a:r>
              <a:rPr sz="1300" spc="85" dirty="0">
                <a:solidFill>
                  <a:srgbClr val="8C4F04"/>
                </a:solidFill>
                <a:latin typeface="Century Gothic"/>
                <a:cs typeface="Century Gothic"/>
              </a:rPr>
              <a:t> </a:t>
            </a:r>
            <a:r>
              <a:rPr sz="1300" spc="-10" dirty="0">
                <a:solidFill>
                  <a:srgbClr val="8C4F04"/>
                </a:solidFill>
                <a:latin typeface="Century Gothic"/>
                <a:cs typeface="Century Gothic"/>
              </a:rPr>
              <a:t>Aplicadas</a:t>
            </a:r>
            <a:r>
              <a:rPr sz="1300" spc="90" dirty="0">
                <a:solidFill>
                  <a:srgbClr val="8C4F04"/>
                </a:solidFill>
                <a:latin typeface="Century Gothic"/>
                <a:cs typeface="Century Gothic"/>
              </a:rPr>
              <a:t> </a:t>
            </a:r>
            <a:r>
              <a:rPr sz="1300" spc="-50" dirty="0">
                <a:solidFill>
                  <a:srgbClr val="8C4F04"/>
                </a:solidFill>
                <a:latin typeface="Century Gothic"/>
                <a:cs typeface="Century Gothic"/>
              </a:rPr>
              <a:t>ao</a:t>
            </a:r>
            <a:r>
              <a:rPr sz="1300" spc="90" dirty="0">
                <a:solidFill>
                  <a:srgbClr val="8C4F04"/>
                </a:solidFill>
                <a:latin typeface="Century Gothic"/>
                <a:cs typeface="Century Gothic"/>
              </a:rPr>
              <a:t> </a:t>
            </a:r>
            <a:r>
              <a:rPr sz="1300" dirty="0">
                <a:solidFill>
                  <a:srgbClr val="8C4F04"/>
                </a:solidFill>
                <a:latin typeface="Century Gothic"/>
                <a:cs typeface="Century Gothic"/>
              </a:rPr>
              <a:t>Setor</a:t>
            </a:r>
            <a:r>
              <a:rPr sz="1300" spc="85" dirty="0">
                <a:solidFill>
                  <a:srgbClr val="8C4F04"/>
                </a:solidFill>
                <a:latin typeface="Century Gothic"/>
                <a:cs typeface="Century Gothic"/>
              </a:rPr>
              <a:t> </a:t>
            </a:r>
            <a:r>
              <a:rPr sz="1300" dirty="0">
                <a:solidFill>
                  <a:srgbClr val="8C4F04"/>
                </a:solidFill>
                <a:latin typeface="Century Gothic"/>
                <a:cs typeface="Century Gothic"/>
              </a:rPr>
              <a:t>Público</a:t>
            </a:r>
            <a:r>
              <a:rPr sz="1300" spc="90" dirty="0">
                <a:solidFill>
                  <a:srgbClr val="8C4F04"/>
                </a:solidFill>
                <a:latin typeface="Century Gothic"/>
                <a:cs typeface="Century Gothic"/>
              </a:rPr>
              <a:t> </a:t>
            </a:r>
            <a:r>
              <a:rPr sz="1300" dirty="0">
                <a:solidFill>
                  <a:srgbClr val="8C4F04"/>
                </a:solidFill>
                <a:latin typeface="Century Gothic"/>
                <a:cs typeface="Century Gothic"/>
              </a:rPr>
              <a:t>(NBCASP)</a:t>
            </a:r>
            <a:r>
              <a:rPr sz="1300" spc="90" dirty="0">
                <a:solidFill>
                  <a:srgbClr val="8C4F04"/>
                </a:solidFill>
                <a:latin typeface="Century Gothic"/>
                <a:cs typeface="Century Gothic"/>
              </a:rPr>
              <a:t> </a:t>
            </a:r>
            <a:r>
              <a:rPr sz="1300" dirty="0">
                <a:solidFill>
                  <a:srgbClr val="8C4F04"/>
                </a:solidFill>
                <a:latin typeface="Century Gothic"/>
                <a:cs typeface="Century Gothic"/>
              </a:rPr>
              <a:t>e</a:t>
            </a:r>
            <a:r>
              <a:rPr sz="1300" spc="85" dirty="0">
                <a:solidFill>
                  <a:srgbClr val="8C4F04"/>
                </a:solidFill>
                <a:latin typeface="Century Gothic"/>
                <a:cs typeface="Century Gothic"/>
              </a:rPr>
              <a:t> </a:t>
            </a:r>
            <a:r>
              <a:rPr sz="1300" dirty="0">
                <a:solidFill>
                  <a:srgbClr val="8C4F04"/>
                </a:solidFill>
                <a:latin typeface="Century Gothic"/>
                <a:cs typeface="Century Gothic"/>
              </a:rPr>
              <a:t>sua</a:t>
            </a:r>
            <a:r>
              <a:rPr sz="1300" spc="90" dirty="0">
                <a:solidFill>
                  <a:srgbClr val="8C4F04"/>
                </a:solidFill>
                <a:latin typeface="Century Gothic"/>
                <a:cs typeface="Century Gothic"/>
              </a:rPr>
              <a:t> </a:t>
            </a:r>
            <a:r>
              <a:rPr sz="1300" spc="-10" dirty="0">
                <a:solidFill>
                  <a:srgbClr val="8C4F04"/>
                </a:solidFill>
                <a:latin typeface="Century Gothic"/>
                <a:cs typeface="Century Gothic"/>
              </a:rPr>
              <a:t>nova</a:t>
            </a:r>
            <a:r>
              <a:rPr sz="1300" spc="90" dirty="0">
                <a:solidFill>
                  <a:srgbClr val="8C4F04"/>
                </a:solidFill>
                <a:latin typeface="Century Gothic"/>
                <a:cs typeface="Century Gothic"/>
              </a:rPr>
              <a:t> </a:t>
            </a:r>
            <a:r>
              <a:rPr sz="1300" spc="-10" dirty="0">
                <a:solidFill>
                  <a:srgbClr val="8C4F04"/>
                </a:solidFill>
                <a:latin typeface="Century Gothic"/>
                <a:cs typeface="Century Gothic"/>
              </a:rPr>
              <a:t>harmoniza- </a:t>
            </a:r>
            <a:r>
              <a:rPr sz="1300" spc="-100" dirty="0">
                <a:solidFill>
                  <a:srgbClr val="8C4F04"/>
                </a:solidFill>
                <a:latin typeface="Century Gothic"/>
                <a:cs typeface="Century Gothic"/>
              </a:rPr>
              <a:t>ção</a:t>
            </a:r>
            <a:r>
              <a:rPr sz="1300" spc="25" dirty="0">
                <a:solidFill>
                  <a:srgbClr val="8C4F04"/>
                </a:solidFill>
                <a:latin typeface="Century Gothic"/>
                <a:cs typeface="Century Gothic"/>
              </a:rPr>
              <a:t> </a:t>
            </a:r>
            <a:r>
              <a:rPr sz="1300" dirty="0">
                <a:solidFill>
                  <a:srgbClr val="8C4F04"/>
                </a:solidFill>
                <a:latin typeface="Century Gothic"/>
                <a:cs typeface="Century Gothic"/>
              </a:rPr>
              <a:t>internacional;</a:t>
            </a:r>
            <a:r>
              <a:rPr sz="1300" spc="25" dirty="0">
                <a:solidFill>
                  <a:srgbClr val="8C4F04"/>
                </a:solidFill>
                <a:latin typeface="Century Gothic"/>
                <a:cs typeface="Century Gothic"/>
              </a:rPr>
              <a:t> </a:t>
            </a:r>
            <a:r>
              <a:rPr sz="1300" dirty="0">
                <a:solidFill>
                  <a:srgbClr val="8C4F04"/>
                </a:solidFill>
                <a:latin typeface="Century Gothic"/>
                <a:cs typeface="Century Gothic"/>
              </a:rPr>
              <a:t>aos</a:t>
            </a:r>
            <a:r>
              <a:rPr sz="1300" spc="30" dirty="0">
                <a:solidFill>
                  <a:srgbClr val="8C4F04"/>
                </a:solidFill>
                <a:latin typeface="Century Gothic"/>
                <a:cs typeface="Century Gothic"/>
              </a:rPr>
              <a:t> </a:t>
            </a:r>
            <a:r>
              <a:rPr sz="1300" spc="55" dirty="0">
                <a:solidFill>
                  <a:srgbClr val="8C4F04"/>
                </a:solidFill>
                <a:latin typeface="Century Gothic"/>
                <a:cs typeface="Century Gothic"/>
              </a:rPr>
              <a:t>Princípios</a:t>
            </a:r>
            <a:r>
              <a:rPr sz="1300" spc="25" dirty="0">
                <a:solidFill>
                  <a:srgbClr val="8C4F04"/>
                </a:solidFill>
                <a:latin typeface="Century Gothic"/>
                <a:cs typeface="Century Gothic"/>
              </a:rPr>
              <a:t> </a:t>
            </a:r>
            <a:r>
              <a:rPr sz="1300" dirty="0">
                <a:solidFill>
                  <a:srgbClr val="8C4F04"/>
                </a:solidFill>
                <a:latin typeface="Century Gothic"/>
                <a:cs typeface="Century Gothic"/>
              </a:rPr>
              <a:t>Contábeis</a:t>
            </a:r>
            <a:r>
              <a:rPr sz="1300" spc="25" dirty="0">
                <a:solidFill>
                  <a:srgbClr val="8C4F04"/>
                </a:solidFill>
                <a:latin typeface="Century Gothic"/>
                <a:cs typeface="Century Gothic"/>
              </a:rPr>
              <a:t> </a:t>
            </a:r>
            <a:r>
              <a:rPr sz="1300" dirty="0">
                <a:solidFill>
                  <a:srgbClr val="8C4F04"/>
                </a:solidFill>
                <a:latin typeface="Century Gothic"/>
                <a:cs typeface="Century Gothic"/>
              </a:rPr>
              <a:t>geralmente</a:t>
            </a:r>
            <a:r>
              <a:rPr sz="1300" spc="30" dirty="0">
                <a:solidFill>
                  <a:srgbClr val="8C4F04"/>
                </a:solidFill>
                <a:latin typeface="Century Gothic"/>
                <a:cs typeface="Century Gothic"/>
              </a:rPr>
              <a:t> </a:t>
            </a:r>
            <a:r>
              <a:rPr sz="1300" spc="-10" dirty="0">
                <a:solidFill>
                  <a:srgbClr val="8C4F04"/>
                </a:solidFill>
                <a:latin typeface="Century Gothic"/>
                <a:cs typeface="Century Gothic"/>
              </a:rPr>
              <a:t>aceitos.</a:t>
            </a:r>
            <a:endParaRPr sz="1300">
              <a:latin typeface="Century Gothic"/>
              <a:cs typeface="Century Gothic"/>
            </a:endParaRPr>
          </a:p>
        </p:txBody>
      </p:sp>
      <p:sp>
        <p:nvSpPr>
          <p:cNvPr id="11" name="object 11"/>
          <p:cNvSpPr txBox="1"/>
          <p:nvPr/>
        </p:nvSpPr>
        <p:spPr>
          <a:xfrm>
            <a:off x="424699" y="5585698"/>
            <a:ext cx="5988685" cy="1428750"/>
          </a:xfrm>
          <a:prstGeom prst="rect">
            <a:avLst/>
          </a:prstGeom>
        </p:spPr>
        <p:txBody>
          <a:bodyPr vert="horz" wrap="square" lIns="0" tIns="160020" rIns="0" bIns="0" rtlCol="0">
            <a:spAutoFit/>
          </a:bodyPr>
          <a:lstStyle/>
          <a:p>
            <a:pPr marL="12700">
              <a:lnSpc>
                <a:spcPct val="100000"/>
              </a:lnSpc>
              <a:spcBef>
                <a:spcPts val="1260"/>
              </a:spcBef>
              <a:tabLst>
                <a:tab pos="403860" algn="l"/>
              </a:tabLst>
            </a:pPr>
            <a:r>
              <a:rPr sz="3600" spc="-37" baseline="-4629" dirty="0">
                <a:solidFill>
                  <a:srgbClr val="8C4F04"/>
                </a:solidFill>
                <a:latin typeface="Century Gothic"/>
                <a:cs typeface="Century Gothic"/>
              </a:rPr>
              <a:t>3.</a:t>
            </a:r>
            <a:r>
              <a:rPr sz="3600" baseline="-4629" dirty="0">
                <a:solidFill>
                  <a:srgbClr val="8C4F04"/>
                </a:solidFill>
                <a:latin typeface="Century Gothic"/>
                <a:cs typeface="Century Gothic"/>
              </a:rPr>
              <a:t>	</a:t>
            </a:r>
            <a:r>
              <a:rPr sz="2200" spc="75" dirty="0">
                <a:solidFill>
                  <a:srgbClr val="8C4F04"/>
                </a:solidFill>
                <a:latin typeface="Century Gothic"/>
                <a:cs typeface="Century Gothic"/>
              </a:rPr>
              <a:t>Principais</a:t>
            </a:r>
            <a:r>
              <a:rPr sz="2200" spc="-5" dirty="0">
                <a:solidFill>
                  <a:srgbClr val="8C4F04"/>
                </a:solidFill>
                <a:latin typeface="Century Gothic"/>
                <a:cs typeface="Century Gothic"/>
              </a:rPr>
              <a:t> </a:t>
            </a:r>
            <a:r>
              <a:rPr sz="2200" spc="114" dirty="0">
                <a:solidFill>
                  <a:srgbClr val="8C4F04"/>
                </a:solidFill>
                <a:latin typeface="Century Gothic"/>
                <a:cs typeface="Century Gothic"/>
              </a:rPr>
              <a:t>Diretrizes</a:t>
            </a:r>
            <a:r>
              <a:rPr sz="2200" spc="-5" dirty="0">
                <a:solidFill>
                  <a:srgbClr val="8C4F04"/>
                </a:solidFill>
                <a:latin typeface="Century Gothic"/>
                <a:cs typeface="Century Gothic"/>
              </a:rPr>
              <a:t> </a:t>
            </a:r>
            <a:r>
              <a:rPr sz="2200" spc="-10" dirty="0">
                <a:solidFill>
                  <a:srgbClr val="8C4F04"/>
                </a:solidFill>
                <a:latin typeface="Century Gothic"/>
                <a:cs typeface="Century Gothic"/>
              </a:rPr>
              <a:t>Contábeis</a:t>
            </a:r>
            <a:endParaRPr sz="2200">
              <a:latin typeface="Century Gothic"/>
              <a:cs typeface="Century Gothic"/>
            </a:endParaRPr>
          </a:p>
          <a:p>
            <a:pPr marL="403860" marR="5080" algn="just">
              <a:lnSpc>
                <a:spcPct val="100000"/>
              </a:lnSpc>
              <a:spcBef>
                <a:spcPts val="765"/>
              </a:spcBef>
            </a:pPr>
            <a:r>
              <a:rPr sz="1300" spc="-40" dirty="0">
                <a:solidFill>
                  <a:srgbClr val="8C4F04"/>
                </a:solidFill>
                <a:latin typeface="Century Gothic"/>
                <a:cs typeface="Century Gothic"/>
              </a:rPr>
              <a:t>A</a:t>
            </a:r>
            <a:r>
              <a:rPr sz="1300" dirty="0">
                <a:solidFill>
                  <a:srgbClr val="8C4F04"/>
                </a:solidFill>
                <a:latin typeface="Century Gothic"/>
                <a:cs typeface="Century Gothic"/>
              </a:rPr>
              <a:t> </a:t>
            </a:r>
            <a:r>
              <a:rPr sz="1300" spc="50" dirty="0">
                <a:solidFill>
                  <a:srgbClr val="8C4F04"/>
                </a:solidFill>
                <a:latin typeface="Century Gothic"/>
                <a:cs typeface="Century Gothic"/>
              </a:rPr>
              <a:t>partir</a:t>
            </a:r>
            <a:r>
              <a:rPr sz="1300" dirty="0">
                <a:solidFill>
                  <a:srgbClr val="8C4F04"/>
                </a:solidFill>
                <a:latin typeface="Century Gothic"/>
                <a:cs typeface="Century Gothic"/>
              </a:rPr>
              <a:t> </a:t>
            </a:r>
            <a:r>
              <a:rPr sz="1300" spc="-45" dirty="0">
                <a:solidFill>
                  <a:srgbClr val="8C4F04"/>
                </a:solidFill>
                <a:latin typeface="Century Gothic"/>
                <a:cs typeface="Century Gothic"/>
              </a:rPr>
              <a:t>de</a:t>
            </a:r>
            <a:r>
              <a:rPr sz="1300" dirty="0">
                <a:solidFill>
                  <a:srgbClr val="8C4F04"/>
                </a:solidFill>
                <a:latin typeface="Century Gothic"/>
                <a:cs typeface="Century Gothic"/>
              </a:rPr>
              <a:t> </a:t>
            </a:r>
            <a:r>
              <a:rPr sz="1300" spc="-105" dirty="0">
                <a:solidFill>
                  <a:srgbClr val="8C4F04"/>
                </a:solidFill>
                <a:latin typeface="Century Gothic"/>
                <a:cs typeface="Century Gothic"/>
              </a:rPr>
              <a:t>1º</a:t>
            </a:r>
            <a:r>
              <a:rPr sz="1300" dirty="0">
                <a:solidFill>
                  <a:srgbClr val="8C4F04"/>
                </a:solidFill>
                <a:latin typeface="Century Gothic"/>
                <a:cs typeface="Century Gothic"/>
              </a:rPr>
              <a:t> </a:t>
            </a:r>
            <a:r>
              <a:rPr sz="1300" spc="-45" dirty="0">
                <a:solidFill>
                  <a:srgbClr val="8C4F04"/>
                </a:solidFill>
                <a:latin typeface="Century Gothic"/>
                <a:cs typeface="Century Gothic"/>
              </a:rPr>
              <a:t>de</a:t>
            </a:r>
            <a:r>
              <a:rPr sz="1300" dirty="0">
                <a:solidFill>
                  <a:srgbClr val="8C4F04"/>
                </a:solidFill>
                <a:latin typeface="Century Gothic"/>
                <a:cs typeface="Century Gothic"/>
              </a:rPr>
              <a:t> </a:t>
            </a:r>
            <a:r>
              <a:rPr sz="1300" spc="20" dirty="0">
                <a:solidFill>
                  <a:srgbClr val="8C4F04"/>
                </a:solidFill>
                <a:latin typeface="Century Gothic"/>
                <a:cs typeface="Century Gothic"/>
              </a:rPr>
              <a:t>janeiro</a:t>
            </a:r>
            <a:r>
              <a:rPr sz="1300" dirty="0">
                <a:solidFill>
                  <a:srgbClr val="8C4F04"/>
                </a:solidFill>
                <a:latin typeface="Century Gothic"/>
                <a:cs typeface="Century Gothic"/>
              </a:rPr>
              <a:t> </a:t>
            </a:r>
            <a:r>
              <a:rPr sz="1300" spc="-45" dirty="0">
                <a:solidFill>
                  <a:srgbClr val="8C4F04"/>
                </a:solidFill>
                <a:latin typeface="Century Gothic"/>
                <a:cs typeface="Century Gothic"/>
              </a:rPr>
              <a:t>de</a:t>
            </a:r>
            <a:r>
              <a:rPr sz="1300" dirty="0">
                <a:solidFill>
                  <a:srgbClr val="8C4F04"/>
                </a:solidFill>
                <a:latin typeface="Century Gothic"/>
                <a:cs typeface="Century Gothic"/>
              </a:rPr>
              <a:t> </a:t>
            </a:r>
            <a:r>
              <a:rPr sz="1300" spc="-35" dirty="0">
                <a:solidFill>
                  <a:srgbClr val="8C4F04"/>
                </a:solidFill>
                <a:latin typeface="Century Gothic"/>
                <a:cs typeface="Century Gothic"/>
              </a:rPr>
              <a:t>2013</a:t>
            </a:r>
            <a:r>
              <a:rPr sz="1300" dirty="0">
                <a:solidFill>
                  <a:srgbClr val="8C4F04"/>
                </a:solidFill>
                <a:latin typeface="Century Gothic"/>
                <a:cs typeface="Century Gothic"/>
              </a:rPr>
              <a:t> </a:t>
            </a:r>
            <a:r>
              <a:rPr sz="1300" spc="-125" dirty="0">
                <a:solidFill>
                  <a:srgbClr val="8C4F04"/>
                </a:solidFill>
                <a:latin typeface="Century Gothic"/>
                <a:cs typeface="Century Gothic"/>
              </a:rPr>
              <a:t>a</a:t>
            </a:r>
            <a:r>
              <a:rPr sz="1300" dirty="0">
                <a:solidFill>
                  <a:srgbClr val="8C4F04"/>
                </a:solidFill>
                <a:latin typeface="Century Gothic"/>
                <a:cs typeface="Century Gothic"/>
              </a:rPr>
              <a:t> </a:t>
            </a:r>
            <a:r>
              <a:rPr sz="1300" spc="-5" dirty="0">
                <a:solidFill>
                  <a:srgbClr val="8C4F04"/>
                </a:solidFill>
                <a:latin typeface="Century Gothic"/>
                <a:cs typeface="Century Gothic"/>
              </a:rPr>
              <a:t>contabilidade</a:t>
            </a:r>
            <a:r>
              <a:rPr sz="1300" dirty="0">
                <a:solidFill>
                  <a:srgbClr val="8C4F04"/>
                </a:solidFill>
                <a:latin typeface="Century Gothic"/>
                <a:cs typeface="Century Gothic"/>
              </a:rPr>
              <a:t> </a:t>
            </a:r>
            <a:r>
              <a:rPr sz="1300" spc="-30" dirty="0">
                <a:solidFill>
                  <a:srgbClr val="8C4F04"/>
                </a:solidFill>
                <a:latin typeface="Century Gothic"/>
                <a:cs typeface="Century Gothic"/>
              </a:rPr>
              <a:t>do</a:t>
            </a:r>
            <a:r>
              <a:rPr sz="1300" dirty="0">
                <a:solidFill>
                  <a:srgbClr val="8C4F04"/>
                </a:solidFill>
                <a:latin typeface="Century Gothic"/>
                <a:cs typeface="Century Gothic"/>
              </a:rPr>
              <a:t> </a:t>
            </a:r>
            <a:r>
              <a:rPr sz="1300" spc="5" dirty="0">
                <a:solidFill>
                  <a:srgbClr val="8C4F04"/>
                </a:solidFill>
                <a:latin typeface="Century Gothic"/>
                <a:cs typeface="Century Gothic"/>
              </a:rPr>
              <a:t>Conselho</a:t>
            </a:r>
            <a:r>
              <a:rPr sz="1300" dirty="0">
                <a:solidFill>
                  <a:srgbClr val="8C4F04"/>
                </a:solidFill>
                <a:latin typeface="Century Gothic"/>
                <a:cs typeface="Century Gothic"/>
              </a:rPr>
              <a:t> </a:t>
            </a:r>
            <a:r>
              <a:rPr sz="1300" spc="35" dirty="0">
                <a:solidFill>
                  <a:srgbClr val="8C4F04"/>
                </a:solidFill>
                <a:latin typeface="Century Gothic"/>
                <a:cs typeface="Century Gothic"/>
              </a:rPr>
              <a:t>Regio-</a:t>
            </a:r>
            <a:r>
              <a:rPr sz="1300" spc="45" dirty="0">
                <a:solidFill>
                  <a:srgbClr val="8C4F04"/>
                </a:solidFill>
                <a:latin typeface="Century Gothic"/>
                <a:cs typeface="Century Gothic"/>
              </a:rPr>
              <a:t> </a:t>
            </a:r>
            <a:r>
              <a:rPr sz="1300" spc="10" dirty="0">
                <a:solidFill>
                  <a:srgbClr val="8C4F04"/>
                </a:solidFill>
                <a:latin typeface="Century Gothic"/>
                <a:cs typeface="Century Gothic"/>
              </a:rPr>
              <a:t>nal</a:t>
            </a:r>
            <a:r>
              <a:rPr sz="1300" spc="-11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10" dirty="0">
                <a:solidFill>
                  <a:srgbClr val="8C4F04"/>
                </a:solidFill>
                <a:latin typeface="Century Gothic"/>
                <a:cs typeface="Century Gothic"/>
              </a:rPr>
              <a:t> </a:t>
            </a:r>
            <a:r>
              <a:rPr sz="1300" spc="-10" dirty="0">
                <a:solidFill>
                  <a:srgbClr val="8C4F04"/>
                </a:solidFill>
                <a:latin typeface="Century Gothic"/>
                <a:cs typeface="Century Gothic"/>
              </a:rPr>
              <a:t>Medicina</a:t>
            </a:r>
            <a:r>
              <a:rPr sz="1300" spc="-110" dirty="0">
                <a:solidFill>
                  <a:srgbClr val="8C4F04"/>
                </a:solidFill>
                <a:latin typeface="Century Gothic"/>
                <a:cs typeface="Century Gothic"/>
              </a:rPr>
              <a:t> </a:t>
            </a:r>
            <a:r>
              <a:rPr sz="1300" spc="5" dirty="0">
                <a:solidFill>
                  <a:srgbClr val="8C4F04"/>
                </a:solidFill>
                <a:latin typeface="Century Gothic"/>
                <a:cs typeface="Century Gothic"/>
              </a:rPr>
              <a:t>Veterinária</a:t>
            </a:r>
            <a:r>
              <a:rPr sz="1300" spc="-110" dirty="0">
                <a:solidFill>
                  <a:srgbClr val="8C4F04"/>
                </a:solidFill>
                <a:latin typeface="Century Gothic"/>
                <a:cs typeface="Century Gothic"/>
              </a:rPr>
              <a:t> </a:t>
            </a:r>
            <a:r>
              <a:rPr sz="1300" spc="-30" dirty="0">
                <a:solidFill>
                  <a:srgbClr val="8C4F04"/>
                </a:solidFill>
                <a:latin typeface="Century Gothic"/>
                <a:cs typeface="Century Gothic"/>
              </a:rPr>
              <a:t>do</a:t>
            </a:r>
            <a:r>
              <a:rPr sz="1300" spc="-110" dirty="0">
                <a:solidFill>
                  <a:srgbClr val="8C4F04"/>
                </a:solidFill>
                <a:latin typeface="Century Gothic"/>
                <a:cs typeface="Century Gothic"/>
              </a:rPr>
              <a:t> </a:t>
            </a:r>
            <a:r>
              <a:rPr sz="1300" spc="30" dirty="0">
                <a:solidFill>
                  <a:srgbClr val="8C4F04"/>
                </a:solidFill>
                <a:latin typeface="Century Gothic"/>
                <a:cs typeface="Century Gothic"/>
              </a:rPr>
              <a:t>Estado</a:t>
            </a:r>
            <a:r>
              <a:rPr sz="1300" spc="-110" dirty="0">
                <a:solidFill>
                  <a:srgbClr val="8C4F04"/>
                </a:solidFill>
                <a:latin typeface="Century Gothic"/>
                <a:cs typeface="Century Gothic"/>
              </a:rPr>
              <a:t> </a:t>
            </a:r>
            <a:r>
              <a:rPr sz="1300" spc="-30" dirty="0">
                <a:solidFill>
                  <a:srgbClr val="8C4F04"/>
                </a:solidFill>
                <a:latin typeface="Century Gothic"/>
                <a:cs typeface="Century Gothic"/>
              </a:rPr>
              <a:t>do</a:t>
            </a:r>
            <a:r>
              <a:rPr sz="1300" spc="-110" dirty="0">
                <a:solidFill>
                  <a:srgbClr val="8C4F04"/>
                </a:solidFill>
                <a:latin typeface="Century Gothic"/>
                <a:cs typeface="Century Gothic"/>
              </a:rPr>
              <a:t> </a:t>
            </a:r>
            <a:r>
              <a:rPr sz="1300" spc="15" dirty="0">
                <a:solidFill>
                  <a:srgbClr val="8C4F04"/>
                </a:solidFill>
                <a:latin typeface="Century Gothic"/>
                <a:cs typeface="Century Gothic"/>
              </a:rPr>
              <a:t>Amazonas</a:t>
            </a:r>
            <a:r>
              <a:rPr sz="1300" spc="-110" dirty="0">
                <a:solidFill>
                  <a:srgbClr val="8C4F04"/>
                </a:solidFill>
                <a:latin typeface="Century Gothic"/>
                <a:cs typeface="Century Gothic"/>
              </a:rPr>
              <a:t> </a:t>
            </a:r>
            <a:r>
              <a:rPr sz="1300" spc="25" dirty="0">
                <a:solidFill>
                  <a:srgbClr val="8C4F04"/>
                </a:solidFill>
                <a:latin typeface="Century Gothic"/>
                <a:cs typeface="Century Gothic"/>
              </a:rPr>
              <a:t>passou</a:t>
            </a:r>
            <a:r>
              <a:rPr sz="1300" spc="-110" dirty="0">
                <a:solidFill>
                  <a:srgbClr val="8C4F04"/>
                </a:solidFill>
                <a:latin typeface="Century Gothic"/>
                <a:cs typeface="Century Gothic"/>
              </a:rPr>
              <a:t> </a:t>
            </a:r>
            <a:r>
              <a:rPr sz="1300" spc="-125" dirty="0">
                <a:solidFill>
                  <a:srgbClr val="8C4F04"/>
                </a:solidFill>
                <a:latin typeface="Century Gothic"/>
                <a:cs typeface="Century Gothic"/>
              </a:rPr>
              <a:t>a</a:t>
            </a:r>
            <a:r>
              <a:rPr sz="1300" spc="-110" dirty="0">
                <a:solidFill>
                  <a:srgbClr val="8C4F04"/>
                </a:solidFill>
                <a:latin typeface="Century Gothic"/>
                <a:cs typeface="Century Gothic"/>
              </a:rPr>
              <a:t> </a:t>
            </a:r>
            <a:r>
              <a:rPr sz="1300" spc="60" dirty="0">
                <a:solidFill>
                  <a:srgbClr val="8C4F04"/>
                </a:solidFill>
                <a:latin typeface="Century Gothic"/>
                <a:cs typeface="Century Gothic"/>
              </a:rPr>
              <a:t>ser</a:t>
            </a:r>
            <a:r>
              <a:rPr sz="1300" spc="-110" dirty="0">
                <a:solidFill>
                  <a:srgbClr val="8C4F04"/>
                </a:solidFill>
                <a:latin typeface="Century Gothic"/>
                <a:cs typeface="Century Gothic"/>
              </a:rPr>
              <a:t> </a:t>
            </a:r>
            <a:r>
              <a:rPr sz="1300" spc="-15" dirty="0">
                <a:solidFill>
                  <a:srgbClr val="8C4F04"/>
                </a:solidFill>
                <a:latin typeface="Century Gothic"/>
                <a:cs typeface="Century Gothic"/>
              </a:rPr>
              <a:t>ela-</a:t>
            </a:r>
            <a:r>
              <a:rPr sz="1300" spc="45" dirty="0">
                <a:solidFill>
                  <a:srgbClr val="8C4F04"/>
                </a:solidFill>
                <a:latin typeface="Century Gothic"/>
                <a:cs typeface="Century Gothic"/>
              </a:rPr>
              <a:t> </a:t>
            </a:r>
            <a:r>
              <a:rPr sz="1300" spc="-45" dirty="0">
                <a:solidFill>
                  <a:srgbClr val="8C4F04"/>
                </a:solidFill>
                <a:latin typeface="Century Gothic"/>
                <a:cs typeface="Century Gothic"/>
              </a:rPr>
              <a:t>borada</a:t>
            </a:r>
            <a:r>
              <a:rPr sz="1300" spc="-85" dirty="0">
                <a:solidFill>
                  <a:srgbClr val="8C4F04"/>
                </a:solidFill>
                <a:latin typeface="Century Gothic"/>
                <a:cs typeface="Century Gothic"/>
              </a:rPr>
              <a:t> </a:t>
            </a:r>
            <a:r>
              <a:rPr sz="1300" spc="-10" dirty="0">
                <a:solidFill>
                  <a:srgbClr val="8C4F04"/>
                </a:solidFill>
                <a:latin typeface="Century Gothic"/>
                <a:cs typeface="Century Gothic"/>
              </a:rPr>
              <a:t>com</a:t>
            </a:r>
            <a:r>
              <a:rPr sz="1300" spc="-85" dirty="0">
                <a:solidFill>
                  <a:srgbClr val="8C4F04"/>
                </a:solidFill>
                <a:latin typeface="Century Gothic"/>
                <a:cs typeface="Century Gothic"/>
              </a:rPr>
              <a:t> </a:t>
            </a:r>
            <a:r>
              <a:rPr sz="1300" spc="-25" dirty="0">
                <a:solidFill>
                  <a:srgbClr val="8C4F04"/>
                </a:solidFill>
                <a:latin typeface="Century Gothic"/>
                <a:cs typeface="Century Gothic"/>
              </a:rPr>
              <a:t>base</a:t>
            </a:r>
            <a:r>
              <a:rPr sz="1300" spc="-85" dirty="0">
                <a:solidFill>
                  <a:srgbClr val="8C4F04"/>
                </a:solidFill>
                <a:latin typeface="Century Gothic"/>
                <a:cs typeface="Century Gothic"/>
              </a:rPr>
              <a:t> </a:t>
            </a:r>
            <a:r>
              <a:rPr sz="1300" spc="25" dirty="0">
                <a:solidFill>
                  <a:srgbClr val="8C4F04"/>
                </a:solidFill>
                <a:latin typeface="Century Gothic"/>
                <a:cs typeface="Century Gothic"/>
              </a:rPr>
              <a:t>nas</a:t>
            </a:r>
            <a:r>
              <a:rPr sz="1300" spc="-85" dirty="0">
                <a:solidFill>
                  <a:srgbClr val="8C4F04"/>
                </a:solidFill>
                <a:latin typeface="Century Gothic"/>
                <a:cs typeface="Century Gothic"/>
              </a:rPr>
              <a:t> </a:t>
            </a:r>
            <a:r>
              <a:rPr sz="1300" spc="50" dirty="0">
                <a:solidFill>
                  <a:srgbClr val="8C4F04"/>
                </a:solidFill>
                <a:latin typeface="Century Gothic"/>
                <a:cs typeface="Century Gothic"/>
              </a:rPr>
              <a:t>Normas</a:t>
            </a:r>
            <a:r>
              <a:rPr sz="1300" spc="-85" dirty="0">
                <a:solidFill>
                  <a:srgbClr val="8C4F04"/>
                </a:solidFill>
                <a:latin typeface="Century Gothic"/>
                <a:cs typeface="Century Gothic"/>
              </a:rPr>
              <a:t> </a:t>
            </a:r>
            <a:r>
              <a:rPr sz="1300" spc="50" dirty="0">
                <a:solidFill>
                  <a:srgbClr val="8C4F04"/>
                </a:solidFill>
                <a:latin typeface="Century Gothic"/>
                <a:cs typeface="Century Gothic"/>
              </a:rPr>
              <a:t>Brasileiras</a:t>
            </a:r>
            <a:r>
              <a:rPr sz="1300" spc="-8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85" dirty="0">
                <a:solidFill>
                  <a:srgbClr val="8C4F04"/>
                </a:solidFill>
                <a:latin typeface="Century Gothic"/>
                <a:cs typeface="Century Gothic"/>
              </a:rPr>
              <a:t> </a:t>
            </a:r>
            <a:r>
              <a:rPr sz="1300" spc="-10" dirty="0">
                <a:solidFill>
                  <a:srgbClr val="8C4F04"/>
                </a:solidFill>
                <a:latin typeface="Century Gothic"/>
                <a:cs typeface="Century Gothic"/>
              </a:rPr>
              <a:t>Contabilidade</a:t>
            </a:r>
            <a:r>
              <a:rPr sz="1300" spc="-85" dirty="0">
                <a:solidFill>
                  <a:srgbClr val="8C4F04"/>
                </a:solidFill>
                <a:latin typeface="Century Gothic"/>
                <a:cs typeface="Century Gothic"/>
              </a:rPr>
              <a:t> </a:t>
            </a:r>
            <a:r>
              <a:rPr sz="1300" spc="-15" dirty="0">
                <a:solidFill>
                  <a:srgbClr val="8C4F04"/>
                </a:solidFill>
                <a:latin typeface="Century Gothic"/>
                <a:cs typeface="Century Gothic"/>
              </a:rPr>
              <a:t>Aplicadas</a:t>
            </a:r>
            <a:r>
              <a:rPr sz="1300" spc="-10" dirty="0">
                <a:solidFill>
                  <a:srgbClr val="8C4F04"/>
                </a:solidFill>
                <a:latin typeface="Century Gothic"/>
                <a:cs typeface="Century Gothic"/>
              </a:rPr>
              <a:t> </a:t>
            </a:r>
            <a:r>
              <a:rPr sz="1300" spc="-80" dirty="0">
                <a:solidFill>
                  <a:srgbClr val="8C4F04"/>
                </a:solidFill>
                <a:latin typeface="Century Gothic"/>
                <a:cs typeface="Century Gothic"/>
              </a:rPr>
              <a:t>ao</a:t>
            </a:r>
            <a:r>
              <a:rPr sz="1300" spc="-25" dirty="0">
                <a:solidFill>
                  <a:srgbClr val="8C4F04"/>
                </a:solidFill>
                <a:latin typeface="Century Gothic"/>
                <a:cs typeface="Century Gothic"/>
              </a:rPr>
              <a:t> </a:t>
            </a:r>
            <a:r>
              <a:rPr sz="1300" spc="45" dirty="0">
                <a:solidFill>
                  <a:srgbClr val="8C4F04"/>
                </a:solidFill>
                <a:latin typeface="Century Gothic"/>
                <a:cs typeface="Century Gothic"/>
              </a:rPr>
              <a:t>Setor</a:t>
            </a:r>
            <a:r>
              <a:rPr sz="1300" spc="-25" dirty="0">
                <a:solidFill>
                  <a:srgbClr val="8C4F04"/>
                </a:solidFill>
                <a:latin typeface="Century Gothic"/>
                <a:cs typeface="Century Gothic"/>
              </a:rPr>
              <a:t> </a:t>
            </a:r>
            <a:r>
              <a:rPr sz="1300" spc="15" dirty="0">
                <a:solidFill>
                  <a:srgbClr val="8C4F04"/>
                </a:solidFill>
                <a:latin typeface="Century Gothic"/>
                <a:cs typeface="Century Gothic"/>
              </a:rPr>
              <a:t>Público.</a:t>
            </a:r>
            <a:r>
              <a:rPr sz="1300" spc="-25" dirty="0">
                <a:solidFill>
                  <a:srgbClr val="8C4F04"/>
                </a:solidFill>
                <a:latin typeface="Century Gothic"/>
                <a:cs typeface="Century Gothic"/>
              </a:rPr>
              <a:t> </a:t>
            </a:r>
            <a:r>
              <a:rPr sz="1300" spc="40" dirty="0">
                <a:solidFill>
                  <a:srgbClr val="8C4F04"/>
                </a:solidFill>
                <a:latin typeface="Century Gothic"/>
                <a:cs typeface="Century Gothic"/>
              </a:rPr>
              <a:t>As</a:t>
            </a:r>
            <a:r>
              <a:rPr sz="1300" spc="-25" dirty="0">
                <a:solidFill>
                  <a:srgbClr val="8C4F04"/>
                </a:solidFill>
                <a:latin typeface="Century Gothic"/>
                <a:cs typeface="Century Gothic"/>
              </a:rPr>
              <a:t> </a:t>
            </a:r>
            <a:r>
              <a:rPr sz="1300" spc="10" dirty="0">
                <a:solidFill>
                  <a:srgbClr val="8C4F04"/>
                </a:solidFill>
                <a:latin typeface="Century Gothic"/>
                <a:cs typeface="Century Gothic"/>
              </a:rPr>
              <a:t>demonstrações</a:t>
            </a:r>
            <a:r>
              <a:rPr sz="1300" spc="-25" dirty="0">
                <a:solidFill>
                  <a:srgbClr val="8C4F04"/>
                </a:solidFill>
                <a:latin typeface="Century Gothic"/>
                <a:cs typeface="Century Gothic"/>
              </a:rPr>
              <a:t> </a:t>
            </a:r>
            <a:r>
              <a:rPr sz="1300" dirty="0">
                <a:solidFill>
                  <a:srgbClr val="8C4F04"/>
                </a:solidFill>
                <a:latin typeface="Century Gothic"/>
                <a:cs typeface="Century Gothic"/>
              </a:rPr>
              <a:t>contábeis</a:t>
            </a:r>
            <a:r>
              <a:rPr sz="1300" spc="-25" dirty="0">
                <a:solidFill>
                  <a:srgbClr val="8C4F04"/>
                </a:solidFill>
                <a:latin typeface="Century Gothic"/>
                <a:cs typeface="Century Gothic"/>
              </a:rPr>
              <a:t> </a:t>
            </a:r>
            <a:r>
              <a:rPr sz="1300" spc="-10" dirty="0">
                <a:solidFill>
                  <a:srgbClr val="8C4F04"/>
                </a:solidFill>
                <a:latin typeface="Century Gothic"/>
                <a:cs typeface="Century Gothic"/>
              </a:rPr>
              <a:t>são</a:t>
            </a:r>
            <a:r>
              <a:rPr sz="1300" spc="-25" dirty="0">
                <a:solidFill>
                  <a:srgbClr val="8C4F04"/>
                </a:solidFill>
                <a:latin typeface="Century Gothic"/>
                <a:cs typeface="Century Gothic"/>
              </a:rPr>
              <a:t> </a:t>
            </a:r>
            <a:r>
              <a:rPr sz="1300" spc="-15" dirty="0">
                <a:solidFill>
                  <a:srgbClr val="8C4F04"/>
                </a:solidFill>
                <a:latin typeface="Century Gothic"/>
                <a:cs typeface="Century Gothic"/>
              </a:rPr>
              <a:t>ainda</a:t>
            </a:r>
            <a:r>
              <a:rPr sz="1300" spc="-25" dirty="0">
                <a:solidFill>
                  <a:srgbClr val="8C4F04"/>
                </a:solidFill>
                <a:latin typeface="Century Gothic"/>
                <a:cs typeface="Century Gothic"/>
              </a:rPr>
              <a:t> elaboradas</a:t>
            </a:r>
            <a:endParaRPr sz="1300">
              <a:latin typeface="Century Gothic"/>
              <a:cs typeface="Century Gothic"/>
            </a:endParaRPr>
          </a:p>
        </p:txBody>
      </p:sp>
      <p:sp>
        <p:nvSpPr>
          <p:cNvPr id="12" name="object 12"/>
          <p:cNvSpPr txBox="1"/>
          <p:nvPr/>
        </p:nvSpPr>
        <p:spPr>
          <a:xfrm>
            <a:off x="6583865" y="6196077"/>
            <a:ext cx="5597525" cy="619760"/>
          </a:xfrm>
          <a:prstGeom prst="rect">
            <a:avLst/>
          </a:prstGeom>
        </p:spPr>
        <p:txBody>
          <a:bodyPr vert="horz" wrap="square" lIns="0" tIns="12700" rIns="0" bIns="0" rtlCol="0">
            <a:spAutoFit/>
          </a:bodyPr>
          <a:lstStyle/>
          <a:p>
            <a:pPr marL="12700" marR="5080" indent="-635" algn="just">
              <a:lnSpc>
                <a:spcPct val="100000"/>
              </a:lnSpc>
              <a:spcBef>
                <a:spcPts val="100"/>
              </a:spcBef>
            </a:pPr>
            <a:r>
              <a:rPr sz="1300" dirty="0">
                <a:solidFill>
                  <a:srgbClr val="8C4F04"/>
                </a:solidFill>
                <a:latin typeface="Century Gothic"/>
                <a:cs typeface="Century Gothic"/>
              </a:rPr>
              <a:t>em</a:t>
            </a:r>
            <a:r>
              <a:rPr sz="1300" spc="75" dirty="0">
                <a:solidFill>
                  <a:srgbClr val="8C4F04"/>
                </a:solidFill>
                <a:latin typeface="Century Gothic"/>
                <a:cs typeface="Century Gothic"/>
              </a:rPr>
              <a:t> </a:t>
            </a:r>
            <a:r>
              <a:rPr sz="1300" dirty="0">
                <a:solidFill>
                  <a:srgbClr val="8C4F04"/>
                </a:solidFill>
                <a:latin typeface="Century Gothic"/>
                <a:cs typeface="Century Gothic"/>
              </a:rPr>
              <a:t>conformidade</a:t>
            </a:r>
            <a:r>
              <a:rPr sz="1300" spc="75" dirty="0">
                <a:solidFill>
                  <a:srgbClr val="8C4F04"/>
                </a:solidFill>
                <a:latin typeface="Century Gothic"/>
                <a:cs typeface="Century Gothic"/>
              </a:rPr>
              <a:t> </a:t>
            </a:r>
            <a:r>
              <a:rPr sz="1300" spc="-20" dirty="0">
                <a:solidFill>
                  <a:srgbClr val="8C4F04"/>
                </a:solidFill>
                <a:latin typeface="Century Gothic"/>
                <a:cs typeface="Century Gothic"/>
              </a:rPr>
              <a:t>ao</a:t>
            </a:r>
            <a:r>
              <a:rPr sz="1300" spc="80" dirty="0">
                <a:solidFill>
                  <a:srgbClr val="8C4F04"/>
                </a:solidFill>
                <a:latin typeface="Century Gothic"/>
                <a:cs typeface="Century Gothic"/>
              </a:rPr>
              <a:t> </a:t>
            </a:r>
            <a:r>
              <a:rPr sz="1300" dirty="0">
                <a:solidFill>
                  <a:srgbClr val="8C4F04"/>
                </a:solidFill>
                <a:latin typeface="Century Gothic"/>
                <a:cs typeface="Century Gothic"/>
              </a:rPr>
              <a:t>que</a:t>
            </a:r>
            <a:r>
              <a:rPr sz="1300" spc="75" dirty="0">
                <a:solidFill>
                  <a:srgbClr val="8C4F04"/>
                </a:solidFill>
                <a:latin typeface="Century Gothic"/>
                <a:cs typeface="Century Gothic"/>
              </a:rPr>
              <a:t> </a:t>
            </a:r>
            <a:r>
              <a:rPr sz="1300" dirty="0">
                <a:solidFill>
                  <a:srgbClr val="8C4F04"/>
                </a:solidFill>
                <a:latin typeface="Century Gothic"/>
                <a:cs typeface="Century Gothic"/>
              </a:rPr>
              <a:t>regulamenta</a:t>
            </a:r>
            <a:r>
              <a:rPr sz="1300" spc="75" dirty="0">
                <a:solidFill>
                  <a:srgbClr val="8C4F04"/>
                </a:solidFill>
                <a:latin typeface="Century Gothic"/>
                <a:cs typeface="Century Gothic"/>
              </a:rPr>
              <a:t> </a:t>
            </a:r>
            <a:r>
              <a:rPr sz="1300" dirty="0">
                <a:solidFill>
                  <a:srgbClr val="8C4F04"/>
                </a:solidFill>
                <a:latin typeface="Century Gothic"/>
                <a:cs typeface="Century Gothic"/>
              </a:rPr>
              <a:t>a</a:t>
            </a:r>
            <a:r>
              <a:rPr sz="1300" spc="80" dirty="0">
                <a:solidFill>
                  <a:srgbClr val="8C4F04"/>
                </a:solidFill>
                <a:latin typeface="Century Gothic"/>
                <a:cs typeface="Century Gothic"/>
              </a:rPr>
              <a:t> </a:t>
            </a:r>
            <a:r>
              <a:rPr sz="1300" dirty="0">
                <a:solidFill>
                  <a:srgbClr val="8C4F04"/>
                </a:solidFill>
                <a:latin typeface="Century Gothic"/>
                <a:cs typeface="Century Gothic"/>
              </a:rPr>
              <a:t>Parte</a:t>
            </a:r>
            <a:r>
              <a:rPr sz="1300" spc="75" dirty="0">
                <a:solidFill>
                  <a:srgbClr val="8C4F04"/>
                </a:solidFill>
                <a:latin typeface="Century Gothic"/>
                <a:cs typeface="Century Gothic"/>
              </a:rPr>
              <a:t> </a:t>
            </a:r>
            <a:r>
              <a:rPr sz="1300" dirty="0">
                <a:solidFill>
                  <a:srgbClr val="8C4F04"/>
                </a:solidFill>
                <a:latin typeface="Century Gothic"/>
                <a:cs typeface="Century Gothic"/>
              </a:rPr>
              <a:t>V</a:t>
            </a:r>
            <a:r>
              <a:rPr sz="1300" spc="75" dirty="0">
                <a:solidFill>
                  <a:srgbClr val="8C4F04"/>
                </a:solidFill>
                <a:latin typeface="Century Gothic"/>
                <a:cs typeface="Century Gothic"/>
              </a:rPr>
              <a:t> </a:t>
            </a:r>
            <a:r>
              <a:rPr sz="1300" dirty="0">
                <a:solidFill>
                  <a:srgbClr val="8C4F04"/>
                </a:solidFill>
                <a:latin typeface="Century Gothic"/>
                <a:cs typeface="Century Gothic"/>
              </a:rPr>
              <a:t>–</a:t>
            </a:r>
            <a:r>
              <a:rPr sz="1300" spc="80" dirty="0">
                <a:solidFill>
                  <a:srgbClr val="8C4F04"/>
                </a:solidFill>
                <a:latin typeface="Century Gothic"/>
                <a:cs typeface="Century Gothic"/>
              </a:rPr>
              <a:t> </a:t>
            </a:r>
            <a:r>
              <a:rPr sz="1300" spc="-10" dirty="0">
                <a:solidFill>
                  <a:srgbClr val="8C4F04"/>
                </a:solidFill>
                <a:latin typeface="Century Gothic"/>
                <a:cs typeface="Century Gothic"/>
              </a:rPr>
              <a:t>Demonstrações </a:t>
            </a:r>
            <a:r>
              <a:rPr sz="1300" dirty="0">
                <a:solidFill>
                  <a:srgbClr val="8C4F04"/>
                </a:solidFill>
                <a:latin typeface="Century Gothic"/>
                <a:cs typeface="Century Gothic"/>
              </a:rPr>
              <a:t>Contábeis</a:t>
            </a:r>
            <a:r>
              <a:rPr sz="1300" spc="105" dirty="0">
                <a:solidFill>
                  <a:srgbClr val="8C4F04"/>
                </a:solidFill>
                <a:latin typeface="Century Gothic"/>
                <a:cs typeface="Century Gothic"/>
              </a:rPr>
              <a:t> </a:t>
            </a:r>
            <a:r>
              <a:rPr sz="1300" dirty="0">
                <a:solidFill>
                  <a:srgbClr val="8C4F04"/>
                </a:solidFill>
                <a:latin typeface="Century Gothic"/>
                <a:cs typeface="Century Gothic"/>
              </a:rPr>
              <a:t>do</a:t>
            </a:r>
            <a:r>
              <a:rPr sz="1300" spc="110" dirty="0">
                <a:solidFill>
                  <a:srgbClr val="8C4F04"/>
                </a:solidFill>
                <a:latin typeface="Century Gothic"/>
                <a:cs typeface="Century Gothic"/>
              </a:rPr>
              <a:t> </a:t>
            </a:r>
            <a:r>
              <a:rPr sz="1300" dirty="0">
                <a:solidFill>
                  <a:srgbClr val="8C4F04"/>
                </a:solidFill>
                <a:latin typeface="Century Gothic"/>
                <a:cs typeface="Century Gothic"/>
              </a:rPr>
              <a:t>Manual</a:t>
            </a:r>
            <a:r>
              <a:rPr sz="1300" spc="105" dirty="0">
                <a:solidFill>
                  <a:srgbClr val="8C4F04"/>
                </a:solidFill>
                <a:latin typeface="Century Gothic"/>
                <a:cs typeface="Century Gothic"/>
              </a:rPr>
              <a:t> </a:t>
            </a:r>
            <a:r>
              <a:rPr sz="1300" dirty="0">
                <a:solidFill>
                  <a:srgbClr val="8C4F04"/>
                </a:solidFill>
                <a:latin typeface="Century Gothic"/>
                <a:cs typeface="Century Gothic"/>
              </a:rPr>
              <a:t>de</a:t>
            </a:r>
            <a:r>
              <a:rPr sz="1300" spc="110" dirty="0">
                <a:solidFill>
                  <a:srgbClr val="8C4F04"/>
                </a:solidFill>
                <a:latin typeface="Century Gothic"/>
                <a:cs typeface="Century Gothic"/>
              </a:rPr>
              <a:t> </a:t>
            </a:r>
            <a:r>
              <a:rPr sz="1300" dirty="0">
                <a:solidFill>
                  <a:srgbClr val="8C4F04"/>
                </a:solidFill>
                <a:latin typeface="Century Gothic"/>
                <a:cs typeface="Century Gothic"/>
              </a:rPr>
              <a:t>Contabilidade</a:t>
            </a:r>
            <a:r>
              <a:rPr sz="1300" spc="105" dirty="0">
                <a:solidFill>
                  <a:srgbClr val="8C4F04"/>
                </a:solidFill>
                <a:latin typeface="Century Gothic"/>
                <a:cs typeface="Century Gothic"/>
              </a:rPr>
              <a:t> </a:t>
            </a:r>
            <a:r>
              <a:rPr sz="1300" dirty="0">
                <a:solidFill>
                  <a:srgbClr val="8C4F04"/>
                </a:solidFill>
                <a:latin typeface="Century Gothic"/>
                <a:cs typeface="Century Gothic"/>
              </a:rPr>
              <a:t>Aplicada</a:t>
            </a:r>
            <a:r>
              <a:rPr sz="1300" spc="110" dirty="0">
                <a:solidFill>
                  <a:srgbClr val="8C4F04"/>
                </a:solidFill>
                <a:latin typeface="Century Gothic"/>
                <a:cs typeface="Century Gothic"/>
              </a:rPr>
              <a:t> </a:t>
            </a:r>
            <a:r>
              <a:rPr sz="1300" dirty="0">
                <a:solidFill>
                  <a:srgbClr val="8C4F04"/>
                </a:solidFill>
                <a:latin typeface="Century Gothic"/>
                <a:cs typeface="Century Gothic"/>
              </a:rPr>
              <a:t>ao</a:t>
            </a:r>
            <a:r>
              <a:rPr sz="1300" spc="110" dirty="0">
                <a:solidFill>
                  <a:srgbClr val="8C4F04"/>
                </a:solidFill>
                <a:latin typeface="Century Gothic"/>
                <a:cs typeface="Century Gothic"/>
              </a:rPr>
              <a:t> </a:t>
            </a:r>
            <a:r>
              <a:rPr sz="1300" dirty="0">
                <a:solidFill>
                  <a:srgbClr val="8C4F04"/>
                </a:solidFill>
                <a:latin typeface="Century Gothic"/>
                <a:cs typeface="Century Gothic"/>
              </a:rPr>
              <a:t>Setor</a:t>
            </a:r>
            <a:r>
              <a:rPr sz="1300" spc="105" dirty="0">
                <a:solidFill>
                  <a:srgbClr val="8C4F04"/>
                </a:solidFill>
                <a:latin typeface="Century Gothic"/>
                <a:cs typeface="Century Gothic"/>
              </a:rPr>
              <a:t> </a:t>
            </a:r>
            <a:r>
              <a:rPr sz="1300" spc="-10" dirty="0">
                <a:solidFill>
                  <a:srgbClr val="8C4F04"/>
                </a:solidFill>
                <a:latin typeface="Century Gothic"/>
                <a:cs typeface="Century Gothic"/>
              </a:rPr>
              <a:t>Público, </a:t>
            </a:r>
            <a:r>
              <a:rPr sz="1300" spc="-80" dirty="0">
                <a:solidFill>
                  <a:srgbClr val="8C4F04"/>
                </a:solidFill>
                <a:latin typeface="Century Gothic"/>
                <a:cs typeface="Century Gothic"/>
              </a:rPr>
              <a:t>da</a:t>
            </a:r>
            <a:r>
              <a:rPr sz="1300" spc="30" dirty="0">
                <a:solidFill>
                  <a:srgbClr val="8C4F04"/>
                </a:solidFill>
                <a:latin typeface="Century Gothic"/>
                <a:cs typeface="Century Gothic"/>
              </a:rPr>
              <a:t> </a:t>
            </a:r>
            <a:r>
              <a:rPr sz="1300" dirty="0">
                <a:solidFill>
                  <a:srgbClr val="8C4F04"/>
                </a:solidFill>
                <a:latin typeface="Century Gothic"/>
                <a:cs typeface="Century Gothic"/>
              </a:rPr>
              <a:t>Secretaria</a:t>
            </a:r>
            <a:r>
              <a:rPr sz="1300" spc="35" dirty="0">
                <a:solidFill>
                  <a:srgbClr val="8C4F04"/>
                </a:solidFill>
                <a:latin typeface="Century Gothic"/>
                <a:cs typeface="Century Gothic"/>
              </a:rPr>
              <a:t> </a:t>
            </a:r>
            <a:r>
              <a:rPr sz="1300" dirty="0">
                <a:solidFill>
                  <a:srgbClr val="8C4F04"/>
                </a:solidFill>
                <a:latin typeface="Century Gothic"/>
                <a:cs typeface="Century Gothic"/>
              </a:rPr>
              <a:t>do</a:t>
            </a:r>
            <a:r>
              <a:rPr sz="1300" spc="30" dirty="0">
                <a:solidFill>
                  <a:srgbClr val="8C4F04"/>
                </a:solidFill>
                <a:latin typeface="Century Gothic"/>
                <a:cs typeface="Century Gothic"/>
              </a:rPr>
              <a:t> </a:t>
            </a:r>
            <a:r>
              <a:rPr sz="1300" dirty="0">
                <a:solidFill>
                  <a:srgbClr val="8C4F04"/>
                </a:solidFill>
                <a:latin typeface="Century Gothic"/>
                <a:cs typeface="Century Gothic"/>
              </a:rPr>
              <a:t>Tesouro</a:t>
            </a:r>
            <a:r>
              <a:rPr sz="1300" spc="35" dirty="0">
                <a:solidFill>
                  <a:srgbClr val="8C4F04"/>
                </a:solidFill>
                <a:latin typeface="Century Gothic"/>
                <a:cs typeface="Century Gothic"/>
              </a:rPr>
              <a:t> </a:t>
            </a:r>
            <a:r>
              <a:rPr sz="1300" dirty="0">
                <a:solidFill>
                  <a:srgbClr val="8C4F04"/>
                </a:solidFill>
                <a:latin typeface="Century Gothic"/>
                <a:cs typeface="Century Gothic"/>
              </a:rPr>
              <a:t>Nacional</a:t>
            </a:r>
            <a:r>
              <a:rPr sz="1300" spc="30" dirty="0">
                <a:solidFill>
                  <a:srgbClr val="8C4F04"/>
                </a:solidFill>
                <a:latin typeface="Century Gothic"/>
                <a:cs typeface="Century Gothic"/>
              </a:rPr>
              <a:t> </a:t>
            </a:r>
            <a:r>
              <a:rPr sz="1300" spc="-10" dirty="0">
                <a:solidFill>
                  <a:srgbClr val="8C4F04"/>
                </a:solidFill>
                <a:latin typeface="Century Gothic"/>
                <a:cs typeface="Century Gothic"/>
              </a:rPr>
              <a:t>(STN).</a:t>
            </a:r>
            <a:endParaRPr sz="1300">
              <a:latin typeface="Century Gothic"/>
              <a:cs typeface="Century Gothic"/>
            </a:endParaRPr>
          </a:p>
        </p:txBody>
      </p:sp>
      <p:sp>
        <p:nvSpPr>
          <p:cNvPr id="13" name="object 13"/>
          <p:cNvSpPr txBox="1"/>
          <p:nvPr/>
        </p:nvSpPr>
        <p:spPr>
          <a:xfrm>
            <a:off x="1305717" y="7085170"/>
            <a:ext cx="10883265" cy="2346325"/>
          </a:xfrm>
          <a:prstGeom prst="rect">
            <a:avLst/>
          </a:prstGeom>
        </p:spPr>
        <p:txBody>
          <a:bodyPr vert="horz" wrap="square" lIns="0" tIns="107950" rIns="0" bIns="0" rtlCol="0">
            <a:spAutoFit/>
          </a:bodyPr>
          <a:lstStyle/>
          <a:p>
            <a:pPr marL="13335">
              <a:lnSpc>
                <a:spcPct val="100000"/>
              </a:lnSpc>
              <a:spcBef>
                <a:spcPts val="850"/>
              </a:spcBef>
            </a:pPr>
            <a:r>
              <a:rPr sz="1800" spc="60" dirty="0">
                <a:solidFill>
                  <a:srgbClr val="8C4F04"/>
                </a:solidFill>
                <a:latin typeface="Century Gothic"/>
                <a:cs typeface="Century Gothic"/>
              </a:rPr>
              <a:t>Principais</a:t>
            </a:r>
            <a:r>
              <a:rPr sz="1800" spc="65" dirty="0">
                <a:solidFill>
                  <a:srgbClr val="8C4F04"/>
                </a:solidFill>
                <a:latin typeface="Century Gothic"/>
                <a:cs typeface="Century Gothic"/>
              </a:rPr>
              <a:t> </a:t>
            </a:r>
            <a:r>
              <a:rPr sz="1800" dirty="0">
                <a:solidFill>
                  <a:srgbClr val="8C4F04"/>
                </a:solidFill>
                <a:latin typeface="Century Gothic"/>
                <a:cs typeface="Century Gothic"/>
              </a:rPr>
              <a:t>Práticas</a:t>
            </a:r>
            <a:r>
              <a:rPr sz="1800" spc="70" dirty="0">
                <a:solidFill>
                  <a:srgbClr val="8C4F04"/>
                </a:solidFill>
                <a:latin typeface="Century Gothic"/>
                <a:cs typeface="Century Gothic"/>
              </a:rPr>
              <a:t> </a:t>
            </a:r>
            <a:r>
              <a:rPr sz="1800" spc="-10" dirty="0">
                <a:solidFill>
                  <a:srgbClr val="8C4F04"/>
                </a:solidFill>
                <a:latin typeface="Century Gothic"/>
                <a:cs typeface="Century Gothic"/>
              </a:rPr>
              <a:t>Contábeis</a:t>
            </a:r>
            <a:endParaRPr sz="1800">
              <a:latin typeface="Century Gothic"/>
              <a:cs typeface="Century Gothic"/>
            </a:endParaRPr>
          </a:p>
          <a:p>
            <a:pPr marL="12700" marR="5080" indent="635">
              <a:lnSpc>
                <a:spcPct val="100000"/>
              </a:lnSpc>
              <a:spcBef>
                <a:spcPts val="540"/>
              </a:spcBef>
            </a:pPr>
            <a:r>
              <a:rPr sz="1300" dirty="0">
                <a:solidFill>
                  <a:srgbClr val="8C4F04"/>
                </a:solidFill>
                <a:latin typeface="Century Gothic"/>
                <a:cs typeface="Century Gothic"/>
              </a:rPr>
              <a:t>As</a:t>
            </a:r>
            <a:r>
              <a:rPr sz="1300" spc="114" dirty="0">
                <a:solidFill>
                  <a:srgbClr val="8C4F04"/>
                </a:solidFill>
                <a:latin typeface="Century Gothic"/>
                <a:cs typeface="Century Gothic"/>
              </a:rPr>
              <a:t> </a:t>
            </a:r>
            <a:r>
              <a:rPr sz="1300" dirty="0">
                <a:solidFill>
                  <a:srgbClr val="8C4F04"/>
                </a:solidFill>
                <a:latin typeface="Century Gothic"/>
                <a:cs typeface="Century Gothic"/>
              </a:rPr>
              <a:t>principais</a:t>
            </a:r>
            <a:r>
              <a:rPr sz="1300" spc="114" dirty="0">
                <a:solidFill>
                  <a:srgbClr val="8C4F04"/>
                </a:solidFill>
                <a:latin typeface="Century Gothic"/>
                <a:cs typeface="Century Gothic"/>
              </a:rPr>
              <a:t> </a:t>
            </a:r>
            <a:r>
              <a:rPr sz="1300" dirty="0">
                <a:solidFill>
                  <a:srgbClr val="8C4F04"/>
                </a:solidFill>
                <a:latin typeface="Century Gothic"/>
                <a:cs typeface="Century Gothic"/>
              </a:rPr>
              <a:t>práticas</a:t>
            </a:r>
            <a:r>
              <a:rPr sz="1300" spc="114" dirty="0">
                <a:solidFill>
                  <a:srgbClr val="8C4F04"/>
                </a:solidFill>
                <a:latin typeface="Century Gothic"/>
                <a:cs typeface="Century Gothic"/>
              </a:rPr>
              <a:t> </a:t>
            </a:r>
            <a:r>
              <a:rPr sz="1300" dirty="0">
                <a:solidFill>
                  <a:srgbClr val="8C4F04"/>
                </a:solidFill>
                <a:latin typeface="Century Gothic"/>
                <a:cs typeface="Century Gothic"/>
              </a:rPr>
              <a:t>contábeis</a:t>
            </a:r>
            <a:r>
              <a:rPr sz="1300" spc="114" dirty="0">
                <a:solidFill>
                  <a:srgbClr val="8C4F04"/>
                </a:solidFill>
                <a:latin typeface="Century Gothic"/>
                <a:cs typeface="Century Gothic"/>
              </a:rPr>
              <a:t> </a:t>
            </a:r>
            <a:r>
              <a:rPr sz="1300" dirty="0">
                <a:solidFill>
                  <a:srgbClr val="8C4F04"/>
                </a:solidFill>
                <a:latin typeface="Century Gothic"/>
                <a:cs typeface="Century Gothic"/>
              </a:rPr>
              <a:t>utilizadas</a:t>
            </a:r>
            <a:r>
              <a:rPr sz="1300" spc="120" dirty="0">
                <a:solidFill>
                  <a:srgbClr val="8C4F04"/>
                </a:solidFill>
                <a:latin typeface="Century Gothic"/>
                <a:cs typeface="Century Gothic"/>
              </a:rPr>
              <a:t> </a:t>
            </a:r>
            <a:r>
              <a:rPr sz="1300" dirty="0">
                <a:solidFill>
                  <a:srgbClr val="8C4F04"/>
                </a:solidFill>
                <a:latin typeface="Century Gothic"/>
                <a:cs typeface="Century Gothic"/>
              </a:rPr>
              <a:t>na</a:t>
            </a:r>
            <a:r>
              <a:rPr sz="1300" spc="114" dirty="0">
                <a:solidFill>
                  <a:srgbClr val="8C4F04"/>
                </a:solidFill>
                <a:latin typeface="Century Gothic"/>
                <a:cs typeface="Century Gothic"/>
              </a:rPr>
              <a:t> </a:t>
            </a:r>
            <a:r>
              <a:rPr sz="1300" spc="-45" dirty="0">
                <a:solidFill>
                  <a:srgbClr val="8C4F04"/>
                </a:solidFill>
                <a:latin typeface="Century Gothic"/>
                <a:cs typeface="Century Gothic"/>
              </a:rPr>
              <a:t>preparação</a:t>
            </a:r>
            <a:r>
              <a:rPr sz="1300" spc="114" dirty="0">
                <a:solidFill>
                  <a:srgbClr val="8C4F04"/>
                </a:solidFill>
                <a:latin typeface="Century Gothic"/>
                <a:cs typeface="Century Gothic"/>
              </a:rPr>
              <a:t> </a:t>
            </a:r>
            <a:r>
              <a:rPr sz="1300" dirty="0">
                <a:solidFill>
                  <a:srgbClr val="8C4F04"/>
                </a:solidFill>
                <a:latin typeface="Century Gothic"/>
                <a:cs typeface="Century Gothic"/>
              </a:rPr>
              <a:t>das</a:t>
            </a:r>
            <a:r>
              <a:rPr sz="1300" spc="114" dirty="0">
                <a:solidFill>
                  <a:srgbClr val="8C4F04"/>
                </a:solidFill>
                <a:latin typeface="Century Gothic"/>
                <a:cs typeface="Century Gothic"/>
              </a:rPr>
              <a:t> </a:t>
            </a:r>
            <a:r>
              <a:rPr sz="1300" dirty="0">
                <a:solidFill>
                  <a:srgbClr val="8C4F04"/>
                </a:solidFill>
                <a:latin typeface="Century Gothic"/>
                <a:cs typeface="Century Gothic"/>
              </a:rPr>
              <a:t>demonstrações</a:t>
            </a:r>
            <a:r>
              <a:rPr sz="1300" spc="114" dirty="0">
                <a:solidFill>
                  <a:srgbClr val="8C4F04"/>
                </a:solidFill>
                <a:latin typeface="Century Gothic"/>
                <a:cs typeface="Century Gothic"/>
              </a:rPr>
              <a:t> </a:t>
            </a:r>
            <a:r>
              <a:rPr sz="1300" dirty="0">
                <a:solidFill>
                  <a:srgbClr val="8C4F04"/>
                </a:solidFill>
                <a:latin typeface="Century Gothic"/>
                <a:cs typeface="Century Gothic"/>
              </a:rPr>
              <a:t>contábeis</a:t>
            </a:r>
            <a:r>
              <a:rPr sz="1300" spc="120" dirty="0">
                <a:solidFill>
                  <a:srgbClr val="8C4F04"/>
                </a:solidFill>
                <a:latin typeface="Century Gothic"/>
                <a:cs typeface="Century Gothic"/>
              </a:rPr>
              <a:t> </a:t>
            </a:r>
            <a:r>
              <a:rPr sz="1300" dirty="0">
                <a:solidFill>
                  <a:srgbClr val="8C4F04"/>
                </a:solidFill>
                <a:latin typeface="Century Gothic"/>
                <a:cs typeface="Century Gothic"/>
              </a:rPr>
              <a:t>estão</a:t>
            </a:r>
            <a:r>
              <a:rPr sz="1300" spc="114" dirty="0">
                <a:solidFill>
                  <a:srgbClr val="8C4F04"/>
                </a:solidFill>
                <a:latin typeface="Century Gothic"/>
                <a:cs typeface="Century Gothic"/>
              </a:rPr>
              <a:t> </a:t>
            </a:r>
            <a:r>
              <a:rPr sz="1300" dirty="0">
                <a:solidFill>
                  <a:srgbClr val="8C4F04"/>
                </a:solidFill>
                <a:latin typeface="Century Gothic"/>
                <a:cs typeface="Century Gothic"/>
              </a:rPr>
              <a:t>definidas</a:t>
            </a:r>
            <a:r>
              <a:rPr sz="1300" spc="114" dirty="0">
                <a:solidFill>
                  <a:srgbClr val="8C4F04"/>
                </a:solidFill>
                <a:latin typeface="Century Gothic"/>
                <a:cs typeface="Century Gothic"/>
              </a:rPr>
              <a:t> </a:t>
            </a:r>
            <a:r>
              <a:rPr sz="1300" spc="-130" dirty="0">
                <a:solidFill>
                  <a:srgbClr val="8C4F04"/>
                </a:solidFill>
                <a:latin typeface="Century Gothic"/>
                <a:cs typeface="Century Gothic"/>
              </a:rPr>
              <a:t>a</a:t>
            </a:r>
            <a:r>
              <a:rPr sz="1300" spc="114" dirty="0">
                <a:solidFill>
                  <a:srgbClr val="8C4F04"/>
                </a:solidFill>
                <a:latin typeface="Century Gothic"/>
                <a:cs typeface="Century Gothic"/>
              </a:rPr>
              <a:t> </a:t>
            </a:r>
            <a:r>
              <a:rPr sz="1300" dirty="0">
                <a:solidFill>
                  <a:srgbClr val="8C4F04"/>
                </a:solidFill>
                <a:latin typeface="Century Gothic"/>
                <a:cs typeface="Century Gothic"/>
              </a:rPr>
              <a:t>seguir.</a:t>
            </a:r>
            <a:r>
              <a:rPr sz="1300" spc="114" dirty="0">
                <a:solidFill>
                  <a:srgbClr val="8C4F04"/>
                </a:solidFill>
                <a:latin typeface="Century Gothic"/>
                <a:cs typeface="Century Gothic"/>
              </a:rPr>
              <a:t> </a:t>
            </a:r>
            <a:r>
              <a:rPr sz="1300" spc="80" dirty="0">
                <a:solidFill>
                  <a:srgbClr val="8C4F04"/>
                </a:solidFill>
                <a:latin typeface="Century Gothic"/>
                <a:cs typeface="Century Gothic"/>
              </a:rPr>
              <a:t>Essas</a:t>
            </a:r>
            <a:r>
              <a:rPr sz="1300" spc="120" dirty="0">
                <a:solidFill>
                  <a:srgbClr val="8C4F04"/>
                </a:solidFill>
                <a:latin typeface="Century Gothic"/>
                <a:cs typeface="Century Gothic"/>
              </a:rPr>
              <a:t> </a:t>
            </a:r>
            <a:r>
              <a:rPr sz="1300" dirty="0">
                <a:solidFill>
                  <a:srgbClr val="8C4F04"/>
                </a:solidFill>
                <a:latin typeface="Century Gothic"/>
                <a:cs typeface="Century Gothic"/>
              </a:rPr>
              <a:t>políticas</a:t>
            </a:r>
            <a:r>
              <a:rPr sz="1300" spc="114" dirty="0">
                <a:solidFill>
                  <a:srgbClr val="8C4F04"/>
                </a:solidFill>
                <a:latin typeface="Century Gothic"/>
                <a:cs typeface="Century Gothic"/>
              </a:rPr>
              <a:t> </a:t>
            </a:r>
            <a:r>
              <a:rPr sz="1300" spc="-25" dirty="0">
                <a:solidFill>
                  <a:srgbClr val="8C4F04"/>
                </a:solidFill>
                <a:latin typeface="Century Gothic"/>
                <a:cs typeface="Century Gothic"/>
              </a:rPr>
              <a:t>vêm </a:t>
            </a:r>
            <a:r>
              <a:rPr sz="1300" dirty="0">
                <a:solidFill>
                  <a:srgbClr val="8C4F04"/>
                </a:solidFill>
                <a:latin typeface="Century Gothic"/>
                <a:cs typeface="Century Gothic"/>
              </a:rPr>
              <a:t>sendo</a:t>
            </a:r>
            <a:r>
              <a:rPr sz="1300" spc="70" dirty="0">
                <a:solidFill>
                  <a:srgbClr val="8C4F04"/>
                </a:solidFill>
                <a:latin typeface="Century Gothic"/>
                <a:cs typeface="Century Gothic"/>
              </a:rPr>
              <a:t> </a:t>
            </a:r>
            <a:r>
              <a:rPr sz="1300" spc="-20" dirty="0">
                <a:solidFill>
                  <a:srgbClr val="8C4F04"/>
                </a:solidFill>
                <a:latin typeface="Century Gothic"/>
                <a:cs typeface="Century Gothic"/>
              </a:rPr>
              <a:t>aplicadas</a:t>
            </a:r>
            <a:r>
              <a:rPr sz="1300" spc="75" dirty="0">
                <a:solidFill>
                  <a:srgbClr val="8C4F04"/>
                </a:solidFill>
                <a:latin typeface="Century Gothic"/>
                <a:cs typeface="Century Gothic"/>
              </a:rPr>
              <a:t> </a:t>
            </a:r>
            <a:r>
              <a:rPr sz="1300" spc="-20" dirty="0">
                <a:solidFill>
                  <a:srgbClr val="8C4F04"/>
                </a:solidFill>
                <a:latin typeface="Century Gothic"/>
                <a:cs typeface="Century Gothic"/>
              </a:rPr>
              <a:t>de</a:t>
            </a:r>
            <a:r>
              <a:rPr sz="1300" spc="70" dirty="0">
                <a:solidFill>
                  <a:srgbClr val="8C4F04"/>
                </a:solidFill>
                <a:latin typeface="Century Gothic"/>
                <a:cs typeface="Century Gothic"/>
              </a:rPr>
              <a:t> </a:t>
            </a:r>
            <a:r>
              <a:rPr sz="1300" dirty="0">
                <a:solidFill>
                  <a:srgbClr val="8C4F04"/>
                </a:solidFill>
                <a:latin typeface="Century Gothic"/>
                <a:cs typeface="Century Gothic"/>
              </a:rPr>
              <a:t>modo</a:t>
            </a:r>
            <a:r>
              <a:rPr sz="1300" spc="75" dirty="0">
                <a:solidFill>
                  <a:srgbClr val="8C4F04"/>
                </a:solidFill>
                <a:latin typeface="Century Gothic"/>
                <a:cs typeface="Century Gothic"/>
              </a:rPr>
              <a:t> </a:t>
            </a:r>
            <a:r>
              <a:rPr sz="1300" dirty="0">
                <a:solidFill>
                  <a:srgbClr val="8C4F04"/>
                </a:solidFill>
                <a:latin typeface="Century Gothic"/>
                <a:cs typeface="Century Gothic"/>
              </a:rPr>
              <a:t>consistente</a:t>
            </a:r>
            <a:r>
              <a:rPr sz="1300" spc="70" dirty="0">
                <a:solidFill>
                  <a:srgbClr val="8C4F04"/>
                </a:solidFill>
                <a:latin typeface="Century Gothic"/>
                <a:cs typeface="Century Gothic"/>
              </a:rPr>
              <a:t> </a:t>
            </a:r>
            <a:r>
              <a:rPr sz="1300" dirty="0">
                <a:solidFill>
                  <a:srgbClr val="8C4F04"/>
                </a:solidFill>
                <a:latin typeface="Century Gothic"/>
                <a:cs typeface="Century Gothic"/>
              </a:rPr>
              <a:t>em</a:t>
            </a:r>
            <a:r>
              <a:rPr sz="1300" spc="75" dirty="0">
                <a:solidFill>
                  <a:srgbClr val="8C4F04"/>
                </a:solidFill>
                <a:latin typeface="Century Gothic"/>
                <a:cs typeface="Century Gothic"/>
              </a:rPr>
              <a:t> </a:t>
            </a:r>
            <a:r>
              <a:rPr sz="1300" dirty="0">
                <a:solidFill>
                  <a:srgbClr val="8C4F04"/>
                </a:solidFill>
                <a:latin typeface="Century Gothic"/>
                <a:cs typeface="Century Gothic"/>
              </a:rPr>
              <a:t>todos</a:t>
            </a:r>
            <a:r>
              <a:rPr sz="1300" spc="70" dirty="0">
                <a:solidFill>
                  <a:srgbClr val="8C4F04"/>
                </a:solidFill>
                <a:latin typeface="Century Gothic"/>
                <a:cs typeface="Century Gothic"/>
              </a:rPr>
              <a:t> </a:t>
            </a:r>
            <a:r>
              <a:rPr sz="1300" dirty="0">
                <a:solidFill>
                  <a:srgbClr val="8C4F04"/>
                </a:solidFill>
                <a:latin typeface="Century Gothic"/>
                <a:cs typeface="Century Gothic"/>
              </a:rPr>
              <a:t>os</a:t>
            </a:r>
            <a:r>
              <a:rPr sz="1300" spc="75" dirty="0">
                <a:solidFill>
                  <a:srgbClr val="8C4F04"/>
                </a:solidFill>
                <a:latin typeface="Century Gothic"/>
                <a:cs typeface="Century Gothic"/>
              </a:rPr>
              <a:t> </a:t>
            </a:r>
            <a:r>
              <a:rPr sz="1300" dirty="0">
                <a:solidFill>
                  <a:srgbClr val="8C4F04"/>
                </a:solidFill>
                <a:latin typeface="Century Gothic"/>
                <a:cs typeface="Century Gothic"/>
              </a:rPr>
              <a:t>períodos</a:t>
            </a:r>
            <a:r>
              <a:rPr sz="1300" spc="75" dirty="0">
                <a:solidFill>
                  <a:srgbClr val="8C4F04"/>
                </a:solidFill>
                <a:latin typeface="Century Gothic"/>
                <a:cs typeface="Century Gothic"/>
              </a:rPr>
              <a:t> </a:t>
            </a:r>
            <a:r>
              <a:rPr sz="1300" dirty="0">
                <a:solidFill>
                  <a:srgbClr val="8C4F04"/>
                </a:solidFill>
                <a:latin typeface="Century Gothic"/>
                <a:cs typeface="Century Gothic"/>
              </a:rPr>
              <a:t>apresentados,</a:t>
            </a:r>
            <a:r>
              <a:rPr sz="1300" spc="70" dirty="0">
                <a:solidFill>
                  <a:srgbClr val="8C4F04"/>
                </a:solidFill>
                <a:latin typeface="Century Gothic"/>
                <a:cs typeface="Century Gothic"/>
              </a:rPr>
              <a:t> </a:t>
            </a:r>
            <a:r>
              <a:rPr sz="1300" dirty="0">
                <a:solidFill>
                  <a:srgbClr val="8C4F04"/>
                </a:solidFill>
                <a:latin typeface="Century Gothic"/>
                <a:cs typeface="Century Gothic"/>
              </a:rPr>
              <a:t>salvo</a:t>
            </a:r>
            <a:r>
              <a:rPr sz="1300" spc="75" dirty="0">
                <a:solidFill>
                  <a:srgbClr val="8C4F04"/>
                </a:solidFill>
                <a:latin typeface="Century Gothic"/>
                <a:cs typeface="Century Gothic"/>
              </a:rPr>
              <a:t> </a:t>
            </a:r>
            <a:r>
              <a:rPr sz="1300" dirty="0">
                <a:solidFill>
                  <a:srgbClr val="8C4F04"/>
                </a:solidFill>
                <a:latin typeface="Century Gothic"/>
                <a:cs typeface="Century Gothic"/>
              </a:rPr>
              <a:t>disposição</a:t>
            </a:r>
            <a:r>
              <a:rPr sz="1300" spc="70" dirty="0">
                <a:solidFill>
                  <a:srgbClr val="8C4F04"/>
                </a:solidFill>
                <a:latin typeface="Century Gothic"/>
                <a:cs typeface="Century Gothic"/>
              </a:rPr>
              <a:t> </a:t>
            </a:r>
            <a:r>
              <a:rPr sz="1300" dirty="0">
                <a:solidFill>
                  <a:srgbClr val="8C4F04"/>
                </a:solidFill>
                <a:latin typeface="Century Gothic"/>
                <a:cs typeface="Century Gothic"/>
              </a:rPr>
              <a:t>em</a:t>
            </a:r>
            <a:r>
              <a:rPr sz="1300" spc="75" dirty="0">
                <a:solidFill>
                  <a:srgbClr val="8C4F04"/>
                </a:solidFill>
                <a:latin typeface="Century Gothic"/>
                <a:cs typeface="Century Gothic"/>
              </a:rPr>
              <a:t> </a:t>
            </a:r>
            <a:r>
              <a:rPr sz="1300" spc="-10" dirty="0">
                <a:solidFill>
                  <a:srgbClr val="8C4F04"/>
                </a:solidFill>
                <a:latin typeface="Century Gothic"/>
                <a:cs typeface="Century Gothic"/>
              </a:rPr>
              <a:t>contrário.</a:t>
            </a:r>
            <a:endParaRPr sz="1300">
              <a:latin typeface="Century Gothic"/>
              <a:cs typeface="Century Gothic"/>
            </a:endParaRPr>
          </a:p>
          <a:p>
            <a:pPr marL="13335">
              <a:lnSpc>
                <a:spcPct val="100000"/>
              </a:lnSpc>
              <a:spcBef>
                <a:spcPts val="944"/>
              </a:spcBef>
            </a:pPr>
            <a:r>
              <a:rPr sz="1800" dirty="0">
                <a:solidFill>
                  <a:srgbClr val="8C4F04"/>
                </a:solidFill>
                <a:latin typeface="Century Gothic"/>
                <a:cs typeface="Century Gothic"/>
              </a:rPr>
              <a:t>a)</a:t>
            </a:r>
            <a:r>
              <a:rPr sz="1800" spc="450" dirty="0">
                <a:solidFill>
                  <a:srgbClr val="8C4F04"/>
                </a:solidFill>
                <a:latin typeface="Century Gothic"/>
                <a:cs typeface="Century Gothic"/>
              </a:rPr>
              <a:t> </a:t>
            </a:r>
            <a:r>
              <a:rPr sz="1800" spc="-65" dirty="0">
                <a:solidFill>
                  <a:srgbClr val="8C4F04"/>
                </a:solidFill>
                <a:latin typeface="Century Gothic"/>
                <a:cs typeface="Century Gothic"/>
              </a:rPr>
              <a:t>Caixa</a:t>
            </a:r>
            <a:r>
              <a:rPr sz="1800" spc="5" dirty="0">
                <a:solidFill>
                  <a:srgbClr val="8C4F04"/>
                </a:solidFill>
                <a:latin typeface="Century Gothic"/>
                <a:cs typeface="Century Gothic"/>
              </a:rPr>
              <a:t> </a:t>
            </a:r>
            <a:r>
              <a:rPr sz="1800" dirty="0">
                <a:solidFill>
                  <a:srgbClr val="8C4F04"/>
                </a:solidFill>
                <a:latin typeface="Century Gothic"/>
                <a:cs typeface="Century Gothic"/>
              </a:rPr>
              <a:t>e Equivalentes</a:t>
            </a:r>
            <a:r>
              <a:rPr sz="1800" spc="5" dirty="0">
                <a:solidFill>
                  <a:srgbClr val="8C4F04"/>
                </a:solidFill>
                <a:latin typeface="Century Gothic"/>
                <a:cs typeface="Century Gothic"/>
              </a:rPr>
              <a:t> </a:t>
            </a:r>
            <a:r>
              <a:rPr sz="1800" spc="-30" dirty="0">
                <a:solidFill>
                  <a:srgbClr val="8C4F04"/>
                </a:solidFill>
                <a:latin typeface="Century Gothic"/>
                <a:cs typeface="Century Gothic"/>
              </a:rPr>
              <a:t>de</a:t>
            </a:r>
            <a:r>
              <a:rPr sz="1800" spc="5" dirty="0">
                <a:solidFill>
                  <a:srgbClr val="8C4F04"/>
                </a:solidFill>
                <a:latin typeface="Century Gothic"/>
                <a:cs typeface="Century Gothic"/>
              </a:rPr>
              <a:t> </a:t>
            </a:r>
            <a:r>
              <a:rPr sz="1800" spc="-10" dirty="0">
                <a:solidFill>
                  <a:srgbClr val="8C4F04"/>
                </a:solidFill>
                <a:latin typeface="Century Gothic"/>
                <a:cs typeface="Century Gothic"/>
              </a:rPr>
              <a:t>Caixa</a:t>
            </a:r>
            <a:endParaRPr sz="1800">
              <a:latin typeface="Century Gothic"/>
              <a:cs typeface="Century Gothic"/>
            </a:endParaRPr>
          </a:p>
          <a:p>
            <a:pPr marL="358775" marR="10795" indent="-1270" algn="just">
              <a:lnSpc>
                <a:spcPct val="100000"/>
              </a:lnSpc>
              <a:spcBef>
                <a:spcPts val="795"/>
              </a:spcBef>
            </a:pPr>
            <a:r>
              <a:rPr sz="1300" spc="45" dirty="0">
                <a:solidFill>
                  <a:srgbClr val="8C4F04"/>
                </a:solidFill>
                <a:latin typeface="Century Gothic"/>
                <a:cs typeface="Century Gothic"/>
              </a:rPr>
              <a:t>Os</a:t>
            </a:r>
            <a:r>
              <a:rPr sz="1300" spc="-80" dirty="0">
                <a:solidFill>
                  <a:srgbClr val="8C4F04"/>
                </a:solidFill>
                <a:latin typeface="Century Gothic"/>
                <a:cs typeface="Century Gothic"/>
              </a:rPr>
              <a:t> </a:t>
            </a:r>
            <a:r>
              <a:rPr sz="1300" spc="40" dirty="0">
                <a:solidFill>
                  <a:srgbClr val="8C4F04"/>
                </a:solidFill>
                <a:latin typeface="Century Gothic"/>
                <a:cs typeface="Century Gothic"/>
              </a:rPr>
              <a:t>recursos</a:t>
            </a:r>
            <a:r>
              <a:rPr sz="1300" spc="-80" dirty="0">
                <a:solidFill>
                  <a:srgbClr val="8C4F04"/>
                </a:solidFill>
                <a:latin typeface="Century Gothic"/>
                <a:cs typeface="Century Gothic"/>
              </a:rPr>
              <a:t> </a:t>
            </a:r>
            <a:r>
              <a:rPr sz="1300" spc="35" dirty="0">
                <a:solidFill>
                  <a:srgbClr val="8C4F04"/>
                </a:solidFill>
                <a:latin typeface="Century Gothic"/>
                <a:cs typeface="Century Gothic"/>
              </a:rPr>
              <a:t>disponíveis</a:t>
            </a:r>
            <a:r>
              <a:rPr sz="1300" spc="-80" dirty="0">
                <a:solidFill>
                  <a:srgbClr val="8C4F04"/>
                </a:solidFill>
                <a:latin typeface="Century Gothic"/>
                <a:cs typeface="Century Gothic"/>
              </a:rPr>
              <a:t> </a:t>
            </a:r>
            <a:r>
              <a:rPr sz="1300" spc="40" dirty="0">
                <a:solidFill>
                  <a:srgbClr val="8C4F04"/>
                </a:solidFill>
                <a:latin typeface="Century Gothic"/>
                <a:cs typeface="Century Gothic"/>
              </a:rPr>
              <a:t>em</a:t>
            </a:r>
            <a:r>
              <a:rPr sz="1300" spc="-80" dirty="0">
                <a:solidFill>
                  <a:srgbClr val="8C4F04"/>
                </a:solidFill>
                <a:latin typeface="Century Gothic"/>
                <a:cs typeface="Century Gothic"/>
              </a:rPr>
              <a:t> </a:t>
            </a:r>
            <a:r>
              <a:rPr sz="1300" spc="-45" dirty="0">
                <a:solidFill>
                  <a:srgbClr val="8C4F04"/>
                </a:solidFill>
                <a:latin typeface="Century Gothic"/>
                <a:cs typeface="Century Gothic"/>
              </a:rPr>
              <a:t>caixa</a:t>
            </a:r>
            <a:r>
              <a:rPr sz="1300" spc="-80" dirty="0">
                <a:solidFill>
                  <a:srgbClr val="8C4F04"/>
                </a:solidFill>
                <a:latin typeface="Century Gothic"/>
                <a:cs typeface="Century Gothic"/>
              </a:rPr>
              <a:t> </a:t>
            </a:r>
            <a:r>
              <a:rPr sz="1300" spc="-70" dirty="0">
                <a:solidFill>
                  <a:srgbClr val="8C4F04"/>
                </a:solidFill>
                <a:latin typeface="Century Gothic"/>
                <a:cs typeface="Century Gothic"/>
              </a:rPr>
              <a:t>e</a:t>
            </a:r>
            <a:r>
              <a:rPr sz="1300" spc="-80" dirty="0">
                <a:solidFill>
                  <a:srgbClr val="8C4F04"/>
                </a:solidFill>
                <a:latin typeface="Century Gothic"/>
                <a:cs typeface="Century Gothic"/>
              </a:rPr>
              <a:t> </a:t>
            </a:r>
            <a:r>
              <a:rPr sz="1300" spc="10" dirty="0">
                <a:solidFill>
                  <a:srgbClr val="8C4F04"/>
                </a:solidFill>
                <a:latin typeface="Century Gothic"/>
                <a:cs typeface="Century Gothic"/>
              </a:rPr>
              <a:t>equivalentes</a:t>
            </a:r>
            <a:r>
              <a:rPr sz="1300" spc="-8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80" dirty="0">
                <a:solidFill>
                  <a:srgbClr val="8C4F04"/>
                </a:solidFill>
                <a:latin typeface="Century Gothic"/>
                <a:cs typeface="Century Gothic"/>
              </a:rPr>
              <a:t> </a:t>
            </a:r>
            <a:r>
              <a:rPr sz="1300" spc="-55" dirty="0">
                <a:solidFill>
                  <a:srgbClr val="8C4F04"/>
                </a:solidFill>
                <a:latin typeface="Century Gothic"/>
                <a:cs typeface="Century Gothic"/>
              </a:rPr>
              <a:t>caixa,</a:t>
            </a:r>
            <a:r>
              <a:rPr sz="1300" spc="-80" dirty="0">
                <a:solidFill>
                  <a:srgbClr val="8C4F04"/>
                </a:solidFill>
                <a:latin typeface="Century Gothic"/>
                <a:cs typeface="Century Gothic"/>
              </a:rPr>
              <a:t> </a:t>
            </a:r>
            <a:r>
              <a:rPr sz="1300" spc="-10" dirty="0">
                <a:solidFill>
                  <a:srgbClr val="8C4F04"/>
                </a:solidFill>
                <a:latin typeface="Century Gothic"/>
                <a:cs typeface="Century Gothic"/>
              </a:rPr>
              <a:t>são</a:t>
            </a:r>
            <a:r>
              <a:rPr sz="1300" spc="-80" dirty="0">
                <a:solidFill>
                  <a:srgbClr val="8C4F04"/>
                </a:solidFill>
                <a:latin typeface="Century Gothic"/>
                <a:cs typeface="Century Gothic"/>
              </a:rPr>
              <a:t> </a:t>
            </a:r>
            <a:r>
              <a:rPr sz="1300" spc="40" dirty="0">
                <a:solidFill>
                  <a:srgbClr val="8C4F04"/>
                </a:solidFill>
                <a:latin typeface="Century Gothic"/>
                <a:cs typeface="Century Gothic"/>
              </a:rPr>
              <a:t>administrados</a:t>
            </a:r>
            <a:r>
              <a:rPr sz="1300" spc="-80" dirty="0">
                <a:solidFill>
                  <a:srgbClr val="8C4F04"/>
                </a:solidFill>
                <a:latin typeface="Century Gothic"/>
                <a:cs typeface="Century Gothic"/>
              </a:rPr>
              <a:t> </a:t>
            </a:r>
            <a:r>
              <a:rPr sz="1300" spc="-10" dirty="0">
                <a:solidFill>
                  <a:srgbClr val="8C4F04"/>
                </a:solidFill>
                <a:latin typeface="Century Gothic"/>
                <a:cs typeface="Century Gothic"/>
              </a:rPr>
              <a:t>pelo</a:t>
            </a:r>
            <a:r>
              <a:rPr sz="1300" spc="-80" dirty="0">
                <a:solidFill>
                  <a:srgbClr val="8C4F04"/>
                </a:solidFill>
                <a:latin typeface="Century Gothic"/>
                <a:cs typeface="Century Gothic"/>
              </a:rPr>
              <a:t> </a:t>
            </a:r>
            <a:r>
              <a:rPr sz="1300" spc="5" dirty="0">
                <a:solidFill>
                  <a:srgbClr val="8C4F04"/>
                </a:solidFill>
                <a:latin typeface="Century Gothic"/>
                <a:cs typeface="Century Gothic"/>
              </a:rPr>
              <a:t>CRMV-</a:t>
            </a:r>
            <a:r>
              <a:rPr sz="1300" spc="-35" dirty="0">
                <a:solidFill>
                  <a:srgbClr val="8C4F04"/>
                </a:solidFill>
                <a:latin typeface="Century Gothic"/>
                <a:cs typeface="Century Gothic"/>
              </a:rPr>
              <a:t>AM,</a:t>
            </a:r>
            <a:r>
              <a:rPr sz="1300" spc="-80" dirty="0">
                <a:solidFill>
                  <a:srgbClr val="8C4F04"/>
                </a:solidFill>
                <a:latin typeface="Century Gothic"/>
                <a:cs typeface="Century Gothic"/>
              </a:rPr>
              <a:t> </a:t>
            </a:r>
            <a:r>
              <a:rPr sz="1300" spc="40" dirty="0">
                <a:solidFill>
                  <a:srgbClr val="8C4F04"/>
                </a:solidFill>
                <a:latin typeface="Century Gothic"/>
                <a:cs typeface="Century Gothic"/>
              </a:rPr>
              <a:t>em</a:t>
            </a:r>
            <a:r>
              <a:rPr sz="1300" spc="-80" dirty="0">
                <a:solidFill>
                  <a:srgbClr val="8C4F04"/>
                </a:solidFill>
                <a:latin typeface="Century Gothic"/>
                <a:cs typeface="Century Gothic"/>
              </a:rPr>
              <a:t> </a:t>
            </a:r>
            <a:r>
              <a:rPr sz="1300" spc="-10" dirty="0">
                <a:solidFill>
                  <a:srgbClr val="8C4F04"/>
                </a:solidFill>
                <a:latin typeface="Century Gothic"/>
                <a:cs typeface="Century Gothic"/>
              </a:rPr>
              <a:t>consonância</a:t>
            </a:r>
            <a:r>
              <a:rPr sz="1300" spc="-80" dirty="0">
                <a:solidFill>
                  <a:srgbClr val="8C4F04"/>
                </a:solidFill>
                <a:latin typeface="Century Gothic"/>
                <a:cs typeface="Century Gothic"/>
              </a:rPr>
              <a:t> ao </a:t>
            </a:r>
            <a:r>
              <a:rPr sz="1300" dirty="0">
                <a:solidFill>
                  <a:srgbClr val="8C4F04"/>
                </a:solidFill>
                <a:latin typeface="Century Gothic"/>
                <a:cs typeface="Century Gothic"/>
              </a:rPr>
              <a:t>que</a:t>
            </a:r>
            <a:r>
              <a:rPr sz="1300" spc="-80" dirty="0">
                <a:solidFill>
                  <a:srgbClr val="8C4F04"/>
                </a:solidFill>
                <a:latin typeface="Century Gothic"/>
                <a:cs typeface="Century Gothic"/>
              </a:rPr>
              <a:t> </a:t>
            </a:r>
            <a:r>
              <a:rPr sz="1300" spc="10" dirty="0">
                <a:solidFill>
                  <a:srgbClr val="8C4F04"/>
                </a:solidFill>
                <a:latin typeface="Century Gothic"/>
                <a:cs typeface="Century Gothic"/>
              </a:rPr>
              <a:t>dispõe</a:t>
            </a:r>
            <a:r>
              <a:rPr sz="1300" spc="-80" dirty="0">
                <a:solidFill>
                  <a:srgbClr val="8C4F04"/>
                </a:solidFill>
                <a:latin typeface="Century Gothic"/>
                <a:cs typeface="Century Gothic"/>
              </a:rPr>
              <a:t> </a:t>
            </a:r>
            <a:r>
              <a:rPr sz="1300" spc="-45" dirty="0">
                <a:solidFill>
                  <a:srgbClr val="8C4F04"/>
                </a:solidFill>
                <a:latin typeface="Century Gothic"/>
                <a:cs typeface="Century Gothic"/>
              </a:rPr>
              <a:t>o</a:t>
            </a:r>
            <a:r>
              <a:rPr sz="1300" spc="-80" dirty="0">
                <a:solidFill>
                  <a:srgbClr val="8C4F04"/>
                </a:solidFill>
                <a:latin typeface="Century Gothic"/>
                <a:cs typeface="Century Gothic"/>
              </a:rPr>
              <a:t> </a:t>
            </a:r>
            <a:r>
              <a:rPr sz="1300" spc="-170" dirty="0">
                <a:solidFill>
                  <a:srgbClr val="8C4F04"/>
                </a:solidFill>
                <a:latin typeface="Century Gothic"/>
                <a:cs typeface="Century Gothic"/>
              </a:rPr>
              <a:t>§</a:t>
            </a:r>
            <a:r>
              <a:rPr sz="1300" spc="-80" dirty="0">
                <a:solidFill>
                  <a:srgbClr val="8C4F04"/>
                </a:solidFill>
                <a:latin typeface="Century Gothic"/>
                <a:cs typeface="Century Gothic"/>
              </a:rPr>
              <a:t> </a:t>
            </a:r>
            <a:r>
              <a:rPr sz="1300" spc="30" dirty="0">
                <a:solidFill>
                  <a:srgbClr val="8C4F04"/>
                </a:solidFill>
                <a:latin typeface="Century Gothic"/>
                <a:cs typeface="Century Gothic"/>
              </a:rPr>
              <a:t>3º</a:t>
            </a:r>
            <a:r>
              <a:rPr sz="1300" spc="15" dirty="0">
                <a:solidFill>
                  <a:srgbClr val="8C4F04"/>
                </a:solidFill>
                <a:latin typeface="Century Gothic"/>
                <a:cs typeface="Century Gothic"/>
              </a:rPr>
              <a:t> </a:t>
            </a:r>
            <a:r>
              <a:rPr sz="1300" spc="-30" dirty="0">
                <a:solidFill>
                  <a:srgbClr val="8C4F04"/>
                </a:solidFill>
                <a:latin typeface="Century Gothic"/>
                <a:cs typeface="Century Gothic"/>
              </a:rPr>
              <a:t>do</a:t>
            </a:r>
            <a:r>
              <a:rPr sz="1300" spc="-50" dirty="0">
                <a:solidFill>
                  <a:srgbClr val="8C4F04"/>
                </a:solidFill>
                <a:latin typeface="Century Gothic"/>
                <a:cs typeface="Century Gothic"/>
              </a:rPr>
              <a:t> </a:t>
            </a:r>
            <a:r>
              <a:rPr sz="1300" spc="5" dirty="0">
                <a:solidFill>
                  <a:srgbClr val="8C4F04"/>
                </a:solidFill>
                <a:latin typeface="Century Gothic"/>
                <a:cs typeface="Century Gothic"/>
              </a:rPr>
              <a:t>art.</a:t>
            </a:r>
            <a:r>
              <a:rPr sz="1300" spc="-50" dirty="0">
                <a:solidFill>
                  <a:srgbClr val="8C4F04"/>
                </a:solidFill>
                <a:latin typeface="Century Gothic"/>
                <a:cs typeface="Century Gothic"/>
              </a:rPr>
              <a:t> </a:t>
            </a:r>
            <a:r>
              <a:rPr sz="1300" spc="-25" dirty="0">
                <a:solidFill>
                  <a:srgbClr val="8C4F04"/>
                </a:solidFill>
                <a:latin typeface="Century Gothic"/>
                <a:cs typeface="Century Gothic"/>
              </a:rPr>
              <a:t>164</a:t>
            </a:r>
            <a:r>
              <a:rPr sz="1300" spc="-50" dirty="0">
                <a:solidFill>
                  <a:srgbClr val="8C4F04"/>
                </a:solidFill>
                <a:latin typeface="Century Gothic"/>
                <a:cs typeface="Century Gothic"/>
              </a:rPr>
              <a:t> </a:t>
            </a:r>
            <a:r>
              <a:rPr sz="1300" spc="-75" dirty="0">
                <a:solidFill>
                  <a:srgbClr val="8C4F04"/>
                </a:solidFill>
                <a:latin typeface="Century Gothic"/>
                <a:cs typeface="Century Gothic"/>
              </a:rPr>
              <a:t>da</a:t>
            </a:r>
            <a:r>
              <a:rPr sz="1300" spc="-50" dirty="0">
                <a:solidFill>
                  <a:srgbClr val="8C4F04"/>
                </a:solidFill>
                <a:latin typeface="Century Gothic"/>
                <a:cs typeface="Century Gothic"/>
              </a:rPr>
              <a:t> </a:t>
            </a:r>
            <a:r>
              <a:rPr sz="1300" spc="10" dirty="0">
                <a:solidFill>
                  <a:srgbClr val="8C4F04"/>
                </a:solidFill>
                <a:latin typeface="Century Gothic"/>
                <a:cs typeface="Century Gothic"/>
              </a:rPr>
              <a:t>Constituição</a:t>
            </a:r>
            <a:r>
              <a:rPr sz="1300" spc="-50" dirty="0">
                <a:solidFill>
                  <a:srgbClr val="8C4F04"/>
                </a:solidFill>
                <a:latin typeface="Century Gothic"/>
                <a:cs typeface="Century Gothic"/>
              </a:rPr>
              <a:t> </a:t>
            </a:r>
            <a:r>
              <a:rPr sz="1300" spc="-10" dirty="0">
                <a:solidFill>
                  <a:srgbClr val="8C4F04"/>
                </a:solidFill>
                <a:latin typeface="Century Gothic"/>
                <a:cs typeface="Century Gothic"/>
              </a:rPr>
              <a:t>Federal:</a:t>
            </a:r>
            <a:r>
              <a:rPr sz="1300" spc="-50" dirty="0">
                <a:solidFill>
                  <a:srgbClr val="8C4F04"/>
                </a:solidFill>
                <a:latin typeface="Century Gothic"/>
                <a:cs typeface="Century Gothic"/>
              </a:rPr>
              <a:t> </a:t>
            </a:r>
            <a:r>
              <a:rPr sz="1300" spc="45" dirty="0">
                <a:solidFill>
                  <a:srgbClr val="8C4F04"/>
                </a:solidFill>
                <a:latin typeface="Century Gothic"/>
                <a:cs typeface="Century Gothic"/>
              </a:rPr>
              <a:t>Os</a:t>
            </a:r>
            <a:r>
              <a:rPr sz="1300" spc="-50" dirty="0">
                <a:solidFill>
                  <a:srgbClr val="8C4F04"/>
                </a:solidFill>
                <a:latin typeface="Century Gothic"/>
                <a:cs typeface="Century Gothic"/>
              </a:rPr>
              <a:t> </a:t>
            </a:r>
            <a:r>
              <a:rPr sz="1300" spc="40" dirty="0">
                <a:solidFill>
                  <a:srgbClr val="8C4F04"/>
                </a:solidFill>
                <a:latin typeface="Century Gothic"/>
                <a:cs typeface="Century Gothic"/>
              </a:rPr>
              <a:t>recursos</a:t>
            </a:r>
            <a:r>
              <a:rPr sz="1300" spc="-50" dirty="0">
                <a:solidFill>
                  <a:srgbClr val="8C4F04"/>
                </a:solidFill>
                <a:latin typeface="Century Gothic"/>
                <a:cs typeface="Century Gothic"/>
              </a:rPr>
              <a:t> </a:t>
            </a:r>
            <a:r>
              <a:rPr sz="1300" spc="-30" dirty="0">
                <a:solidFill>
                  <a:srgbClr val="8C4F04"/>
                </a:solidFill>
                <a:latin typeface="Century Gothic"/>
                <a:cs typeface="Century Gothic"/>
              </a:rPr>
              <a:t>não</a:t>
            </a:r>
            <a:r>
              <a:rPr sz="1300" spc="-50" dirty="0">
                <a:solidFill>
                  <a:srgbClr val="8C4F04"/>
                </a:solidFill>
                <a:latin typeface="Century Gothic"/>
                <a:cs typeface="Century Gothic"/>
              </a:rPr>
              <a:t> </a:t>
            </a:r>
            <a:r>
              <a:rPr sz="1300" spc="50" dirty="0">
                <a:solidFill>
                  <a:srgbClr val="8C4F04"/>
                </a:solidFill>
                <a:latin typeface="Century Gothic"/>
                <a:cs typeface="Century Gothic"/>
              </a:rPr>
              <a:t>utilizados</a:t>
            </a:r>
            <a:r>
              <a:rPr sz="1300" spc="-50" dirty="0">
                <a:solidFill>
                  <a:srgbClr val="8C4F04"/>
                </a:solidFill>
                <a:latin typeface="Century Gothic"/>
                <a:cs typeface="Century Gothic"/>
              </a:rPr>
              <a:t> </a:t>
            </a:r>
            <a:r>
              <a:rPr sz="1300" spc="-20" dirty="0">
                <a:solidFill>
                  <a:srgbClr val="8C4F04"/>
                </a:solidFill>
                <a:latin typeface="Century Gothic"/>
                <a:cs typeface="Century Gothic"/>
              </a:rPr>
              <a:t>na</a:t>
            </a:r>
            <a:r>
              <a:rPr sz="1300" spc="-50" dirty="0">
                <a:solidFill>
                  <a:srgbClr val="8C4F04"/>
                </a:solidFill>
                <a:latin typeface="Century Gothic"/>
                <a:cs typeface="Century Gothic"/>
              </a:rPr>
              <a:t> </a:t>
            </a:r>
            <a:r>
              <a:rPr sz="1300" spc="-25" dirty="0">
                <a:solidFill>
                  <a:srgbClr val="8C4F04"/>
                </a:solidFill>
                <a:latin typeface="Century Gothic"/>
                <a:cs typeface="Century Gothic"/>
              </a:rPr>
              <a:t>operacionalização</a:t>
            </a:r>
            <a:r>
              <a:rPr sz="1300" spc="-50" dirty="0">
                <a:solidFill>
                  <a:srgbClr val="8C4F04"/>
                </a:solidFill>
                <a:latin typeface="Century Gothic"/>
                <a:cs typeface="Century Gothic"/>
              </a:rPr>
              <a:t> </a:t>
            </a:r>
            <a:r>
              <a:rPr sz="1300" dirty="0">
                <a:solidFill>
                  <a:srgbClr val="8C4F04"/>
                </a:solidFill>
                <a:latin typeface="Century Gothic"/>
                <a:cs typeface="Century Gothic"/>
              </a:rPr>
              <a:t>das</a:t>
            </a:r>
            <a:r>
              <a:rPr sz="1300" spc="-50" dirty="0">
                <a:solidFill>
                  <a:srgbClr val="8C4F04"/>
                </a:solidFill>
                <a:latin typeface="Century Gothic"/>
                <a:cs typeface="Century Gothic"/>
              </a:rPr>
              <a:t> </a:t>
            </a:r>
            <a:r>
              <a:rPr sz="1300" dirty="0">
                <a:solidFill>
                  <a:srgbClr val="8C4F04"/>
                </a:solidFill>
                <a:latin typeface="Century Gothic"/>
                <a:cs typeface="Century Gothic"/>
              </a:rPr>
              <a:t>atividades</a:t>
            </a:r>
            <a:r>
              <a:rPr sz="1300" spc="-50" dirty="0">
                <a:solidFill>
                  <a:srgbClr val="8C4F04"/>
                </a:solidFill>
                <a:latin typeface="Century Gothic"/>
                <a:cs typeface="Century Gothic"/>
              </a:rPr>
              <a:t> </a:t>
            </a:r>
            <a:r>
              <a:rPr sz="1300" spc="10" dirty="0">
                <a:solidFill>
                  <a:srgbClr val="8C4F04"/>
                </a:solidFill>
                <a:latin typeface="Century Gothic"/>
                <a:cs typeface="Century Gothic"/>
              </a:rPr>
              <a:t>foram</a:t>
            </a:r>
            <a:r>
              <a:rPr sz="1300" spc="-50" dirty="0">
                <a:solidFill>
                  <a:srgbClr val="8C4F04"/>
                </a:solidFill>
                <a:latin typeface="Century Gothic"/>
                <a:cs typeface="Century Gothic"/>
              </a:rPr>
              <a:t> </a:t>
            </a:r>
            <a:r>
              <a:rPr sz="1300" spc="10" dirty="0">
                <a:solidFill>
                  <a:srgbClr val="8C4F04"/>
                </a:solidFill>
                <a:latin typeface="Century Gothic"/>
                <a:cs typeface="Century Gothic"/>
              </a:rPr>
              <a:t>depositados</a:t>
            </a:r>
            <a:r>
              <a:rPr sz="1300" spc="-50" dirty="0">
                <a:solidFill>
                  <a:srgbClr val="8C4F04"/>
                </a:solidFill>
                <a:latin typeface="Century Gothic"/>
                <a:cs typeface="Century Gothic"/>
              </a:rPr>
              <a:t> </a:t>
            </a:r>
            <a:r>
              <a:rPr sz="1300" spc="40" dirty="0">
                <a:solidFill>
                  <a:srgbClr val="8C4F04"/>
                </a:solidFill>
                <a:latin typeface="Century Gothic"/>
                <a:cs typeface="Century Gothic"/>
              </a:rPr>
              <a:t>em</a:t>
            </a:r>
            <a:r>
              <a:rPr sz="1300" spc="-50" dirty="0">
                <a:solidFill>
                  <a:srgbClr val="8C4F04"/>
                </a:solidFill>
                <a:latin typeface="Century Gothic"/>
                <a:cs typeface="Century Gothic"/>
              </a:rPr>
              <a:t> </a:t>
            </a:r>
            <a:r>
              <a:rPr sz="1300" dirty="0">
                <a:solidFill>
                  <a:srgbClr val="8C4F04"/>
                </a:solidFill>
                <a:latin typeface="Century Gothic"/>
                <a:cs typeface="Century Gothic"/>
              </a:rPr>
              <a:t>contas</a:t>
            </a:r>
            <a:r>
              <a:rPr sz="1300" spc="10" dirty="0">
                <a:solidFill>
                  <a:srgbClr val="8C4F04"/>
                </a:solidFill>
                <a:latin typeface="Century Gothic"/>
                <a:cs typeface="Century Gothic"/>
              </a:rPr>
              <a:t> </a:t>
            </a:r>
            <a:r>
              <a:rPr sz="1300" spc="-20" dirty="0">
                <a:solidFill>
                  <a:srgbClr val="8C4F04"/>
                </a:solidFill>
                <a:latin typeface="Century Gothic"/>
                <a:cs typeface="Century Gothic"/>
              </a:rPr>
              <a:t>separadas</a:t>
            </a:r>
            <a:r>
              <a:rPr sz="1300" spc="55" dirty="0">
                <a:solidFill>
                  <a:srgbClr val="8C4F04"/>
                </a:solidFill>
                <a:latin typeface="Century Gothic"/>
                <a:cs typeface="Century Gothic"/>
              </a:rPr>
              <a:t> </a:t>
            </a:r>
            <a:r>
              <a:rPr sz="1300" dirty="0">
                <a:solidFill>
                  <a:srgbClr val="8C4F04"/>
                </a:solidFill>
                <a:latin typeface="Century Gothic"/>
                <a:cs typeface="Century Gothic"/>
              </a:rPr>
              <a:t>das</a:t>
            </a:r>
            <a:r>
              <a:rPr sz="1300" spc="55" dirty="0">
                <a:solidFill>
                  <a:srgbClr val="8C4F04"/>
                </a:solidFill>
                <a:latin typeface="Century Gothic"/>
                <a:cs typeface="Century Gothic"/>
              </a:rPr>
              <a:t> </a:t>
            </a:r>
            <a:r>
              <a:rPr sz="1300" spc="30" dirty="0">
                <a:solidFill>
                  <a:srgbClr val="8C4F04"/>
                </a:solidFill>
                <a:latin typeface="Century Gothic"/>
                <a:cs typeface="Century Gothic"/>
              </a:rPr>
              <a:t>demais</a:t>
            </a:r>
            <a:r>
              <a:rPr sz="1300" spc="55" dirty="0">
                <a:solidFill>
                  <a:srgbClr val="8C4F04"/>
                </a:solidFill>
                <a:latin typeface="Century Gothic"/>
                <a:cs typeface="Century Gothic"/>
              </a:rPr>
              <a:t> </a:t>
            </a:r>
            <a:r>
              <a:rPr sz="1300" spc="20" dirty="0">
                <a:solidFill>
                  <a:srgbClr val="8C4F04"/>
                </a:solidFill>
                <a:latin typeface="Century Gothic"/>
                <a:cs typeface="Century Gothic"/>
              </a:rPr>
              <a:t>disponibilidades,</a:t>
            </a:r>
            <a:r>
              <a:rPr sz="1300" spc="55" dirty="0">
                <a:solidFill>
                  <a:srgbClr val="8C4F04"/>
                </a:solidFill>
                <a:latin typeface="Century Gothic"/>
                <a:cs typeface="Century Gothic"/>
              </a:rPr>
              <a:t> </a:t>
            </a:r>
            <a:r>
              <a:rPr sz="1300" spc="40" dirty="0">
                <a:solidFill>
                  <a:srgbClr val="8C4F04"/>
                </a:solidFill>
                <a:latin typeface="Century Gothic"/>
                <a:cs typeface="Century Gothic"/>
              </a:rPr>
              <a:t>em</a:t>
            </a:r>
            <a:r>
              <a:rPr sz="1300" spc="55" dirty="0">
                <a:solidFill>
                  <a:srgbClr val="8C4F04"/>
                </a:solidFill>
                <a:latin typeface="Century Gothic"/>
                <a:cs typeface="Century Gothic"/>
              </a:rPr>
              <a:t> </a:t>
            </a:r>
            <a:r>
              <a:rPr sz="1300" spc="-10" dirty="0">
                <a:solidFill>
                  <a:srgbClr val="8C4F04"/>
                </a:solidFill>
                <a:latin typeface="Century Gothic"/>
                <a:cs typeface="Century Gothic"/>
              </a:rPr>
              <a:t>observância</a:t>
            </a:r>
            <a:r>
              <a:rPr sz="1300" spc="55" dirty="0">
                <a:solidFill>
                  <a:srgbClr val="8C4F04"/>
                </a:solidFill>
                <a:latin typeface="Century Gothic"/>
                <a:cs typeface="Century Gothic"/>
              </a:rPr>
              <a:t> </a:t>
            </a:r>
            <a:r>
              <a:rPr sz="1300" spc="-10" dirty="0">
                <a:solidFill>
                  <a:srgbClr val="8C4F04"/>
                </a:solidFill>
                <a:latin typeface="Century Gothic"/>
                <a:cs typeface="Century Gothic"/>
              </a:rPr>
              <a:t>aos</a:t>
            </a:r>
            <a:r>
              <a:rPr sz="1300" spc="55" dirty="0">
                <a:solidFill>
                  <a:srgbClr val="8C4F04"/>
                </a:solidFill>
                <a:latin typeface="Century Gothic"/>
                <a:cs typeface="Century Gothic"/>
              </a:rPr>
              <a:t> </a:t>
            </a:r>
            <a:r>
              <a:rPr sz="1300" spc="75" dirty="0">
                <a:solidFill>
                  <a:srgbClr val="8C4F04"/>
                </a:solidFill>
                <a:latin typeface="Century Gothic"/>
                <a:cs typeface="Century Gothic"/>
              </a:rPr>
              <a:t>limites</a:t>
            </a:r>
            <a:r>
              <a:rPr sz="1300" spc="55" dirty="0">
                <a:solidFill>
                  <a:srgbClr val="8C4F04"/>
                </a:solidFill>
                <a:latin typeface="Century Gothic"/>
                <a:cs typeface="Century Gothic"/>
              </a:rPr>
              <a:t> </a:t>
            </a:r>
            <a:r>
              <a:rPr sz="1300" spc="-70" dirty="0">
                <a:solidFill>
                  <a:srgbClr val="8C4F04"/>
                </a:solidFill>
                <a:latin typeface="Century Gothic"/>
                <a:cs typeface="Century Gothic"/>
              </a:rPr>
              <a:t>e</a:t>
            </a:r>
            <a:r>
              <a:rPr sz="1300" spc="55" dirty="0">
                <a:solidFill>
                  <a:srgbClr val="8C4F04"/>
                </a:solidFill>
                <a:latin typeface="Century Gothic"/>
                <a:cs typeface="Century Gothic"/>
              </a:rPr>
              <a:t> </a:t>
            </a:r>
            <a:r>
              <a:rPr sz="1300" spc="-15" dirty="0">
                <a:solidFill>
                  <a:srgbClr val="8C4F04"/>
                </a:solidFill>
                <a:latin typeface="Century Gothic"/>
                <a:cs typeface="Century Gothic"/>
              </a:rPr>
              <a:t>condições</a:t>
            </a:r>
            <a:r>
              <a:rPr sz="1300" spc="5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55" dirty="0">
                <a:solidFill>
                  <a:srgbClr val="8C4F04"/>
                </a:solidFill>
                <a:latin typeface="Century Gothic"/>
                <a:cs typeface="Century Gothic"/>
              </a:rPr>
              <a:t> </a:t>
            </a:r>
            <a:r>
              <a:rPr sz="1300" spc="-30" dirty="0">
                <a:solidFill>
                  <a:srgbClr val="8C4F04"/>
                </a:solidFill>
                <a:latin typeface="Century Gothic"/>
                <a:cs typeface="Century Gothic"/>
              </a:rPr>
              <a:t>proteção</a:t>
            </a:r>
            <a:r>
              <a:rPr sz="1300" spc="55" dirty="0">
                <a:solidFill>
                  <a:srgbClr val="8C4F04"/>
                </a:solidFill>
                <a:latin typeface="Century Gothic"/>
                <a:cs typeface="Century Gothic"/>
              </a:rPr>
              <a:t> </a:t>
            </a:r>
            <a:r>
              <a:rPr sz="1300" spc="-70" dirty="0">
                <a:solidFill>
                  <a:srgbClr val="8C4F04"/>
                </a:solidFill>
                <a:latin typeface="Century Gothic"/>
                <a:cs typeface="Century Gothic"/>
              </a:rPr>
              <a:t>e</a:t>
            </a:r>
            <a:r>
              <a:rPr sz="1300" spc="55" dirty="0">
                <a:solidFill>
                  <a:srgbClr val="8C4F04"/>
                </a:solidFill>
                <a:latin typeface="Century Gothic"/>
                <a:cs typeface="Century Gothic"/>
              </a:rPr>
              <a:t> </a:t>
            </a:r>
            <a:r>
              <a:rPr sz="1300" spc="5" dirty="0">
                <a:solidFill>
                  <a:srgbClr val="8C4F04"/>
                </a:solidFill>
                <a:latin typeface="Century Gothic"/>
                <a:cs typeface="Century Gothic"/>
              </a:rPr>
              <a:t>prudência</a:t>
            </a:r>
            <a:r>
              <a:rPr sz="1300" spc="55" dirty="0">
                <a:solidFill>
                  <a:srgbClr val="8C4F04"/>
                </a:solidFill>
                <a:latin typeface="Century Gothic"/>
                <a:cs typeface="Century Gothic"/>
              </a:rPr>
              <a:t> </a:t>
            </a:r>
            <a:r>
              <a:rPr sz="1300" spc="-10" dirty="0">
                <a:solidFill>
                  <a:srgbClr val="8C4F04"/>
                </a:solidFill>
                <a:latin typeface="Century Gothic"/>
                <a:cs typeface="Century Gothic"/>
              </a:rPr>
              <a:t>financeira,</a:t>
            </a:r>
            <a:r>
              <a:rPr sz="1300" spc="55" dirty="0">
                <a:solidFill>
                  <a:srgbClr val="8C4F04"/>
                </a:solidFill>
                <a:latin typeface="Century Gothic"/>
                <a:cs typeface="Century Gothic"/>
              </a:rPr>
              <a:t> </a:t>
            </a:r>
            <a:r>
              <a:rPr sz="1300" spc="20" dirty="0">
                <a:solidFill>
                  <a:srgbClr val="8C4F04"/>
                </a:solidFill>
                <a:latin typeface="Century Gothic"/>
                <a:cs typeface="Century Gothic"/>
              </a:rPr>
              <a:t>alinhados</a:t>
            </a:r>
            <a:r>
              <a:rPr sz="1300" spc="10" dirty="0">
                <a:solidFill>
                  <a:srgbClr val="8C4F04"/>
                </a:solidFill>
                <a:latin typeface="Century Gothic"/>
                <a:cs typeface="Century Gothic"/>
              </a:rPr>
              <a:t> </a:t>
            </a:r>
            <a:r>
              <a:rPr sz="1300" spc="-80" dirty="0">
                <a:solidFill>
                  <a:srgbClr val="8C4F04"/>
                </a:solidFill>
                <a:latin typeface="Century Gothic"/>
                <a:cs typeface="Century Gothic"/>
              </a:rPr>
              <a:t>ao</a:t>
            </a:r>
            <a:r>
              <a:rPr sz="1300" spc="35" dirty="0">
                <a:solidFill>
                  <a:srgbClr val="8C4F04"/>
                </a:solidFill>
                <a:latin typeface="Century Gothic"/>
                <a:cs typeface="Century Gothic"/>
              </a:rPr>
              <a:t> </a:t>
            </a:r>
            <a:r>
              <a:rPr sz="1300" dirty="0">
                <a:solidFill>
                  <a:srgbClr val="8C4F04"/>
                </a:solidFill>
                <a:latin typeface="Century Gothic"/>
                <a:cs typeface="Century Gothic"/>
              </a:rPr>
              <a:t>que</a:t>
            </a:r>
            <a:r>
              <a:rPr sz="1300" spc="35" dirty="0">
                <a:solidFill>
                  <a:srgbClr val="8C4F04"/>
                </a:solidFill>
                <a:latin typeface="Century Gothic"/>
                <a:cs typeface="Century Gothic"/>
              </a:rPr>
              <a:t> </a:t>
            </a:r>
            <a:r>
              <a:rPr sz="1300" spc="10" dirty="0">
                <a:solidFill>
                  <a:srgbClr val="8C4F04"/>
                </a:solidFill>
                <a:latin typeface="Century Gothic"/>
                <a:cs typeface="Century Gothic"/>
              </a:rPr>
              <a:t>dispõe</a:t>
            </a:r>
            <a:r>
              <a:rPr sz="1300" spc="35" dirty="0">
                <a:solidFill>
                  <a:srgbClr val="8C4F04"/>
                </a:solidFill>
                <a:latin typeface="Century Gothic"/>
                <a:cs typeface="Century Gothic"/>
              </a:rPr>
              <a:t> </a:t>
            </a:r>
            <a:r>
              <a:rPr sz="1300" spc="-45" dirty="0">
                <a:solidFill>
                  <a:srgbClr val="8C4F04"/>
                </a:solidFill>
                <a:latin typeface="Century Gothic"/>
                <a:cs typeface="Century Gothic"/>
              </a:rPr>
              <a:t>o</a:t>
            </a:r>
            <a:r>
              <a:rPr sz="1300" spc="35" dirty="0">
                <a:solidFill>
                  <a:srgbClr val="8C4F04"/>
                </a:solidFill>
                <a:latin typeface="Century Gothic"/>
                <a:cs typeface="Century Gothic"/>
              </a:rPr>
              <a:t> </a:t>
            </a:r>
            <a:r>
              <a:rPr sz="1300" spc="-120" dirty="0">
                <a:solidFill>
                  <a:srgbClr val="8C4F04"/>
                </a:solidFill>
                <a:latin typeface="Century Gothic"/>
                <a:cs typeface="Century Gothic"/>
              </a:rPr>
              <a:t>§1º</a:t>
            </a:r>
            <a:r>
              <a:rPr sz="1300" spc="35" dirty="0">
                <a:solidFill>
                  <a:srgbClr val="8C4F04"/>
                </a:solidFill>
                <a:latin typeface="Century Gothic"/>
                <a:cs typeface="Century Gothic"/>
              </a:rPr>
              <a:t> </a:t>
            </a:r>
            <a:r>
              <a:rPr sz="1300" spc="-30" dirty="0">
                <a:solidFill>
                  <a:srgbClr val="8C4F04"/>
                </a:solidFill>
                <a:latin typeface="Century Gothic"/>
                <a:cs typeface="Century Gothic"/>
              </a:rPr>
              <a:t>do</a:t>
            </a:r>
            <a:r>
              <a:rPr sz="1300" spc="35" dirty="0">
                <a:solidFill>
                  <a:srgbClr val="8C4F04"/>
                </a:solidFill>
                <a:latin typeface="Century Gothic"/>
                <a:cs typeface="Century Gothic"/>
              </a:rPr>
              <a:t> </a:t>
            </a:r>
            <a:r>
              <a:rPr sz="1300" spc="5" dirty="0">
                <a:solidFill>
                  <a:srgbClr val="8C4F04"/>
                </a:solidFill>
                <a:latin typeface="Century Gothic"/>
                <a:cs typeface="Century Gothic"/>
              </a:rPr>
              <a:t>art.</a:t>
            </a:r>
            <a:r>
              <a:rPr sz="1300" spc="35" dirty="0">
                <a:solidFill>
                  <a:srgbClr val="8C4F04"/>
                </a:solidFill>
                <a:latin typeface="Century Gothic"/>
                <a:cs typeface="Century Gothic"/>
              </a:rPr>
              <a:t> </a:t>
            </a:r>
            <a:r>
              <a:rPr sz="1300" spc="55" dirty="0">
                <a:solidFill>
                  <a:srgbClr val="8C4F04"/>
                </a:solidFill>
                <a:latin typeface="Century Gothic"/>
                <a:cs typeface="Century Gothic"/>
              </a:rPr>
              <a:t>43</a:t>
            </a:r>
            <a:r>
              <a:rPr sz="1300" spc="35" dirty="0">
                <a:solidFill>
                  <a:srgbClr val="8C4F04"/>
                </a:solidFill>
                <a:latin typeface="Century Gothic"/>
                <a:cs typeface="Century Gothic"/>
              </a:rPr>
              <a:t> </a:t>
            </a:r>
            <a:r>
              <a:rPr sz="1300" spc="-75" dirty="0">
                <a:solidFill>
                  <a:srgbClr val="8C4F04"/>
                </a:solidFill>
                <a:latin typeface="Century Gothic"/>
                <a:cs typeface="Century Gothic"/>
              </a:rPr>
              <a:t>da</a:t>
            </a:r>
            <a:r>
              <a:rPr sz="1300" spc="35" dirty="0">
                <a:solidFill>
                  <a:srgbClr val="8C4F04"/>
                </a:solidFill>
                <a:latin typeface="Century Gothic"/>
                <a:cs typeface="Century Gothic"/>
              </a:rPr>
              <a:t> </a:t>
            </a:r>
            <a:r>
              <a:rPr sz="1300" spc="55" dirty="0">
                <a:solidFill>
                  <a:srgbClr val="8C4F04"/>
                </a:solidFill>
                <a:latin typeface="Century Gothic"/>
                <a:cs typeface="Century Gothic"/>
              </a:rPr>
              <a:t>Lei</a:t>
            </a:r>
            <a:r>
              <a:rPr sz="1300" spc="35" dirty="0">
                <a:solidFill>
                  <a:srgbClr val="8C4F04"/>
                </a:solidFill>
                <a:latin typeface="Century Gothic"/>
                <a:cs typeface="Century Gothic"/>
              </a:rPr>
              <a:t> </a:t>
            </a:r>
            <a:r>
              <a:rPr sz="1300" spc="10" dirty="0">
                <a:solidFill>
                  <a:srgbClr val="8C4F04"/>
                </a:solidFill>
                <a:latin typeface="Century Gothic"/>
                <a:cs typeface="Century Gothic"/>
              </a:rPr>
              <a:t>Complementar</a:t>
            </a:r>
            <a:r>
              <a:rPr sz="1300" spc="35" dirty="0">
                <a:solidFill>
                  <a:srgbClr val="8C4F04"/>
                </a:solidFill>
                <a:latin typeface="Century Gothic"/>
                <a:cs typeface="Century Gothic"/>
              </a:rPr>
              <a:t> </a:t>
            </a:r>
            <a:r>
              <a:rPr sz="1300" spc="5" dirty="0">
                <a:solidFill>
                  <a:srgbClr val="8C4F04"/>
                </a:solidFill>
                <a:latin typeface="Century Gothic"/>
                <a:cs typeface="Century Gothic"/>
              </a:rPr>
              <a:t>n.º</a:t>
            </a:r>
            <a:r>
              <a:rPr sz="1300" spc="35" dirty="0">
                <a:solidFill>
                  <a:srgbClr val="8C4F04"/>
                </a:solidFill>
                <a:latin typeface="Century Gothic"/>
                <a:cs typeface="Century Gothic"/>
              </a:rPr>
              <a:t> </a:t>
            </a:r>
            <a:r>
              <a:rPr sz="1300" spc="-20" dirty="0">
                <a:solidFill>
                  <a:srgbClr val="8C4F04"/>
                </a:solidFill>
                <a:latin typeface="Century Gothic"/>
                <a:cs typeface="Century Gothic"/>
              </a:rPr>
              <a:t>101/2000</a:t>
            </a:r>
            <a:r>
              <a:rPr sz="1300" spc="35" dirty="0">
                <a:solidFill>
                  <a:srgbClr val="8C4F04"/>
                </a:solidFill>
                <a:latin typeface="Century Gothic"/>
                <a:cs typeface="Century Gothic"/>
              </a:rPr>
              <a:t> </a:t>
            </a:r>
            <a:r>
              <a:rPr sz="1300" spc="-70" dirty="0">
                <a:solidFill>
                  <a:srgbClr val="8C4F04"/>
                </a:solidFill>
                <a:latin typeface="Century Gothic"/>
                <a:cs typeface="Century Gothic"/>
              </a:rPr>
              <a:t>e</a:t>
            </a:r>
            <a:r>
              <a:rPr sz="1300" spc="35" dirty="0">
                <a:solidFill>
                  <a:srgbClr val="8C4F04"/>
                </a:solidFill>
                <a:latin typeface="Century Gothic"/>
                <a:cs typeface="Century Gothic"/>
              </a:rPr>
              <a:t> </a:t>
            </a:r>
            <a:r>
              <a:rPr sz="1300" spc="5" dirty="0">
                <a:solidFill>
                  <a:srgbClr val="8C4F04"/>
                </a:solidFill>
                <a:latin typeface="Century Gothic"/>
                <a:cs typeface="Century Gothic"/>
              </a:rPr>
              <a:t>as</a:t>
            </a:r>
            <a:r>
              <a:rPr sz="1300" spc="35" dirty="0">
                <a:solidFill>
                  <a:srgbClr val="8C4F04"/>
                </a:solidFill>
                <a:latin typeface="Century Gothic"/>
                <a:cs typeface="Century Gothic"/>
              </a:rPr>
              <a:t> </a:t>
            </a:r>
            <a:r>
              <a:rPr sz="1300" dirty="0">
                <a:solidFill>
                  <a:srgbClr val="8C4F04"/>
                </a:solidFill>
                <a:latin typeface="Century Gothic"/>
                <a:cs typeface="Century Gothic"/>
              </a:rPr>
              <a:t>receitas</a:t>
            </a:r>
            <a:r>
              <a:rPr sz="1300" spc="35" dirty="0">
                <a:solidFill>
                  <a:srgbClr val="8C4F04"/>
                </a:solidFill>
                <a:latin typeface="Century Gothic"/>
                <a:cs typeface="Century Gothic"/>
              </a:rPr>
              <a:t> </a:t>
            </a:r>
            <a:r>
              <a:rPr sz="1300" spc="45" dirty="0">
                <a:solidFill>
                  <a:srgbClr val="8C4F04"/>
                </a:solidFill>
                <a:latin typeface="Century Gothic"/>
                <a:cs typeface="Century Gothic"/>
              </a:rPr>
              <a:t>resultantes</a:t>
            </a:r>
            <a:r>
              <a:rPr sz="1300" spc="35" dirty="0">
                <a:solidFill>
                  <a:srgbClr val="8C4F04"/>
                </a:solidFill>
                <a:latin typeface="Century Gothic"/>
                <a:cs typeface="Century Gothic"/>
              </a:rPr>
              <a:t> </a:t>
            </a:r>
            <a:r>
              <a:rPr sz="1300" dirty="0">
                <a:solidFill>
                  <a:srgbClr val="8C4F04"/>
                </a:solidFill>
                <a:latin typeface="Century Gothic"/>
                <a:cs typeface="Century Gothic"/>
              </a:rPr>
              <a:t>das</a:t>
            </a:r>
            <a:r>
              <a:rPr sz="1300" spc="35" dirty="0">
                <a:solidFill>
                  <a:srgbClr val="8C4F04"/>
                </a:solidFill>
                <a:latin typeface="Century Gothic"/>
                <a:cs typeface="Century Gothic"/>
              </a:rPr>
              <a:t> </a:t>
            </a:r>
            <a:r>
              <a:rPr sz="1300" spc="-30" dirty="0">
                <a:solidFill>
                  <a:srgbClr val="8C4F04"/>
                </a:solidFill>
                <a:latin typeface="Century Gothic"/>
                <a:cs typeface="Century Gothic"/>
              </a:rPr>
              <a:t>aplicações</a:t>
            </a:r>
            <a:r>
              <a:rPr sz="1300" spc="35" dirty="0">
                <a:solidFill>
                  <a:srgbClr val="8C4F04"/>
                </a:solidFill>
                <a:latin typeface="Century Gothic"/>
                <a:cs typeface="Century Gothic"/>
              </a:rPr>
              <a:t> </a:t>
            </a:r>
            <a:r>
              <a:rPr sz="1300" spc="40" dirty="0">
                <a:solidFill>
                  <a:srgbClr val="8C4F04"/>
                </a:solidFill>
                <a:latin typeface="Century Gothic"/>
                <a:cs typeface="Century Gothic"/>
              </a:rPr>
              <a:t>desses</a:t>
            </a:r>
            <a:r>
              <a:rPr sz="1300" spc="35" dirty="0">
                <a:solidFill>
                  <a:srgbClr val="8C4F04"/>
                </a:solidFill>
                <a:latin typeface="Century Gothic"/>
                <a:cs typeface="Century Gothic"/>
              </a:rPr>
              <a:t> </a:t>
            </a:r>
            <a:r>
              <a:rPr sz="1300" spc="40" dirty="0">
                <a:solidFill>
                  <a:srgbClr val="8C4F04"/>
                </a:solidFill>
                <a:latin typeface="Century Gothic"/>
                <a:cs typeface="Century Gothic"/>
              </a:rPr>
              <a:t>recursos</a:t>
            </a:r>
            <a:r>
              <a:rPr sz="1300" spc="35" dirty="0">
                <a:solidFill>
                  <a:srgbClr val="8C4F04"/>
                </a:solidFill>
                <a:latin typeface="Century Gothic"/>
                <a:cs typeface="Century Gothic"/>
              </a:rPr>
              <a:t> </a:t>
            </a:r>
            <a:r>
              <a:rPr sz="1300" spc="10" dirty="0">
                <a:solidFill>
                  <a:srgbClr val="8C4F04"/>
                </a:solidFill>
                <a:latin typeface="Century Gothic"/>
                <a:cs typeface="Century Gothic"/>
              </a:rPr>
              <a:t>foram</a:t>
            </a:r>
            <a:r>
              <a:rPr sz="1300" dirty="0">
                <a:solidFill>
                  <a:srgbClr val="8C4F04"/>
                </a:solidFill>
                <a:latin typeface="Century Gothic"/>
                <a:cs typeface="Century Gothic"/>
              </a:rPr>
              <a:t> </a:t>
            </a:r>
            <a:r>
              <a:rPr sz="1300" spc="-10" dirty="0">
                <a:solidFill>
                  <a:srgbClr val="8C4F04"/>
                </a:solidFill>
                <a:latin typeface="Century Gothic"/>
                <a:cs typeface="Century Gothic"/>
              </a:rPr>
              <a:t>reconhecidas</a:t>
            </a:r>
            <a:r>
              <a:rPr sz="1300" spc="-20" dirty="0">
                <a:solidFill>
                  <a:srgbClr val="8C4F04"/>
                </a:solidFill>
                <a:latin typeface="Century Gothic"/>
                <a:cs typeface="Century Gothic"/>
              </a:rPr>
              <a:t> </a:t>
            </a:r>
            <a:r>
              <a:rPr sz="1300" spc="25" dirty="0">
                <a:solidFill>
                  <a:srgbClr val="8C4F04"/>
                </a:solidFill>
                <a:latin typeface="Century Gothic"/>
                <a:cs typeface="Century Gothic"/>
              </a:rPr>
              <a:t>nas</a:t>
            </a:r>
            <a:r>
              <a:rPr sz="1300" spc="-20" dirty="0">
                <a:solidFill>
                  <a:srgbClr val="8C4F04"/>
                </a:solidFill>
                <a:latin typeface="Century Gothic"/>
                <a:cs typeface="Century Gothic"/>
              </a:rPr>
              <a:t> </a:t>
            </a:r>
            <a:r>
              <a:rPr sz="1300" spc="10" dirty="0">
                <a:solidFill>
                  <a:srgbClr val="8C4F04"/>
                </a:solidFill>
                <a:latin typeface="Century Gothic"/>
                <a:cs typeface="Century Gothic"/>
              </a:rPr>
              <a:t>respectivas</a:t>
            </a:r>
            <a:r>
              <a:rPr sz="1300" spc="-20" dirty="0">
                <a:solidFill>
                  <a:srgbClr val="8C4F04"/>
                </a:solidFill>
                <a:latin typeface="Century Gothic"/>
                <a:cs typeface="Century Gothic"/>
              </a:rPr>
              <a:t> </a:t>
            </a:r>
            <a:r>
              <a:rPr sz="1300" dirty="0">
                <a:solidFill>
                  <a:srgbClr val="8C4F04"/>
                </a:solidFill>
                <a:latin typeface="Century Gothic"/>
                <a:cs typeface="Century Gothic"/>
              </a:rPr>
              <a:t>contas</a:t>
            </a:r>
            <a:r>
              <a:rPr sz="1300" spc="-2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20" dirty="0">
                <a:solidFill>
                  <a:srgbClr val="8C4F04"/>
                </a:solidFill>
                <a:latin typeface="Century Gothic"/>
                <a:cs typeface="Century Gothic"/>
              </a:rPr>
              <a:t> </a:t>
            </a:r>
            <a:r>
              <a:rPr sz="1300" spc="15" dirty="0">
                <a:solidFill>
                  <a:srgbClr val="8C4F04"/>
                </a:solidFill>
                <a:latin typeface="Century Gothic"/>
                <a:cs typeface="Century Gothic"/>
              </a:rPr>
              <a:t>resultado.</a:t>
            </a:r>
            <a:endParaRPr sz="1300">
              <a:latin typeface="Century Gothic"/>
              <a:cs typeface="Century Gothic"/>
            </a:endParaRPr>
          </a:p>
        </p:txBody>
      </p:sp>
      <p:sp>
        <p:nvSpPr>
          <p:cNvPr id="14" name="object 14"/>
          <p:cNvSpPr txBox="1"/>
          <p:nvPr/>
        </p:nvSpPr>
        <p:spPr>
          <a:xfrm>
            <a:off x="816427" y="7189026"/>
            <a:ext cx="328930" cy="271145"/>
          </a:xfrm>
          <a:prstGeom prst="rect">
            <a:avLst/>
          </a:prstGeom>
        </p:spPr>
        <p:txBody>
          <a:bodyPr vert="horz" wrap="square" lIns="0" tIns="13335" rIns="0" bIns="0" rtlCol="0">
            <a:spAutoFit/>
          </a:bodyPr>
          <a:lstStyle/>
          <a:p>
            <a:pPr marL="12700">
              <a:lnSpc>
                <a:spcPct val="100000"/>
              </a:lnSpc>
              <a:spcBef>
                <a:spcPts val="105"/>
              </a:spcBef>
            </a:pPr>
            <a:r>
              <a:rPr sz="1600" spc="-60" dirty="0">
                <a:solidFill>
                  <a:srgbClr val="8C4F04"/>
                </a:solidFill>
                <a:latin typeface="Century Gothic"/>
                <a:cs typeface="Century Gothic"/>
              </a:rPr>
              <a:t>3.1.</a:t>
            </a:r>
            <a:endParaRPr sz="1600">
              <a:latin typeface="Century Gothic"/>
              <a:cs typeface="Century Gothic"/>
            </a:endParaRPr>
          </a:p>
        </p:txBody>
      </p:sp>
      <p:sp>
        <p:nvSpPr>
          <p:cNvPr id="15" name="object 15"/>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1394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52</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0"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088390" algn="l"/>
              </a:tabLst>
            </a:pPr>
            <a:r>
              <a:rPr sz="4500" spc="-15" baseline="2777" dirty="0">
                <a:solidFill>
                  <a:srgbClr val="8C4F04"/>
                </a:solidFill>
              </a:rPr>
              <a:t>4.10.</a:t>
            </a:r>
            <a:r>
              <a:rPr sz="4500" baseline="2777" dirty="0">
                <a:solidFill>
                  <a:srgbClr val="8C4F04"/>
                </a:solidFill>
              </a:rPr>
              <a:t>	</a:t>
            </a:r>
            <a:r>
              <a:rPr sz="2600" spc="125" dirty="0">
                <a:solidFill>
                  <a:srgbClr val="8C4F04"/>
                </a:solidFill>
              </a:rPr>
              <a:t>Notas</a:t>
            </a:r>
            <a:r>
              <a:rPr sz="2600" spc="-25" dirty="0">
                <a:solidFill>
                  <a:srgbClr val="8C4F04"/>
                </a:solidFill>
              </a:rPr>
              <a:t> </a:t>
            </a:r>
            <a:r>
              <a:rPr sz="2600" spc="110" dirty="0">
                <a:solidFill>
                  <a:srgbClr val="8C4F04"/>
                </a:solidFill>
              </a:rPr>
              <a:t>Explicativas</a:t>
            </a:r>
            <a:endParaRPr sz="2600"/>
          </a:p>
        </p:txBody>
      </p:sp>
      <p:sp>
        <p:nvSpPr>
          <p:cNvPr id="4" name="object 4"/>
          <p:cNvSpPr txBox="1"/>
          <p:nvPr/>
        </p:nvSpPr>
        <p:spPr>
          <a:xfrm>
            <a:off x="1642068" y="2272013"/>
            <a:ext cx="10539730" cy="1376045"/>
          </a:xfrm>
          <a:prstGeom prst="rect">
            <a:avLst/>
          </a:prstGeom>
        </p:spPr>
        <p:txBody>
          <a:bodyPr vert="horz" wrap="square" lIns="0" tIns="12700" rIns="0" bIns="0" rtlCol="0">
            <a:spAutoFit/>
          </a:bodyPr>
          <a:lstStyle/>
          <a:p>
            <a:pPr marL="848360" marR="5080" indent="-1270" algn="just">
              <a:lnSpc>
                <a:spcPct val="100000"/>
              </a:lnSpc>
              <a:spcBef>
                <a:spcPts val="100"/>
              </a:spcBef>
            </a:pPr>
            <a:r>
              <a:rPr sz="1300" spc="-160" dirty="0">
                <a:solidFill>
                  <a:srgbClr val="8C4F04"/>
                </a:solidFill>
                <a:latin typeface="Century Gothic"/>
                <a:cs typeface="Century Gothic"/>
              </a:rPr>
              <a:t>“§</a:t>
            </a:r>
            <a:r>
              <a:rPr sz="1300" spc="45" dirty="0">
                <a:solidFill>
                  <a:srgbClr val="8C4F04"/>
                </a:solidFill>
                <a:latin typeface="Century Gothic"/>
                <a:cs typeface="Century Gothic"/>
              </a:rPr>
              <a:t> </a:t>
            </a:r>
            <a:r>
              <a:rPr sz="1300" spc="30" dirty="0">
                <a:solidFill>
                  <a:srgbClr val="8C4F04"/>
                </a:solidFill>
                <a:latin typeface="Century Gothic"/>
                <a:cs typeface="Century Gothic"/>
              </a:rPr>
              <a:t>3º</a:t>
            </a:r>
            <a:r>
              <a:rPr sz="1300" spc="45" dirty="0">
                <a:solidFill>
                  <a:srgbClr val="8C4F04"/>
                </a:solidFill>
                <a:latin typeface="Century Gothic"/>
                <a:cs typeface="Century Gothic"/>
              </a:rPr>
              <a:t> </a:t>
            </a:r>
            <a:r>
              <a:rPr sz="1300" spc="55" dirty="0">
                <a:solidFill>
                  <a:srgbClr val="8C4F04"/>
                </a:solidFill>
                <a:latin typeface="Century Gothic"/>
                <a:cs typeface="Century Gothic"/>
              </a:rPr>
              <a:t>-</a:t>
            </a:r>
            <a:r>
              <a:rPr sz="1300" spc="45" dirty="0">
                <a:solidFill>
                  <a:srgbClr val="8C4F04"/>
                </a:solidFill>
                <a:latin typeface="Century Gothic"/>
                <a:cs typeface="Century Gothic"/>
              </a:rPr>
              <a:t> </a:t>
            </a:r>
            <a:r>
              <a:rPr sz="1300" spc="40" dirty="0">
                <a:solidFill>
                  <a:srgbClr val="8C4F04"/>
                </a:solidFill>
                <a:latin typeface="Century Gothic"/>
                <a:cs typeface="Century Gothic"/>
              </a:rPr>
              <a:t>As</a:t>
            </a:r>
            <a:r>
              <a:rPr sz="1300" spc="45" dirty="0">
                <a:solidFill>
                  <a:srgbClr val="8C4F04"/>
                </a:solidFill>
                <a:latin typeface="Century Gothic"/>
                <a:cs typeface="Century Gothic"/>
              </a:rPr>
              <a:t> </a:t>
            </a:r>
            <a:r>
              <a:rPr sz="1300" spc="30" dirty="0">
                <a:solidFill>
                  <a:srgbClr val="8C4F04"/>
                </a:solidFill>
                <a:latin typeface="Century Gothic"/>
                <a:cs typeface="Century Gothic"/>
              </a:rPr>
              <a:t>disponibilidades</a:t>
            </a:r>
            <a:r>
              <a:rPr sz="1300" spc="4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45" dirty="0">
                <a:solidFill>
                  <a:srgbClr val="8C4F04"/>
                </a:solidFill>
                <a:latin typeface="Century Gothic"/>
                <a:cs typeface="Century Gothic"/>
              </a:rPr>
              <a:t> </a:t>
            </a:r>
            <a:r>
              <a:rPr sz="1300" spc="-45" dirty="0">
                <a:solidFill>
                  <a:srgbClr val="8C4F04"/>
                </a:solidFill>
                <a:latin typeface="Century Gothic"/>
                <a:cs typeface="Century Gothic"/>
              </a:rPr>
              <a:t>caixa</a:t>
            </a:r>
            <a:r>
              <a:rPr sz="1300" spc="45" dirty="0">
                <a:solidFill>
                  <a:srgbClr val="8C4F04"/>
                </a:solidFill>
                <a:latin typeface="Century Gothic"/>
                <a:cs typeface="Century Gothic"/>
              </a:rPr>
              <a:t> </a:t>
            </a:r>
            <a:r>
              <a:rPr sz="1300" spc="-75" dirty="0">
                <a:solidFill>
                  <a:srgbClr val="8C4F04"/>
                </a:solidFill>
                <a:latin typeface="Century Gothic"/>
                <a:cs typeface="Century Gothic"/>
              </a:rPr>
              <a:t>da</a:t>
            </a:r>
            <a:r>
              <a:rPr sz="1300" spc="45" dirty="0">
                <a:solidFill>
                  <a:srgbClr val="8C4F04"/>
                </a:solidFill>
                <a:latin typeface="Century Gothic"/>
                <a:cs typeface="Century Gothic"/>
              </a:rPr>
              <a:t> </a:t>
            </a:r>
            <a:r>
              <a:rPr sz="1300" spc="35" dirty="0">
                <a:solidFill>
                  <a:srgbClr val="8C4F04"/>
                </a:solidFill>
                <a:latin typeface="Century Gothic"/>
                <a:cs typeface="Century Gothic"/>
              </a:rPr>
              <a:t>União</a:t>
            </a:r>
            <a:r>
              <a:rPr sz="1300" spc="45" dirty="0">
                <a:solidFill>
                  <a:srgbClr val="8C4F04"/>
                </a:solidFill>
                <a:latin typeface="Century Gothic"/>
                <a:cs typeface="Century Gothic"/>
              </a:rPr>
              <a:t> </a:t>
            </a:r>
            <a:r>
              <a:rPr sz="1300" spc="-10" dirty="0">
                <a:solidFill>
                  <a:srgbClr val="8C4F04"/>
                </a:solidFill>
                <a:latin typeface="Century Gothic"/>
                <a:cs typeface="Century Gothic"/>
              </a:rPr>
              <a:t>serão</a:t>
            </a:r>
            <a:r>
              <a:rPr sz="1300" spc="45" dirty="0">
                <a:solidFill>
                  <a:srgbClr val="8C4F04"/>
                </a:solidFill>
                <a:latin typeface="Century Gothic"/>
                <a:cs typeface="Century Gothic"/>
              </a:rPr>
              <a:t> </a:t>
            </a:r>
            <a:r>
              <a:rPr sz="1300" spc="5" dirty="0">
                <a:solidFill>
                  <a:srgbClr val="8C4F04"/>
                </a:solidFill>
                <a:latin typeface="Century Gothic"/>
                <a:cs typeface="Century Gothic"/>
              </a:rPr>
              <a:t>depositadas</a:t>
            </a:r>
            <a:r>
              <a:rPr sz="1300" spc="45" dirty="0">
                <a:solidFill>
                  <a:srgbClr val="8C4F04"/>
                </a:solidFill>
                <a:latin typeface="Century Gothic"/>
                <a:cs typeface="Century Gothic"/>
              </a:rPr>
              <a:t> </a:t>
            </a:r>
            <a:r>
              <a:rPr sz="1300" spc="20" dirty="0">
                <a:solidFill>
                  <a:srgbClr val="8C4F04"/>
                </a:solidFill>
                <a:latin typeface="Century Gothic"/>
                <a:cs typeface="Century Gothic"/>
              </a:rPr>
              <a:t>no</a:t>
            </a:r>
            <a:r>
              <a:rPr sz="1300" spc="45" dirty="0">
                <a:solidFill>
                  <a:srgbClr val="8C4F04"/>
                </a:solidFill>
                <a:latin typeface="Century Gothic"/>
                <a:cs typeface="Century Gothic"/>
              </a:rPr>
              <a:t> </a:t>
            </a:r>
            <a:r>
              <a:rPr sz="1300" dirty="0">
                <a:solidFill>
                  <a:srgbClr val="8C4F04"/>
                </a:solidFill>
                <a:latin typeface="Century Gothic"/>
                <a:cs typeface="Century Gothic"/>
              </a:rPr>
              <a:t>Banco</a:t>
            </a:r>
            <a:r>
              <a:rPr sz="1300" spc="45" dirty="0">
                <a:solidFill>
                  <a:srgbClr val="8C4F04"/>
                </a:solidFill>
                <a:latin typeface="Century Gothic"/>
                <a:cs typeface="Century Gothic"/>
              </a:rPr>
              <a:t> </a:t>
            </a:r>
            <a:r>
              <a:rPr sz="1300" spc="-15" dirty="0">
                <a:solidFill>
                  <a:srgbClr val="8C4F04"/>
                </a:solidFill>
                <a:latin typeface="Century Gothic"/>
                <a:cs typeface="Century Gothic"/>
              </a:rPr>
              <a:t>Central;</a:t>
            </a:r>
            <a:r>
              <a:rPr sz="1300" spc="45" dirty="0">
                <a:solidFill>
                  <a:srgbClr val="8C4F04"/>
                </a:solidFill>
                <a:latin typeface="Century Gothic"/>
                <a:cs typeface="Century Gothic"/>
              </a:rPr>
              <a:t> </a:t>
            </a:r>
            <a:r>
              <a:rPr sz="1300" spc="5" dirty="0">
                <a:solidFill>
                  <a:srgbClr val="8C4F04"/>
                </a:solidFill>
                <a:latin typeface="Century Gothic"/>
                <a:cs typeface="Century Gothic"/>
              </a:rPr>
              <a:t>as</a:t>
            </a:r>
            <a:r>
              <a:rPr sz="1300" spc="45" dirty="0">
                <a:solidFill>
                  <a:srgbClr val="8C4F04"/>
                </a:solidFill>
                <a:latin typeface="Century Gothic"/>
                <a:cs typeface="Century Gothic"/>
              </a:rPr>
              <a:t> </a:t>
            </a:r>
            <a:r>
              <a:rPr sz="1300" spc="25" dirty="0">
                <a:solidFill>
                  <a:srgbClr val="8C4F04"/>
                </a:solidFill>
                <a:latin typeface="Century Gothic"/>
                <a:cs typeface="Century Gothic"/>
              </a:rPr>
              <a:t>dos</a:t>
            </a:r>
            <a:r>
              <a:rPr sz="1300" spc="45" dirty="0">
                <a:solidFill>
                  <a:srgbClr val="8C4F04"/>
                </a:solidFill>
                <a:latin typeface="Century Gothic"/>
                <a:cs typeface="Century Gothic"/>
              </a:rPr>
              <a:t> </a:t>
            </a:r>
            <a:r>
              <a:rPr sz="1300" spc="30" dirty="0">
                <a:solidFill>
                  <a:srgbClr val="8C4F04"/>
                </a:solidFill>
                <a:latin typeface="Century Gothic"/>
                <a:cs typeface="Century Gothic"/>
              </a:rPr>
              <a:t>Estados,</a:t>
            </a:r>
            <a:r>
              <a:rPr sz="1300" spc="45" dirty="0">
                <a:solidFill>
                  <a:srgbClr val="8C4F04"/>
                </a:solidFill>
                <a:latin typeface="Century Gothic"/>
                <a:cs typeface="Century Gothic"/>
              </a:rPr>
              <a:t> </a:t>
            </a:r>
            <a:r>
              <a:rPr sz="1300" spc="-30" dirty="0">
                <a:solidFill>
                  <a:srgbClr val="8C4F04"/>
                </a:solidFill>
                <a:latin typeface="Century Gothic"/>
                <a:cs typeface="Century Gothic"/>
              </a:rPr>
              <a:t>do</a:t>
            </a:r>
            <a:r>
              <a:rPr sz="1300" spc="45" dirty="0">
                <a:solidFill>
                  <a:srgbClr val="8C4F04"/>
                </a:solidFill>
                <a:latin typeface="Century Gothic"/>
                <a:cs typeface="Century Gothic"/>
              </a:rPr>
              <a:t> </a:t>
            </a:r>
            <a:r>
              <a:rPr sz="1300" spc="75" dirty="0">
                <a:solidFill>
                  <a:srgbClr val="8C4F04"/>
                </a:solidFill>
                <a:latin typeface="Century Gothic"/>
                <a:cs typeface="Century Gothic"/>
              </a:rPr>
              <a:t>Distrito</a:t>
            </a:r>
            <a:r>
              <a:rPr sz="1300" spc="45" dirty="0">
                <a:solidFill>
                  <a:srgbClr val="8C4F04"/>
                </a:solidFill>
                <a:latin typeface="Century Gothic"/>
                <a:cs typeface="Century Gothic"/>
              </a:rPr>
              <a:t> </a:t>
            </a:r>
            <a:r>
              <a:rPr sz="1300" spc="-10" dirty="0">
                <a:solidFill>
                  <a:srgbClr val="8C4F04"/>
                </a:solidFill>
                <a:latin typeface="Century Gothic"/>
                <a:cs typeface="Century Gothic"/>
              </a:rPr>
              <a:t>Federal,</a:t>
            </a:r>
            <a:r>
              <a:rPr sz="1300" spc="-30" dirty="0">
                <a:solidFill>
                  <a:srgbClr val="8C4F04"/>
                </a:solidFill>
                <a:latin typeface="Century Gothic"/>
                <a:cs typeface="Century Gothic"/>
              </a:rPr>
              <a:t> </a:t>
            </a:r>
            <a:r>
              <a:rPr sz="1300" spc="25" dirty="0">
                <a:solidFill>
                  <a:srgbClr val="8C4F04"/>
                </a:solidFill>
                <a:latin typeface="Century Gothic"/>
                <a:cs typeface="Century Gothic"/>
              </a:rPr>
              <a:t>dos</a:t>
            </a:r>
            <a:r>
              <a:rPr sz="1300" spc="-55" dirty="0">
                <a:solidFill>
                  <a:srgbClr val="8C4F04"/>
                </a:solidFill>
                <a:latin typeface="Century Gothic"/>
                <a:cs typeface="Century Gothic"/>
              </a:rPr>
              <a:t> </a:t>
            </a:r>
            <a:r>
              <a:rPr sz="1300" spc="45" dirty="0">
                <a:solidFill>
                  <a:srgbClr val="8C4F04"/>
                </a:solidFill>
                <a:latin typeface="Century Gothic"/>
                <a:cs typeface="Century Gothic"/>
              </a:rPr>
              <a:t>Municípios</a:t>
            </a:r>
            <a:r>
              <a:rPr sz="1300" spc="-55" dirty="0">
                <a:solidFill>
                  <a:srgbClr val="8C4F04"/>
                </a:solidFill>
                <a:latin typeface="Century Gothic"/>
                <a:cs typeface="Century Gothic"/>
              </a:rPr>
              <a:t> </a:t>
            </a:r>
            <a:r>
              <a:rPr sz="1300" spc="-70" dirty="0">
                <a:solidFill>
                  <a:srgbClr val="8C4F04"/>
                </a:solidFill>
                <a:latin typeface="Century Gothic"/>
                <a:cs typeface="Century Gothic"/>
              </a:rPr>
              <a:t>e</a:t>
            </a:r>
            <a:r>
              <a:rPr sz="1300" spc="-55" dirty="0">
                <a:solidFill>
                  <a:srgbClr val="8C4F04"/>
                </a:solidFill>
                <a:latin typeface="Century Gothic"/>
                <a:cs typeface="Century Gothic"/>
              </a:rPr>
              <a:t> </a:t>
            </a:r>
            <a:r>
              <a:rPr sz="1300" spc="25" dirty="0">
                <a:solidFill>
                  <a:srgbClr val="8C4F04"/>
                </a:solidFill>
                <a:latin typeface="Century Gothic"/>
                <a:cs typeface="Century Gothic"/>
              </a:rPr>
              <a:t>dos</a:t>
            </a:r>
            <a:r>
              <a:rPr sz="1300" spc="-55" dirty="0">
                <a:solidFill>
                  <a:srgbClr val="8C4F04"/>
                </a:solidFill>
                <a:latin typeface="Century Gothic"/>
                <a:cs typeface="Century Gothic"/>
              </a:rPr>
              <a:t> </a:t>
            </a:r>
            <a:r>
              <a:rPr sz="1300" spc="5" dirty="0">
                <a:solidFill>
                  <a:srgbClr val="8C4F04"/>
                </a:solidFill>
                <a:latin typeface="Century Gothic"/>
                <a:cs typeface="Century Gothic"/>
              </a:rPr>
              <a:t>órgãos</a:t>
            </a:r>
            <a:r>
              <a:rPr sz="1300" spc="-55" dirty="0">
                <a:solidFill>
                  <a:srgbClr val="8C4F04"/>
                </a:solidFill>
                <a:latin typeface="Century Gothic"/>
                <a:cs typeface="Century Gothic"/>
              </a:rPr>
              <a:t> </a:t>
            </a:r>
            <a:r>
              <a:rPr sz="1300" spc="20" dirty="0">
                <a:solidFill>
                  <a:srgbClr val="8C4F04"/>
                </a:solidFill>
                <a:latin typeface="Century Gothic"/>
                <a:cs typeface="Century Gothic"/>
              </a:rPr>
              <a:t>ou</a:t>
            </a:r>
            <a:r>
              <a:rPr sz="1300" spc="-55" dirty="0">
                <a:solidFill>
                  <a:srgbClr val="8C4F04"/>
                </a:solidFill>
                <a:latin typeface="Century Gothic"/>
                <a:cs typeface="Century Gothic"/>
              </a:rPr>
              <a:t> </a:t>
            </a:r>
            <a:r>
              <a:rPr sz="1300" spc="10" dirty="0">
                <a:solidFill>
                  <a:srgbClr val="8C4F04"/>
                </a:solidFill>
                <a:latin typeface="Century Gothic"/>
                <a:cs typeface="Century Gothic"/>
              </a:rPr>
              <a:t>entidades</a:t>
            </a:r>
            <a:r>
              <a:rPr sz="1300" spc="-55" dirty="0">
                <a:solidFill>
                  <a:srgbClr val="8C4F04"/>
                </a:solidFill>
                <a:latin typeface="Century Gothic"/>
                <a:cs typeface="Century Gothic"/>
              </a:rPr>
              <a:t> </a:t>
            </a:r>
            <a:r>
              <a:rPr sz="1300" spc="-30" dirty="0">
                <a:solidFill>
                  <a:srgbClr val="8C4F04"/>
                </a:solidFill>
                <a:latin typeface="Century Gothic"/>
                <a:cs typeface="Century Gothic"/>
              </a:rPr>
              <a:t>do</a:t>
            </a:r>
            <a:r>
              <a:rPr sz="1300" spc="-55" dirty="0">
                <a:solidFill>
                  <a:srgbClr val="8C4F04"/>
                </a:solidFill>
                <a:latin typeface="Century Gothic"/>
                <a:cs typeface="Century Gothic"/>
              </a:rPr>
              <a:t> </a:t>
            </a:r>
            <a:r>
              <a:rPr sz="1300" spc="25" dirty="0">
                <a:solidFill>
                  <a:srgbClr val="8C4F04"/>
                </a:solidFill>
                <a:latin typeface="Century Gothic"/>
                <a:cs typeface="Century Gothic"/>
              </a:rPr>
              <a:t>Poder</a:t>
            </a:r>
            <a:r>
              <a:rPr sz="1300" spc="-55" dirty="0">
                <a:solidFill>
                  <a:srgbClr val="8C4F04"/>
                </a:solidFill>
                <a:latin typeface="Century Gothic"/>
                <a:cs typeface="Century Gothic"/>
              </a:rPr>
              <a:t> </a:t>
            </a:r>
            <a:r>
              <a:rPr sz="1300" spc="35" dirty="0">
                <a:solidFill>
                  <a:srgbClr val="8C4F04"/>
                </a:solidFill>
                <a:latin typeface="Century Gothic"/>
                <a:cs typeface="Century Gothic"/>
              </a:rPr>
              <a:t>Público</a:t>
            </a:r>
            <a:r>
              <a:rPr sz="1300" spc="-55" dirty="0">
                <a:solidFill>
                  <a:srgbClr val="8C4F04"/>
                </a:solidFill>
                <a:latin typeface="Century Gothic"/>
                <a:cs typeface="Century Gothic"/>
              </a:rPr>
              <a:t> </a:t>
            </a:r>
            <a:r>
              <a:rPr sz="1300" spc="-70" dirty="0">
                <a:solidFill>
                  <a:srgbClr val="8C4F04"/>
                </a:solidFill>
                <a:latin typeface="Century Gothic"/>
                <a:cs typeface="Century Gothic"/>
              </a:rPr>
              <a:t>e</a:t>
            </a:r>
            <a:r>
              <a:rPr sz="1300" spc="-55" dirty="0">
                <a:solidFill>
                  <a:srgbClr val="8C4F04"/>
                </a:solidFill>
                <a:latin typeface="Century Gothic"/>
                <a:cs typeface="Century Gothic"/>
              </a:rPr>
              <a:t> </a:t>
            </a:r>
            <a:r>
              <a:rPr sz="1300" dirty="0">
                <a:solidFill>
                  <a:srgbClr val="8C4F04"/>
                </a:solidFill>
                <a:latin typeface="Century Gothic"/>
                <a:cs typeface="Century Gothic"/>
              </a:rPr>
              <a:t>das</a:t>
            </a:r>
            <a:r>
              <a:rPr sz="1300" spc="-55" dirty="0">
                <a:solidFill>
                  <a:srgbClr val="8C4F04"/>
                </a:solidFill>
                <a:latin typeface="Century Gothic"/>
                <a:cs typeface="Century Gothic"/>
              </a:rPr>
              <a:t> </a:t>
            </a:r>
            <a:r>
              <a:rPr sz="1300" spc="30" dirty="0">
                <a:solidFill>
                  <a:srgbClr val="8C4F04"/>
                </a:solidFill>
                <a:latin typeface="Century Gothic"/>
                <a:cs typeface="Century Gothic"/>
              </a:rPr>
              <a:t>empresas</a:t>
            </a:r>
            <a:r>
              <a:rPr sz="1300" spc="-55" dirty="0">
                <a:solidFill>
                  <a:srgbClr val="8C4F04"/>
                </a:solidFill>
                <a:latin typeface="Century Gothic"/>
                <a:cs typeface="Century Gothic"/>
              </a:rPr>
              <a:t> </a:t>
            </a:r>
            <a:r>
              <a:rPr sz="1300" spc="25" dirty="0">
                <a:solidFill>
                  <a:srgbClr val="8C4F04"/>
                </a:solidFill>
                <a:latin typeface="Century Gothic"/>
                <a:cs typeface="Century Gothic"/>
              </a:rPr>
              <a:t>por</a:t>
            </a:r>
            <a:r>
              <a:rPr sz="1300" spc="-55" dirty="0">
                <a:solidFill>
                  <a:srgbClr val="8C4F04"/>
                </a:solidFill>
                <a:latin typeface="Century Gothic"/>
                <a:cs typeface="Century Gothic"/>
              </a:rPr>
              <a:t> </a:t>
            </a:r>
            <a:r>
              <a:rPr sz="1300" spc="-20" dirty="0">
                <a:solidFill>
                  <a:srgbClr val="8C4F04"/>
                </a:solidFill>
                <a:latin typeface="Century Gothic"/>
                <a:cs typeface="Century Gothic"/>
              </a:rPr>
              <a:t>ele</a:t>
            </a:r>
            <a:r>
              <a:rPr sz="1300" spc="-55" dirty="0">
                <a:solidFill>
                  <a:srgbClr val="8C4F04"/>
                </a:solidFill>
                <a:latin typeface="Century Gothic"/>
                <a:cs typeface="Century Gothic"/>
              </a:rPr>
              <a:t> </a:t>
            </a:r>
            <a:r>
              <a:rPr sz="1300" spc="-5" dirty="0">
                <a:solidFill>
                  <a:srgbClr val="8C4F04"/>
                </a:solidFill>
                <a:latin typeface="Century Gothic"/>
                <a:cs typeface="Century Gothic"/>
              </a:rPr>
              <a:t>controladas,</a:t>
            </a:r>
            <a:r>
              <a:rPr sz="1300" spc="-55" dirty="0">
                <a:solidFill>
                  <a:srgbClr val="8C4F04"/>
                </a:solidFill>
                <a:latin typeface="Century Gothic"/>
                <a:cs typeface="Century Gothic"/>
              </a:rPr>
              <a:t> </a:t>
            </a:r>
            <a:r>
              <a:rPr sz="1300" spc="40" dirty="0">
                <a:solidFill>
                  <a:srgbClr val="8C4F04"/>
                </a:solidFill>
                <a:latin typeface="Century Gothic"/>
                <a:cs typeface="Century Gothic"/>
              </a:rPr>
              <a:t>em</a:t>
            </a:r>
            <a:r>
              <a:rPr sz="1300" spc="-55" dirty="0">
                <a:solidFill>
                  <a:srgbClr val="8C4F04"/>
                </a:solidFill>
                <a:latin typeface="Century Gothic"/>
                <a:cs typeface="Century Gothic"/>
              </a:rPr>
              <a:t> </a:t>
            </a:r>
            <a:r>
              <a:rPr sz="1300" spc="50" dirty="0">
                <a:solidFill>
                  <a:srgbClr val="8C4F04"/>
                </a:solidFill>
                <a:latin typeface="Century Gothic"/>
                <a:cs typeface="Century Gothic"/>
              </a:rPr>
              <a:t>instituições</a:t>
            </a:r>
            <a:r>
              <a:rPr sz="1300" spc="-55" dirty="0">
                <a:solidFill>
                  <a:srgbClr val="8C4F04"/>
                </a:solidFill>
                <a:latin typeface="Century Gothic"/>
                <a:cs typeface="Century Gothic"/>
              </a:rPr>
              <a:t> </a:t>
            </a:r>
            <a:r>
              <a:rPr sz="1300" spc="35" dirty="0">
                <a:solidFill>
                  <a:srgbClr val="8C4F04"/>
                </a:solidFill>
                <a:latin typeface="Century Gothic"/>
                <a:cs typeface="Century Gothic"/>
              </a:rPr>
              <a:t>finan-</a:t>
            </a:r>
            <a:r>
              <a:rPr sz="1300" spc="45" dirty="0">
                <a:solidFill>
                  <a:srgbClr val="8C4F04"/>
                </a:solidFill>
                <a:latin typeface="Century Gothic"/>
                <a:cs typeface="Century Gothic"/>
              </a:rPr>
              <a:t> </a:t>
            </a:r>
            <a:r>
              <a:rPr sz="1300" spc="-5" dirty="0">
                <a:solidFill>
                  <a:srgbClr val="8C4F04"/>
                </a:solidFill>
                <a:latin typeface="Century Gothic"/>
                <a:cs typeface="Century Gothic"/>
              </a:rPr>
              <a:t>ceiras</a:t>
            </a:r>
            <a:r>
              <a:rPr sz="1300" spc="-20" dirty="0">
                <a:solidFill>
                  <a:srgbClr val="8C4F04"/>
                </a:solidFill>
                <a:latin typeface="Century Gothic"/>
                <a:cs typeface="Century Gothic"/>
              </a:rPr>
              <a:t> </a:t>
            </a:r>
            <a:r>
              <a:rPr sz="1300" dirty="0">
                <a:solidFill>
                  <a:srgbClr val="8C4F04"/>
                </a:solidFill>
                <a:latin typeface="Century Gothic"/>
                <a:cs typeface="Century Gothic"/>
              </a:rPr>
              <a:t>oficiais,</a:t>
            </a:r>
            <a:r>
              <a:rPr sz="1300" spc="-20" dirty="0">
                <a:solidFill>
                  <a:srgbClr val="8C4F04"/>
                </a:solidFill>
                <a:latin typeface="Century Gothic"/>
                <a:cs typeface="Century Gothic"/>
              </a:rPr>
              <a:t> </a:t>
            </a:r>
            <a:r>
              <a:rPr sz="1300" spc="15" dirty="0">
                <a:solidFill>
                  <a:srgbClr val="8C4F04"/>
                </a:solidFill>
                <a:latin typeface="Century Gothic"/>
                <a:cs typeface="Century Gothic"/>
              </a:rPr>
              <a:t>ressalvados</a:t>
            </a:r>
            <a:r>
              <a:rPr sz="1300" spc="-20" dirty="0">
                <a:solidFill>
                  <a:srgbClr val="8C4F04"/>
                </a:solidFill>
                <a:latin typeface="Century Gothic"/>
                <a:cs typeface="Century Gothic"/>
              </a:rPr>
              <a:t> </a:t>
            </a:r>
            <a:r>
              <a:rPr sz="1300" spc="45" dirty="0">
                <a:solidFill>
                  <a:srgbClr val="8C4F04"/>
                </a:solidFill>
                <a:latin typeface="Century Gothic"/>
                <a:cs typeface="Century Gothic"/>
              </a:rPr>
              <a:t>os</a:t>
            </a:r>
            <a:r>
              <a:rPr sz="1300" spc="-20" dirty="0">
                <a:solidFill>
                  <a:srgbClr val="8C4F04"/>
                </a:solidFill>
                <a:latin typeface="Century Gothic"/>
                <a:cs typeface="Century Gothic"/>
              </a:rPr>
              <a:t> </a:t>
            </a:r>
            <a:r>
              <a:rPr sz="1300" dirty="0">
                <a:solidFill>
                  <a:srgbClr val="8C4F04"/>
                </a:solidFill>
                <a:latin typeface="Century Gothic"/>
                <a:cs typeface="Century Gothic"/>
              </a:rPr>
              <a:t>casos</a:t>
            </a:r>
            <a:r>
              <a:rPr sz="1300" spc="-20" dirty="0">
                <a:solidFill>
                  <a:srgbClr val="8C4F04"/>
                </a:solidFill>
                <a:latin typeface="Century Gothic"/>
                <a:cs typeface="Century Gothic"/>
              </a:rPr>
              <a:t> </a:t>
            </a:r>
            <a:r>
              <a:rPr sz="1300" spc="40" dirty="0">
                <a:solidFill>
                  <a:srgbClr val="8C4F04"/>
                </a:solidFill>
                <a:latin typeface="Century Gothic"/>
                <a:cs typeface="Century Gothic"/>
              </a:rPr>
              <a:t>previstos</a:t>
            </a:r>
            <a:r>
              <a:rPr sz="1300" spc="-20" dirty="0">
                <a:solidFill>
                  <a:srgbClr val="8C4F04"/>
                </a:solidFill>
                <a:latin typeface="Century Gothic"/>
                <a:cs typeface="Century Gothic"/>
              </a:rPr>
              <a:t> </a:t>
            </a:r>
            <a:r>
              <a:rPr sz="1300" spc="40" dirty="0">
                <a:solidFill>
                  <a:srgbClr val="8C4F04"/>
                </a:solidFill>
                <a:latin typeface="Century Gothic"/>
                <a:cs typeface="Century Gothic"/>
              </a:rPr>
              <a:t>em</a:t>
            </a:r>
            <a:r>
              <a:rPr sz="1300" spc="-20" dirty="0">
                <a:solidFill>
                  <a:srgbClr val="8C4F04"/>
                </a:solidFill>
                <a:latin typeface="Century Gothic"/>
                <a:cs typeface="Century Gothic"/>
              </a:rPr>
              <a:t> </a:t>
            </a:r>
            <a:r>
              <a:rPr sz="1300" spc="-30" dirty="0">
                <a:solidFill>
                  <a:srgbClr val="8C4F04"/>
                </a:solidFill>
                <a:latin typeface="Century Gothic"/>
                <a:cs typeface="Century Gothic"/>
              </a:rPr>
              <a:t>lei.”</a:t>
            </a:r>
            <a:endParaRPr sz="1300">
              <a:latin typeface="Century Gothic"/>
              <a:cs typeface="Century Gothic"/>
            </a:endParaRPr>
          </a:p>
          <a:p>
            <a:pPr marL="12700" marR="5715" algn="just">
              <a:lnSpc>
                <a:spcPct val="100000"/>
              </a:lnSpc>
              <a:spcBef>
                <a:spcPts val="1270"/>
              </a:spcBef>
            </a:pPr>
            <a:r>
              <a:rPr sz="1300" spc="-55" dirty="0">
                <a:solidFill>
                  <a:srgbClr val="8C4F04"/>
                </a:solidFill>
                <a:latin typeface="Century Gothic"/>
                <a:cs typeface="Century Gothic"/>
              </a:rPr>
              <a:t>Caixa</a:t>
            </a:r>
            <a:r>
              <a:rPr sz="1300" spc="15" dirty="0">
                <a:solidFill>
                  <a:srgbClr val="8C4F04"/>
                </a:solidFill>
                <a:latin typeface="Century Gothic"/>
                <a:cs typeface="Century Gothic"/>
              </a:rPr>
              <a:t> </a:t>
            </a:r>
            <a:r>
              <a:rPr sz="1300" spc="-70" dirty="0">
                <a:solidFill>
                  <a:srgbClr val="8C4F04"/>
                </a:solidFill>
                <a:latin typeface="Century Gothic"/>
                <a:cs typeface="Century Gothic"/>
              </a:rPr>
              <a:t>e</a:t>
            </a:r>
            <a:r>
              <a:rPr sz="1300" spc="15" dirty="0">
                <a:solidFill>
                  <a:srgbClr val="8C4F04"/>
                </a:solidFill>
                <a:latin typeface="Century Gothic"/>
                <a:cs typeface="Century Gothic"/>
              </a:rPr>
              <a:t> </a:t>
            </a:r>
            <a:r>
              <a:rPr sz="1300" spc="10" dirty="0">
                <a:solidFill>
                  <a:srgbClr val="8C4F04"/>
                </a:solidFill>
                <a:latin typeface="Century Gothic"/>
                <a:cs typeface="Century Gothic"/>
              </a:rPr>
              <a:t>equivalentes</a:t>
            </a:r>
            <a:r>
              <a:rPr sz="1300" spc="1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5" dirty="0">
                <a:solidFill>
                  <a:srgbClr val="8C4F04"/>
                </a:solidFill>
                <a:latin typeface="Century Gothic"/>
                <a:cs typeface="Century Gothic"/>
              </a:rPr>
              <a:t> </a:t>
            </a:r>
            <a:r>
              <a:rPr sz="1300" spc="-45" dirty="0">
                <a:solidFill>
                  <a:srgbClr val="8C4F04"/>
                </a:solidFill>
                <a:latin typeface="Century Gothic"/>
                <a:cs typeface="Century Gothic"/>
              </a:rPr>
              <a:t>caixa</a:t>
            </a:r>
            <a:r>
              <a:rPr sz="1300" spc="15" dirty="0">
                <a:solidFill>
                  <a:srgbClr val="8C4F04"/>
                </a:solidFill>
                <a:latin typeface="Century Gothic"/>
                <a:cs typeface="Century Gothic"/>
              </a:rPr>
              <a:t> </a:t>
            </a:r>
            <a:r>
              <a:rPr sz="1300" spc="25" dirty="0">
                <a:solidFill>
                  <a:srgbClr val="8C4F04"/>
                </a:solidFill>
                <a:latin typeface="Century Gothic"/>
                <a:cs typeface="Century Gothic"/>
              </a:rPr>
              <a:t>incluem:</a:t>
            </a:r>
            <a:r>
              <a:rPr sz="1300" spc="15" dirty="0">
                <a:solidFill>
                  <a:srgbClr val="8C4F04"/>
                </a:solidFill>
                <a:latin typeface="Century Gothic"/>
                <a:cs typeface="Century Gothic"/>
              </a:rPr>
              <a:t> </a:t>
            </a:r>
            <a:r>
              <a:rPr sz="1300" spc="30" dirty="0">
                <a:solidFill>
                  <a:srgbClr val="8C4F04"/>
                </a:solidFill>
                <a:latin typeface="Century Gothic"/>
                <a:cs typeface="Century Gothic"/>
              </a:rPr>
              <a:t>saldos</a:t>
            </a:r>
            <a:r>
              <a:rPr sz="1300" spc="15" dirty="0">
                <a:solidFill>
                  <a:srgbClr val="8C4F04"/>
                </a:solidFill>
                <a:latin typeface="Century Gothic"/>
                <a:cs typeface="Century Gothic"/>
              </a:rPr>
              <a:t> </a:t>
            </a:r>
            <a:r>
              <a:rPr sz="1300" spc="40" dirty="0">
                <a:solidFill>
                  <a:srgbClr val="8C4F04"/>
                </a:solidFill>
                <a:latin typeface="Century Gothic"/>
                <a:cs typeface="Century Gothic"/>
              </a:rPr>
              <a:t>em</a:t>
            </a:r>
            <a:r>
              <a:rPr sz="1300" spc="15" dirty="0">
                <a:solidFill>
                  <a:srgbClr val="8C4F04"/>
                </a:solidFill>
                <a:latin typeface="Century Gothic"/>
                <a:cs typeface="Century Gothic"/>
              </a:rPr>
              <a:t> </a:t>
            </a:r>
            <a:r>
              <a:rPr sz="1300" spc="-25" dirty="0">
                <a:solidFill>
                  <a:srgbClr val="8C4F04"/>
                </a:solidFill>
                <a:latin typeface="Century Gothic"/>
                <a:cs typeface="Century Gothic"/>
              </a:rPr>
              <a:t>conta</a:t>
            </a:r>
            <a:r>
              <a:rPr sz="1300" spc="15" dirty="0">
                <a:solidFill>
                  <a:srgbClr val="8C4F04"/>
                </a:solidFill>
                <a:latin typeface="Century Gothic"/>
                <a:cs typeface="Century Gothic"/>
              </a:rPr>
              <a:t> </a:t>
            </a:r>
            <a:r>
              <a:rPr sz="1300" spc="35" dirty="0">
                <a:solidFill>
                  <a:srgbClr val="8C4F04"/>
                </a:solidFill>
                <a:latin typeface="Century Gothic"/>
                <a:cs typeface="Century Gothic"/>
              </a:rPr>
              <a:t>movimento</a:t>
            </a:r>
            <a:r>
              <a:rPr sz="1300" spc="15" dirty="0">
                <a:solidFill>
                  <a:srgbClr val="8C4F04"/>
                </a:solidFill>
                <a:latin typeface="Century Gothic"/>
                <a:cs typeface="Century Gothic"/>
              </a:rPr>
              <a:t> </a:t>
            </a:r>
            <a:r>
              <a:rPr sz="1300" spc="-70" dirty="0">
                <a:solidFill>
                  <a:srgbClr val="8C4F04"/>
                </a:solidFill>
                <a:latin typeface="Century Gothic"/>
                <a:cs typeface="Century Gothic"/>
              </a:rPr>
              <a:t>e</a:t>
            </a:r>
            <a:r>
              <a:rPr sz="1300" spc="15" dirty="0">
                <a:solidFill>
                  <a:srgbClr val="8C4F04"/>
                </a:solidFill>
                <a:latin typeface="Century Gothic"/>
                <a:cs typeface="Century Gothic"/>
              </a:rPr>
              <a:t> </a:t>
            </a:r>
            <a:r>
              <a:rPr sz="1300" spc="-30" dirty="0">
                <a:solidFill>
                  <a:srgbClr val="8C4F04"/>
                </a:solidFill>
                <a:latin typeface="Century Gothic"/>
                <a:cs typeface="Century Gothic"/>
              </a:rPr>
              <a:t>aplicações</a:t>
            </a:r>
            <a:r>
              <a:rPr sz="1300" spc="15" dirty="0">
                <a:solidFill>
                  <a:srgbClr val="8C4F04"/>
                </a:solidFill>
                <a:latin typeface="Century Gothic"/>
                <a:cs typeface="Century Gothic"/>
              </a:rPr>
              <a:t> </a:t>
            </a:r>
            <a:r>
              <a:rPr sz="1300" spc="10" dirty="0">
                <a:solidFill>
                  <a:srgbClr val="8C4F04"/>
                </a:solidFill>
                <a:latin typeface="Century Gothic"/>
                <a:cs typeface="Century Gothic"/>
              </a:rPr>
              <a:t>financeiras</a:t>
            </a:r>
            <a:r>
              <a:rPr sz="1300" spc="15" dirty="0">
                <a:solidFill>
                  <a:srgbClr val="8C4F04"/>
                </a:solidFill>
                <a:latin typeface="Century Gothic"/>
                <a:cs typeface="Century Gothic"/>
              </a:rPr>
              <a:t> </a:t>
            </a:r>
            <a:r>
              <a:rPr sz="1300" spc="-10" dirty="0">
                <a:solidFill>
                  <a:srgbClr val="8C4F04"/>
                </a:solidFill>
                <a:latin typeface="Century Gothic"/>
                <a:cs typeface="Century Gothic"/>
              </a:rPr>
              <a:t>com</a:t>
            </a:r>
            <a:r>
              <a:rPr sz="1300" spc="15" dirty="0">
                <a:solidFill>
                  <a:srgbClr val="8C4F04"/>
                </a:solidFill>
                <a:latin typeface="Century Gothic"/>
                <a:cs typeface="Century Gothic"/>
              </a:rPr>
              <a:t> </a:t>
            </a:r>
            <a:r>
              <a:rPr sz="1300" spc="20" dirty="0">
                <a:solidFill>
                  <a:srgbClr val="8C4F04"/>
                </a:solidFill>
                <a:latin typeface="Century Gothic"/>
                <a:cs typeface="Century Gothic"/>
              </a:rPr>
              <a:t>vencimentos</a:t>
            </a:r>
            <a:r>
              <a:rPr sz="1300" spc="15" dirty="0">
                <a:solidFill>
                  <a:srgbClr val="8C4F04"/>
                </a:solidFill>
                <a:latin typeface="Century Gothic"/>
                <a:cs typeface="Century Gothic"/>
              </a:rPr>
              <a:t> </a:t>
            </a:r>
            <a:r>
              <a:rPr sz="1300" spc="20" dirty="0">
                <a:solidFill>
                  <a:srgbClr val="8C4F04"/>
                </a:solidFill>
                <a:latin typeface="Century Gothic"/>
                <a:cs typeface="Century Gothic"/>
              </a:rPr>
              <a:t>no</a:t>
            </a:r>
            <a:r>
              <a:rPr sz="1300" spc="15" dirty="0">
                <a:solidFill>
                  <a:srgbClr val="8C4F04"/>
                </a:solidFill>
                <a:latin typeface="Century Gothic"/>
                <a:cs typeface="Century Gothic"/>
              </a:rPr>
              <a:t> </a:t>
            </a:r>
            <a:r>
              <a:rPr sz="1300" spc="-5" dirty="0">
                <a:solidFill>
                  <a:srgbClr val="8C4F04"/>
                </a:solidFill>
                <a:latin typeface="Century Gothic"/>
                <a:cs typeface="Century Gothic"/>
              </a:rPr>
              <a:t>prazo</a:t>
            </a:r>
            <a:r>
              <a:rPr sz="1300" spc="1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5" dirty="0">
                <a:solidFill>
                  <a:srgbClr val="8C4F04"/>
                </a:solidFill>
                <a:latin typeface="Century Gothic"/>
                <a:cs typeface="Century Gothic"/>
              </a:rPr>
              <a:t> </a:t>
            </a:r>
            <a:r>
              <a:rPr sz="1300" spc="65" dirty="0">
                <a:solidFill>
                  <a:srgbClr val="8C4F04"/>
                </a:solidFill>
                <a:latin typeface="Century Gothic"/>
                <a:cs typeface="Century Gothic"/>
              </a:rPr>
              <a:t>três</a:t>
            </a:r>
            <a:r>
              <a:rPr sz="1300" spc="15" dirty="0">
                <a:solidFill>
                  <a:srgbClr val="8C4F04"/>
                </a:solidFill>
                <a:latin typeface="Century Gothic"/>
                <a:cs typeface="Century Gothic"/>
              </a:rPr>
              <a:t> </a:t>
            </a:r>
            <a:r>
              <a:rPr sz="1300" spc="55" dirty="0">
                <a:solidFill>
                  <a:srgbClr val="8C4F04"/>
                </a:solidFill>
                <a:latin typeface="Century Gothic"/>
                <a:cs typeface="Century Gothic"/>
              </a:rPr>
              <a:t>meses</a:t>
            </a:r>
            <a:r>
              <a:rPr sz="1300" spc="-10" dirty="0">
                <a:solidFill>
                  <a:srgbClr val="8C4F04"/>
                </a:solidFill>
                <a:latin typeface="Century Gothic"/>
                <a:cs typeface="Century Gothic"/>
              </a:rPr>
              <a:t> </a:t>
            </a:r>
            <a:r>
              <a:rPr sz="1300" spc="20" dirty="0">
                <a:solidFill>
                  <a:srgbClr val="8C4F04"/>
                </a:solidFill>
                <a:latin typeface="Century Gothic"/>
                <a:cs typeface="Century Gothic"/>
              </a:rPr>
              <a:t>ou</a:t>
            </a:r>
            <a:r>
              <a:rPr sz="1300" spc="-10" dirty="0">
                <a:solidFill>
                  <a:srgbClr val="8C4F04"/>
                </a:solidFill>
                <a:latin typeface="Century Gothic"/>
                <a:cs typeface="Century Gothic"/>
              </a:rPr>
              <a:t> </a:t>
            </a:r>
            <a:r>
              <a:rPr sz="1300" spc="30" dirty="0">
                <a:solidFill>
                  <a:srgbClr val="8C4F04"/>
                </a:solidFill>
                <a:latin typeface="Century Gothic"/>
                <a:cs typeface="Century Gothic"/>
              </a:rPr>
              <a:t>menos,</a:t>
            </a:r>
            <a:r>
              <a:rPr sz="1300" spc="-10" dirty="0">
                <a:solidFill>
                  <a:srgbClr val="8C4F04"/>
                </a:solidFill>
                <a:latin typeface="Century Gothic"/>
                <a:cs typeface="Century Gothic"/>
              </a:rPr>
              <a:t> </a:t>
            </a:r>
            <a:r>
              <a:rPr sz="1300" spc="-125" dirty="0">
                <a:solidFill>
                  <a:srgbClr val="8C4F04"/>
                </a:solidFill>
                <a:latin typeface="Century Gothic"/>
                <a:cs typeface="Century Gothic"/>
              </a:rPr>
              <a:t>a</a:t>
            </a:r>
            <a:r>
              <a:rPr sz="1300" spc="-10" dirty="0">
                <a:solidFill>
                  <a:srgbClr val="8C4F04"/>
                </a:solidFill>
                <a:latin typeface="Century Gothic"/>
                <a:cs typeface="Century Gothic"/>
              </a:rPr>
              <a:t> </a:t>
            </a:r>
            <a:r>
              <a:rPr sz="1300" dirty="0">
                <a:solidFill>
                  <a:srgbClr val="8C4F04"/>
                </a:solidFill>
                <a:latin typeface="Century Gothic"/>
                <a:cs typeface="Century Gothic"/>
              </a:rPr>
              <a:t>contar</a:t>
            </a:r>
            <a:r>
              <a:rPr sz="1300" spc="-10" dirty="0">
                <a:solidFill>
                  <a:srgbClr val="8C4F04"/>
                </a:solidFill>
                <a:latin typeface="Century Gothic"/>
                <a:cs typeface="Century Gothic"/>
              </a:rPr>
              <a:t> </a:t>
            </a:r>
            <a:r>
              <a:rPr sz="1300" spc="-75" dirty="0">
                <a:solidFill>
                  <a:srgbClr val="8C4F04"/>
                </a:solidFill>
                <a:latin typeface="Century Gothic"/>
                <a:cs typeface="Century Gothic"/>
              </a:rPr>
              <a:t>da</a:t>
            </a:r>
            <a:r>
              <a:rPr sz="1300" spc="-10" dirty="0">
                <a:solidFill>
                  <a:srgbClr val="8C4F04"/>
                </a:solidFill>
                <a:latin typeface="Century Gothic"/>
                <a:cs typeface="Century Gothic"/>
              </a:rPr>
              <a:t> </a:t>
            </a:r>
            <a:r>
              <a:rPr sz="1300" spc="-50" dirty="0">
                <a:solidFill>
                  <a:srgbClr val="8C4F04"/>
                </a:solidFill>
                <a:latin typeface="Century Gothic"/>
                <a:cs typeface="Century Gothic"/>
              </a:rPr>
              <a:t>data</a:t>
            </a:r>
            <a:r>
              <a:rPr sz="1300" spc="-10" dirty="0">
                <a:solidFill>
                  <a:srgbClr val="8C4F04"/>
                </a:solidFill>
                <a:latin typeface="Century Gothic"/>
                <a:cs typeface="Century Gothic"/>
              </a:rPr>
              <a:t> </a:t>
            </a:r>
            <a:r>
              <a:rPr sz="1300" spc="-75" dirty="0">
                <a:solidFill>
                  <a:srgbClr val="8C4F04"/>
                </a:solidFill>
                <a:latin typeface="Century Gothic"/>
                <a:cs typeface="Century Gothic"/>
              </a:rPr>
              <a:t>da</a:t>
            </a:r>
            <a:r>
              <a:rPr sz="1300" spc="-10" dirty="0">
                <a:solidFill>
                  <a:srgbClr val="8C4F04"/>
                </a:solidFill>
                <a:latin typeface="Century Gothic"/>
                <a:cs typeface="Century Gothic"/>
              </a:rPr>
              <a:t> </a:t>
            </a:r>
            <a:r>
              <a:rPr sz="1300" spc="-35" dirty="0">
                <a:solidFill>
                  <a:srgbClr val="8C4F04"/>
                </a:solidFill>
                <a:latin typeface="Century Gothic"/>
                <a:cs typeface="Century Gothic"/>
              </a:rPr>
              <a:t>contratação</a:t>
            </a:r>
            <a:r>
              <a:rPr sz="1300" spc="-10" dirty="0">
                <a:solidFill>
                  <a:srgbClr val="8C4F04"/>
                </a:solidFill>
                <a:latin typeface="Century Gothic"/>
                <a:cs typeface="Century Gothic"/>
              </a:rPr>
              <a:t> </a:t>
            </a:r>
            <a:r>
              <a:rPr sz="1300" spc="-70" dirty="0">
                <a:solidFill>
                  <a:srgbClr val="8C4F04"/>
                </a:solidFill>
                <a:latin typeface="Century Gothic"/>
                <a:cs typeface="Century Gothic"/>
              </a:rPr>
              <a:t>e</a:t>
            </a:r>
            <a:r>
              <a:rPr sz="1300" spc="-10" dirty="0">
                <a:solidFill>
                  <a:srgbClr val="8C4F04"/>
                </a:solidFill>
                <a:latin typeface="Century Gothic"/>
                <a:cs typeface="Century Gothic"/>
              </a:rPr>
              <a:t> com </a:t>
            </a:r>
            <a:r>
              <a:rPr sz="1300" spc="30" dirty="0">
                <a:solidFill>
                  <a:srgbClr val="8C4F04"/>
                </a:solidFill>
                <a:latin typeface="Century Gothic"/>
                <a:cs typeface="Century Gothic"/>
              </a:rPr>
              <a:t>risco</a:t>
            </a:r>
            <a:r>
              <a:rPr sz="1300" spc="-10" dirty="0">
                <a:solidFill>
                  <a:srgbClr val="8C4F04"/>
                </a:solidFill>
                <a:latin typeface="Century Gothic"/>
                <a:cs typeface="Century Gothic"/>
              </a:rPr>
              <a:t> </a:t>
            </a:r>
            <a:r>
              <a:rPr sz="1300" spc="40" dirty="0">
                <a:solidFill>
                  <a:srgbClr val="8C4F04"/>
                </a:solidFill>
                <a:latin typeface="Century Gothic"/>
                <a:cs typeface="Century Gothic"/>
              </a:rPr>
              <a:t>insignificante</a:t>
            </a:r>
            <a:r>
              <a:rPr sz="1300" spc="-1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0" dirty="0">
                <a:solidFill>
                  <a:srgbClr val="8C4F04"/>
                </a:solidFill>
                <a:latin typeface="Century Gothic"/>
                <a:cs typeface="Century Gothic"/>
              </a:rPr>
              <a:t> mudança </a:t>
            </a:r>
            <a:r>
              <a:rPr sz="1300" spc="-45" dirty="0">
                <a:solidFill>
                  <a:srgbClr val="8C4F04"/>
                </a:solidFill>
                <a:latin typeface="Century Gothic"/>
                <a:cs typeface="Century Gothic"/>
              </a:rPr>
              <a:t>de</a:t>
            </a:r>
            <a:r>
              <a:rPr sz="1300" spc="-10" dirty="0">
                <a:solidFill>
                  <a:srgbClr val="8C4F04"/>
                </a:solidFill>
                <a:latin typeface="Century Gothic"/>
                <a:cs typeface="Century Gothic"/>
              </a:rPr>
              <a:t> </a:t>
            </a:r>
            <a:r>
              <a:rPr sz="1300" spc="45" dirty="0">
                <a:solidFill>
                  <a:srgbClr val="8C4F04"/>
                </a:solidFill>
                <a:latin typeface="Century Gothic"/>
                <a:cs typeface="Century Gothic"/>
              </a:rPr>
              <a:t>seu</a:t>
            </a:r>
            <a:r>
              <a:rPr sz="1300" spc="-10" dirty="0">
                <a:solidFill>
                  <a:srgbClr val="8C4F04"/>
                </a:solidFill>
                <a:latin typeface="Century Gothic"/>
                <a:cs typeface="Century Gothic"/>
              </a:rPr>
              <a:t> </a:t>
            </a:r>
            <a:r>
              <a:rPr sz="1300" dirty="0">
                <a:solidFill>
                  <a:srgbClr val="8C4F04"/>
                </a:solidFill>
                <a:latin typeface="Century Gothic"/>
                <a:cs typeface="Century Gothic"/>
              </a:rPr>
              <a:t>valor</a:t>
            </a:r>
            <a:r>
              <a:rPr sz="1300" spc="-1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0" dirty="0">
                <a:solidFill>
                  <a:srgbClr val="8C4F04"/>
                </a:solidFill>
                <a:latin typeface="Century Gothic"/>
                <a:cs typeface="Century Gothic"/>
              </a:rPr>
              <a:t> </a:t>
            </a:r>
            <a:r>
              <a:rPr sz="1300" spc="-25" dirty="0">
                <a:solidFill>
                  <a:srgbClr val="8C4F04"/>
                </a:solidFill>
                <a:latin typeface="Century Gothic"/>
                <a:cs typeface="Century Gothic"/>
              </a:rPr>
              <a:t>mercado,</a:t>
            </a:r>
            <a:r>
              <a:rPr sz="1300" spc="-10" dirty="0">
                <a:solidFill>
                  <a:srgbClr val="8C4F04"/>
                </a:solidFill>
                <a:latin typeface="Century Gothic"/>
                <a:cs typeface="Century Gothic"/>
              </a:rPr>
              <a:t> </a:t>
            </a:r>
            <a:r>
              <a:rPr sz="1300" spc="20" dirty="0">
                <a:solidFill>
                  <a:srgbClr val="8C4F04"/>
                </a:solidFill>
                <a:latin typeface="Century Gothic"/>
                <a:cs typeface="Century Gothic"/>
              </a:rPr>
              <a:t>sendo</a:t>
            </a:r>
            <a:r>
              <a:rPr sz="1300" spc="-10" dirty="0">
                <a:solidFill>
                  <a:srgbClr val="8C4F04"/>
                </a:solidFill>
                <a:latin typeface="Century Gothic"/>
                <a:cs typeface="Century Gothic"/>
              </a:rPr>
              <a:t> </a:t>
            </a:r>
            <a:r>
              <a:rPr sz="1300" spc="-45" dirty="0">
                <a:solidFill>
                  <a:srgbClr val="8C4F04"/>
                </a:solidFill>
                <a:latin typeface="Century Gothic"/>
                <a:cs typeface="Century Gothic"/>
              </a:rPr>
              <a:t>o</a:t>
            </a:r>
            <a:r>
              <a:rPr sz="1300" spc="-10" dirty="0">
                <a:solidFill>
                  <a:srgbClr val="8C4F04"/>
                </a:solidFill>
                <a:latin typeface="Century Gothic"/>
                <a:cs typeface="Century Gothic"/>
              </a:rPr>
              <a:t> </a:t>
            </a:r>
            <a:r>
              <a:rPr sz="1300" spc="-20" dirty="0">
                <a:solidFill>
                  <a:srgbClr val="8C4F04"/>
                </a:solidFill>
                <a:latin typeface="Century Gothic"/>
                <a:cs typeface="Century Gothic"/>
              </a:rPr>
              <a:t>ga-</a:t>
            </a:r>
            <a:r>
              <a:rPr sz="1300" spc="45" dirty="0">
                <a:solidFill>
                  <a:srgbClr val="8C4F04"/>
                </a:solidFill>
                <a:latin typeface="Century Gothic"/>
                <a:cs typeface="Century Gothic"/>
              </a:rPr>
              <a:t> nho</a:t>
            </a:r>
            <a:r>
              <a:rPr sz="1300" spc="-20" dirty="0">
                <a:solidFill>
                  <a:srgbClr val="8C4F04"/>
                </a:solidFill>
                <a:latin typeface="Century Gothic"/>
                <a:cs typeface="Century Gothic"/>
              </a:rPr>
              <a:t> </a:t>
            </a:r>
            <a:r>
              <a:rPr sz="1300" spc="20" dirty="0">
                <a:solidFill>
                  <a:srgbClr val="8C4F04"/>
                </a:solidFill>
                <a:latin typeface="Century Gothic"/>
                <a:cs typeface="Century Gothic"/>
              </a:rPr>
              <a:t>registrado</a:t>
            </a:r>
            <a:r>
              <a:rPr sz="1300" spc="-20" dirty="0">
                <a:solidFill>
                  <a:srgbClr val="8C4F04"/>
                </a:solidFill>
                <a:latin typeface="Century Gothic"/>
                <a:cs typeface="Century Gothic"/>
              </a:rPr>
              <a:t> </a:t>
            </a:r>
            <a:r>
              <a:rPr sz="1300" spc="20" dirty="0">
                <a:solidFill>
                  <a:srgbClr val="8C4F04"/>
                </a:solidFill>
                <a:latin typeface="Century Gothic"/>
                <a:cs typeface="Century Gothic"/>
              </a:rPr>
              <a:t>no</a:t>
            </a:r>
            <a:r>
              <a:rPr sz="1300" spc="-20" dirty="0">
                <a:solidFill>
                  <a:srgbClr val="8C4F04"/>
                </a:solidFill>
                <a:latin typeface="Century Gothic"/>
                <a:cs typeface="Century Gothic"/>
              </a:rPr>
              <a:t> </a:t>
            </a:r>
            <a:r>
              <a:rPr sz="1300" spc="25" dirty="0">
                <a:solidFill>
                  <a:srgbClr val="8C4F04"/>
                </a:solidFill>
                <a:latin typeface="Century Gothic"/>
                <a:cs typeface="Century Gothic"/>
              </a:rPr>
              <a:t>resultado</a:t>
            </a:r>
            <a:r>
              <a:rPr sz="1300" spc="-20" dirty="0">
                <a:solidFill>
                  <a:srgbClr val="8C4F04"/>
                </a:solidFill>
                <a:latin typeface="Century Gothic"/>
                <a:cs typeface="Century Gothic"/>
              </a:rPr>
              <a:t> </a:t>
            </a:r>
            <a:r>
              <a:rPr sz="1300" spc="-30" dirty="0">
                <a:solidFill>
                  <a:srgbClr val="8C4F04"/>
                </a:solidFill>
                <a:latin typeface="Century Gothic"/>
                <a:cs typeface="Century Gothic"/>
              </a:rPr>
              <a:t>do</a:t>
            </a:r>
            <a:r>
              <a:rPr sz="1300" spc="-20" dirty="0">
                <a:solidFill>
                  <a:srgbClr val="8C4F04"/>
                </a:solidFill>
                <a:latin typeface="Century Gothic"/>
                <a:cs typeface="Century Gothic"/>
              </a:rPr>
              <a:t> </a:t>
            </a:r>
            <a:r>
              <a:rPr sz="1300" spc="-10" dirty="0">
                <a:solidFill>
                  <a:srgbClr val="8C4F04"/>
                </a:solidFill>
                <a:latin typeface="Century Gothic"/>
                <a:cs typeface="Century Gothic"/>
              </a:rPr>
              <a:t>período:</a:t>
            </a:r>
            <a:endParaRPr sz="1300">
              <a:latin typeface="Century Gothic"/>
              <a:cs typeface="Century Gothic"/>
            </a:endParaRPr>
          </a:p>
        </p:txBody>
      </p:sp>
      <p:sp>
        <p:nvSpPr>
          <p:cNvPr id="5" name="object 5"/>
          <p:cNvSpPr txBox="1"/>
          <p:nvPr/>
        </p:nvSpPr>
        <p:spPr>
          <a:xfrm>
            <a:off x="1273463" y="4910724"/>
            <a:ext cx="10932160" cy="1167765"/>
          </a:xfrm>
          <a:prstGeom prst="rect">
            <a:avLst/>
          </a:prstGeom>
        </p:spPr>
        <p:txBody>
          <a:bodyPr vert="horz" wrap="square" lIns="0" tIns="13970" rIns="0" bIns="0" rtlCol="0">
            <a:spAutoFit/>
          </a:bodyPr>
          <a:lstStyle/>
          <a:p>
            <a:pPr marL="382270">
              <a:lnSpc>
                <a:spcPct val="100000"/>
              </a:lnSpc>
              <a:spcBef>
                <a:spcPts val="110"/>
              </a:spcBef>
            </a:pPr>
            <a:r>
              <a:rPr sz="1800" dirty="0">
                <a:solidFill>
                  <a:srgbClr val="8C4F04"/>
                </a:solidFill>
                <a:latin typeface="Century Gothic"/>
                <a:cs typeface="Century Gothic"/>
              </a:rPr>
              <a:t>Créditos</a:t>
            </a:r>
            <a:r>
              <a:rPr sz="1800" spc="60" dirty="0">
                <a:solidFill>
                  <a:srgbClr val="8C4F04"/>
                </a:solidFill>
                <a:latin typeface="Century Gothic"/>
                <a:cs typeface="Century Gothic"/>
              </a:rPr>
              <a:t> </a:t>
            </a:r>
            <a:r>
              <a:rPr sz="1800" spc="-180" dirty="0">
                <a:solidFill>
                  <a:srgbClr val="8C4F04"/>
                </a:solidFill>
                <a:latin typeface="Century Gothic"/>
                <a:cs typeface="Century Gothic"/>
              </a:rPr>
              <a:t>a</a:t>
            </a:r>
            <a:r>
              <a:rPr sz="1800" spc="60" dirty="0">
                <a:solidFill>
                  <a:srgbClr val="8C4F04"/>
                </a:solidFill>
                <a:latin typeface="Century Gothic"/>
                <a:cs typeface="Century Gothic"/>
              </a:rPr>
              <a:t> </a:t>
            </a:r>
            <a:r>
              <a:rPr sz="1800" spc="-10" dirty="0">
                <a:solidFill>
                  <a:srgbClr val="8C4F04"/>
                </a:solidFill>
                <a:latin typeface="Century Gothic"/>
                <a:cs typeface="Century Gothic"/>
              </a:rPr>
              <a:t>Receber</a:t>
            </a:r>
            <a:endParaRPr sz="1800">
              <a:latin typeface="Century Gothic"/>
              <a:cs typeface="Century Gothic"/>
            </a:endParaRPr>
          </a:p>
          <a:p>
            <a:pPr marL="38100">
              <a:lnSpc>
                <a:spcPts val="2110"/>
              </a:lnSpc>
              <a:spcBef>
                <a:spcPts val="80"/>
              </a:spcBef>
            </a:pPr>
            <a:r>
              <a:rPr sz="2700" baseline="6172" dirty="0">
                <a:solidFill>
                  <a:srgbClr val="8C4F04"/>
                </a:solidFill>
                <a:latin typeface="Century Gothic"/>
                <a:cs typeface="Century Gothic"/>
              </a:rPr>
              <a:t>b)</a:t>
            </a:r>
            <a:r>
              <a:rPr sz="2700" spc="705" baseline="6172" dirty="0">
                <a:solidFill>
                  <a:srgbClr val="8C4F04"/>
                </a:solidFill>
                <a:latin typeface="Century Gothic"/>
                <a:cs typeface="Century Gothic"/>
              </a:rPr>
              <a:t> </a:t>
            </a:r>
            <a:r>
              <a:rPr sz="1300" dirty="0">
                <a:solidFill>
                  <a:srgbClr val="8C4F04"/>
                </a:solidFill>
                <a:latin typeface="Century Gothic"/>
                <a:cs typeface="Century Gothic"/>
              </a:rPr>
              <a:t>Os</a:t>
            </a:r>
            <a:r>
              <a:rPr sz="1300" spc="35" dirty="0">
                <a:solidFill>
                  <a:srgbClr val="8C4F04"/>
                </a:solidFill>
                <a:latin typeface="Century Gothic"/>
                <a:cs typeface="Century Gothic"/>
              </a:rPr>
              <a:t> </a:t>
            </a:r>
            <a:r>
              <a:rPr sz="1300" dirty="0">
                <a:solidFill>
                  <a:srgbClr val="8C4F04"/>
                </a:solidFill>
                <a:latin typeface="Century Gothic"/>
                <a:cs typeface="Century Gothic"/>
              </a:rPr>
              <a:t>direitos</a:t>
            </a:r>
            <a:r>
              <a:rPr sz="1300" spc="40" dirty="0">
                <a:solidFill>
                  <a:srgbClr val="8C4F04"/>
                </a:solidFill>
                <a:latin typeface="Century Gothic"/>
                <a:cs typeface="Century Gothic"/>
              </a:rPr>
              <a:t> </a:t>
            </a:r>
            <a:r>
              <a:rPr sz="1300" dirty="0">
                <a:solidFill>
                  <a:srgbClr val="8C4F04"/>
                </a:solidFill>
                <a:latin typeface="Century Gothic"/>
                <a:cs typeface="Century Gothic"/>
              </a:rPr>
              <a:t>e</a:t>
            </a:r>
            <a:r>
              <a:rPr sz="1300" spc="40" dirty="0">
                <a:solidFill>
                  <a:srgbClr val="8C4F04"/>
                </a:solidFill>
                <a:latin typeface="Century Gothic"/>
                <a:cs typeface="Century Gothic"/>
              </a:rPr>
              <a:t> </a:t>
            </a:r>
            <a:r>
              <a:rPr sz="1300" dirty="0">
                <a:solidFill>
                  <a:srgbClr val="8C4F04"/>
                </a:solidFill>
                <a:latin typeface="Century Gothic"/>
                <a:cs typeface="Century Gothic"/>
              </a:rPr>
              <a:t>os</a:t>
            </a:r>
            <a:r>
              <a:rPr sz="1300" spc="35" dirty="0">
                <a:solidFill>
                  <a:srgbClr val="8C4F04"/>
                </a:solidFill>
                <a:latin typeface="Century Gothic"/>
                <a:cs typeface="Century Gothic"/>
              </a:rPr>
              <a:t> </a:t>
            </a:r>
            <a:r>
              <a:rPr sz="1300" spc="75" dirty="0">
                <a:solidFill>
                  <a:srgbClr val="8C4F04"/>
                </a:solidFill>
                <a:latin typeface="Century Gothic"/>
                <a:cs typeface="Century Gothic"/>
              </a:rPr>
              <a:t>títulos</a:t>
            </a:r>
            <a:r>
              <a:rPr sz="1300" spc="40" dirty="0">
                <a:solidFill>
                  <a:srgbClr val="8C4F04"/>
                </a:solidFill>
                <a:latin typeface="Century Gothic"/>
                <a:cs typeface="Century Gothic"/>
              </a:rPr>
              <a:t> </a:t>
            </a:r>
            <a:r>
              <a:rPr sz="1300" spc="-20" dirty="0">
                <a:solidFill>
                  <a:srgbClr val="8C4F04"/>
                </a:solidFill>
                <a:latin typeface="Century Gothic"/>
                <a:cs typeface="Century Gothic"/>
              </a:rPr>
              <a:t>de</a:t>
            </a:r>
            <a:r>
              <a:rPr sz="1300" spc="40" dirty="0">
                <a:solidFill>
                  <a:srgbClr val="8C4F04"/>
                </a:solidFill>
                <a:latin typeface="Century Gothic"/>
                <a:cs typeface="Century Gothic"/>
              </a:rPr>
              <a:t> </a:t>
            </a:r>
            <a:r>
              <a:rPr sz="1300" dirty="0">
                <a:solidFill>
                  <a:srgbClr val="8C4F04"/>
                </a:solidFill>
                <a:latin typeface="Century Gothic"/>
                <a:cs typeface="Century Gothic"/>
              </a:rPr>
              <a:t>créditos</a:t>
            </a:r>
            <a:r>
              <a:rPr sz="1300" spc="35" dirty="0">
                <a:solidFill>
                  <a:srgbClr val="8C4F04"/>
                </a:solidFill>
                <a:latin typeface="Century Gothic"/>
                <a:cs typeface="Century Gothic"/>
              </a:rPr>
              <a:t> </a:t>
            </a:r>
            <a:r>
              <a:rPr sz="1300" dirty="0">
                <a:solidFill>
                  <a:srgbClr val="8C4F04"/>
                </a:solidFill>
                <a:latin typeface="Century Gothic"/>
                <a:cs typeface="Century Gothic"/>
              </a:rPr>
              <a:t>são</a:t>
            </a:r>
            <a:r>
              <a:rPr sz="1300" spc="40" dirty="0">
                <a:solidFill>
                  <a:srgbClr val="8C4F04"/>
                </a:solidFill>
                <a:latin typeface="Century Gothic"/>
                <a:cs typeface="Century Gothic"/>
              </a:rPr>
              <a:t> </a:t>
            </a:r>
            <a:r>
              <a:rPr sz="1300" dirty="0">
                <a:solidFill>
                  <a:srgbClr val="8C4F04"/>
                </a:solidFill>
                <a:latin typeface="Century Gothic"/>
                <a:cs typeface="Century Gothic"/>
              </a:rPr>
              <a:t>mensurados</a:t>
            </a:r>
            <a:r>
              <a:rPr sz="1300" spc="40" dirty="0">
                <a:solidFill>
                  <a:srgbClr val="8C4F04"/>
                </a:solidFill>
                <a:latin typeface="Century Gothic"/>
                <a:cs typeface="Century Gothic"/>
              </a:rPr>
              <a:t> </a:t>
            </a:r>
            <a:r>
              <a:rPr sz="1300" dirty="0">
                <a:solidFill>
                  <a:srgbClr val="8C4F04"/>
                </a:solidFill>
                <a:latin typeface="Century Gothic"/>
                <a:cs typeface="Century Gothic"/>
              </a:rPr>
              <a:t>ou</a:t>
            </a:r>
            <a:r>
              <a:rPr sz="1300" spc="35" dirty="0">
                <a:solidFill>
                  <a:srgbClr val="8C4F04"/>
                </a:solidFill>
                <a:latin typeface="Century Gothic"/>
                <a:cs typeface="Century Gothic"/>
              </a:rPr>
              <a:t> </a:t>
            </a:r>
            <a:r>
              <a:rPr sz="1300" spc="-20" dirty="0">
                <a:solidFill>
                  <a:srgbClr val="8C4F04"/>
                </a:solidFill>
                <a:latin typeface="Century Gothic"/>
                <a:cs typeface="Century Gothic"/>
              </a:rPr>
              <a:t>avaliados</a:t>
            </a:r>
            <a:r>
              <a:rPr sz="1300" spc="40" dirty="0">
                <a:solidFill>
                  <a:srgbClr val="8C4F04"/>
                </a:solidFill>
                <a:latin typeface="Century Gothic"/>
                <a:cs typeface="Century Gothic"/>
              </a:rPr>
              <a:t> </a:t>
            </a:r>
            <a:r>
              <a:rPr sz="1300" dirty="0">
                <a:solidFill>
                  <a:srgbClr val="8C4F04"/>
                </a:solidFill>
                <a:latin typeface="Century Gothic"/>
                <a:cs typeface="Century Gothic"/>
              </a:rPr>
              <a:t>pelo</a:t>
            </a:r>
            <a:r>
              <a:rPr sz="1300" spc="40" dirty="0">
                <a:solidFill>
                  <a:srgbClr val="8C4F04"/>
                </a:solidFill>
                <a:latin typeface="Century Gothic"/>
                <a:cs typeface="Century Gothic"/>
              </a:rPr>
              <a:t> </a:t>
            </a:r>
            <a:r>
              <a:rPr sz="1300" dirty="0">
                <a:solidFill>
                  <a:srgbClr val="8C4F04"/>
                </a:solidFill>
                <a:latin typeface="Century Gothic"/>
                <a:cs typeface="Century Gothic"/>
              </a:rPr>
              <a:t>valor</a:t>
            </a:r>
            <a:r>
              <a:rPr sz="1300" spc="35" dirty="0">
                <a:solidFill>
                  <a:srgbClr val="8C4F04"/>
                </a:solidFill>
                <a:latin typeface="Century Gothic"/>
                <a:cs typeface="Century Gothic"/>
              </a:rPr>
              <a:t> </a:t>
            </a:r>
            <a:r>
              <a:rPr sz="1300" dirty="0">
                <a:solidFill>
                  <a:srgbClr val="8C4F04"/>
                </a:solidFill>
                <a:latin typeface="Century Gothic"/>
                <a:cs typeface="Century Gothic"/>
              </a:rPr>
              <a:t>original</a:t>
            </a:r>
            <a:r>
              <a:rPr sz="1300" spc="40" dirty="0">
                <a:solidFill>
                  <a:srgbClr val="8C4F04"/>
                </a:solidFill>
                <a:latin typeface="Century Gothic"/>
                <a:cs typeface="Century Gothic"/>
              </a:rPr>
              <a:t> </a:t>
            </a:r>
            <a:r>
              <a:rPr sz="1300" dirty="0">
                <a:solidFill>
                  <a:srgbClr val="8C4F04"/>
                </a:solidFill>
                <a:latin typeface="Century Gothic"/>
                <a:cs typeface="Century Gothic"/>
              </a:rPr>
              <a:t>na</a:t>
            </a:r>
            <a:r>
              <a:rPr sz="1300" spc="35" dirty="0">
                <a:solidFill>
                  <a:srgbClr val="8C4F04"/>
                </a:solidFill>
                <a:latin typeface="Century Gothic"/>
                <a:cs typeface="Century Gothic"/>
              </a:rPr>
              <a:t> </a:t>
            </a:r>
            <a:r>
              <a:rPr sz="1300" spc="-45" dirty="0">
                <a:solidFill>
                  <a:srgbClr val="8C4F04"/>
                </a:solidFill>
                <a:latin typeface="Century Gothic"/>
                <a:cs typeface="Century Gothic"/>
              </a:rPr>
              <a:t>data</a:t>
            </a:r>
            <a:r>
              <a:rPr sz="1300" spc="40" dirty="0">
                <a:solidFill>
                  <a:srgbClr val="8C4F04"/>
                </a:solidFill>
                <a:latin typeface="Century Gothic"/>
                <a:cs typeface="Century Gothic"/>
              </a:rPr>
              <a:t> </a:t>
            </a:r>
            <a:r>
              <a:rPr sz="1300" dirty="0">
                <a:solidFill>
                  <a:srgbClr val="8C4F04"/>
                </a:solidFill>
                <a:latin typeface="Century Gothic"/>
                <a:cs typeface="Century Gothic"/>
              </a:rPr>
              <a:t>do</a:t>
            </a:r>
            <a:r>
              <a:rPr sz="1300" spc="40" dirty="0">
                <a:solidFill>
                  <a:srgbClr val="8C4F04"/>
                </a:solidFill>
                <a:latin typeface="Century Gothic"/>
                <a:cs typeface="Century Gothic"/>
              </a:rPr>
              <a:t> </a:t>
            </a:r>
            <a:r>
              <a:rPr sz="1300" dirty="0">
                <a:solidFill>
                  <a:srgbClr val="8C4F04"/>
                </a:solidFill>
                <a:latin typeface="Century Gothic"/>
                <a:cs typeface="Century Gothic"/>
              </a:rPr>
              <a:t>Balanço</a:t>
            </a:r>
            <a:r>
              <a:rPr sz="1300" spc="35" dirty="0">
                <a:solidFill>
                  <a:srgbClr val="8C4F04"/>
                </a:solidFill>
                <a:latin typeface="Century Gothic"/>
                <a:cs typeface="Century Gothic"/>
              </a:rPr>
              <a:t> </a:t>
            </a:r>
            <a:r>
              <a:rPr sz="1300" spc="-10" dirty="0">
                <a:solidFill>
                  <a:srgbClr val="8C4F04"/>
                </a:solidFill>
                <a:latin typeface="Century Gothic"/>
                <a:cs typeface="Century Gothic"/>
              </a:rPr>
              <a:t>Patrimonial.</a:t>
            </a:r>
            <a:endParaRPr sz="1300">
              <a:latin typeface="Century Gothic"/>
              <a:cs typeface="Century Gothic"/>
            </a:endParaRPr>
          </a:p>
          <a:p>
            <a:pPr marL="382270">
              <a:lnSpc>
                <a:spcPts val="1510"/>
              </a:lnSpc>
            </a:pPr>
            <a:r>
              <a:rPr sz="1300" dirty="0">
                <a:solidFill>
                  <a:srgbClr val="8C4F04"/>
                </a:solidFill>
                <a:latin typeface="Century Gothic"/>
                <a:cs typeface="Century Gothic"/>
              </a:rPr>
              <a:t>Os </a:t>
            </a:r>
            <a:r>
              <a:rPr sz="1300" spc="50" dirty="0">
                <a:solidFill>
                  <a:srgbClr val="8C4F04"/>
                </a:solidFill>
                <a:latin typeface="Century Gothic"/>
                <a:cs typeface="Century Gothic"/>
              </a:rPr>
              <a:t>riscos</a:t>
            </a:r>
            <a:r>
              <a:rPr sz="1300" spc="5" dirty="0">
                <a:solidFill>
                  <a:srgbClr val="8C4F04"/>
                </a:solidFill>
                <a:latin typeface="Century Gothic"/>
                <a:cs typeface="Century Gothic"/>
              </a:rPr>
              <a:t> </a:t>
            </a:r>
            <a:r>
              <a:rPr sz="1300" spc="-35" dirty="0">
                <a:solidFill>
                  <a:srgbClr val="8C4F04"/>
                </a:solidFill>
                <a:latin typeface="Century Gothic"/>
                <a:cs typeface="Century Gothic"/>
              </a:rPr>
              <a:t>de</a:t>
            </a:r>
            <a:r>
              <a:rPr sz="1300" spc="5" dirty="0">
                <a:solidFill>
                  <a:srgbClr val="8C4F04"/>
                </a:solidFill>
                <a:latin typeface="Century Gothic"/>
                <a:cs typeface="Century Gothic"/>
              </a:rPr>
              <a:t> </a:t>
            </a:r>
            <a:r>
              <a:rPr sz="1300" dirty="0">
                <a:solidFill>
                  <a:srgbClr val="8C4F04"/>
                </a:solidFill>
                <a:latin typeface="Century Gothic"/>
                <a:cs typeface="Century Gothic"/>
              </a:rPr>
              <a:t>recebimento</a:t>
            </a:r>
            <a:r>
              <a:rPr sz="1300" spc="5" dirty="0">
                <a:solidFill>
                  <a:srgbClr val="8C4F04"/>
                </a:solidFill>
                <a:latin typeface="Century Gothic"/>
                <a:cs typeface="Century Gothic"/>
              </a:rPr>
              <a:t> </a:t>
            </a:r>
            <a:r>
              <a:rPr sz="1300" spc="-35" dirty="0">
                <a:solidFill>
                  <a:srgbClr val="8C4F04"/>
                </a:solidFill>
                <a:latin typeface="Century Gothic"/>
                <a:cs typeface="Century Gothic"/>
              </a:rPr>
              <a:t>de</a:t>
            </a:r>
            <a:r>
              <a:rPr sz="1300" spc="5" dirty="0">
                <a:solidFill>
                  <a:srgbClr val="8C4F04"/>
                </a:solidFill>
                <a:latin typeface="Century Gothic"/>
                <a:cs typeface="Century Gothic"/>
              </a:rPr>
              <a:t> </a:t>
            </a:r>
            <a:r>
              <a:rPr sz="1300" dirty="0">
                <a:solidFill>
                  <a:srgbClr val="8C4F04"/>
                </a:solidFill>
                <a:latin typeface="Century Gothic"/>
                <a:cs typeface="Century Gothic"/>
              </a:rPr>
              <a:t>dívidas</a:t>
            </a:r>
            <a:r>
              <a:rPr sz="1300" spc="5" dirty="0">
                <a:solidFill>
                  <a:srgbClr val="8C4F04"/>
                </a:solidFill>
                <a:latin typeface="Century Gothic"/>
                <a:cs typeface="Century Gothic"/>
              </a:rPr>
              <a:t> </a:t>
            </a:r>
            <a:r>
              <a:rPr sz="1300" dirty="0">
                <a:solidFill>
                  <a:srgbClr val="8C4F04"/>
                </a:solidFill>
                <a:latin typeface="Century Gothic"/>
                <a:cs typeface="Century Gothic"/>
              </a:rPr>
              <a:t>são</a:t>
            </a:r>
            <a:r>
              <a:rPr sz="1300" spc="5" dirty="0">
                <a:solidFill>
                  <a:srgbClr val="8C4F04"/>
                </a:solidFill>
                <a:latin typeface="Century Gothic"/>
                <a:cs typeface="Century Gothic"/>
              </a:rPr>
              <a:t> </a:t>
            </a:r>
            <a:r>
              <a:rPr sz="1300" dirty="0">
                <a:solidFill>
                  <a:srgbClr val="8C4F04"/>
                </a:solidFill>
                <a:latin typeface="Century Gothic"/>
                <a:cs typeface="Century Gothic"/>
              </a:rPr>
              <a:t>reconhecidos</a:t>
            </a:r>
            <a:r>
              <a:rPr sz="1300" spc="5" dirty="0">
                <a:solidFill>
                  <a:srgbClr val="8C4F04"/>
                </a:solidFill>
                <a:latin typeface="Century Gothic"/>
                <a:cs typeface="Century Gothic"/>
              </a:rPr>
              <a:t> </a:t>
            </a:r>
            <a:r>
              <a:rPr sz="1300" dirty="0">
                <a:solidFill>
                  <a:srgbClr val="8C4F04"/>
                </a:solidFill>
                <a:latin typeface="Century Gothic"/>
                <a:cs typeface="Century Gothic"/>
              </a:rPr>
              <a:t>em </a:t>
            </a:r>
            <a:r>
              <a:rPr sz="1300" spc="-20" dirty="0">
                <a:solidFill>
                  <a:srgbClr val="8C4F04"/>
                </a:solidFill>
                <a:latin typeface="Century Gothic"/>
                <a:cs typeface="Century Gothic"/>
              </a:rPr>
              <a:t>conta</a:t>
            </a:r>
            <a:r>
              <a:rPr sz="1300" spc="5" dirty="0">
                <a:solidFill>
                  <a:srgbClr val="8C4F04"/>
                </a:solidFill>
                <a:latin typeface="Century Gothic"/>
                <a:cs typeface="Century Gothic"/>
              </a:rPr>
              <a:t> </a:t>
            </a:r>
            <a:r>
              <a:rPr sz="1300" spc="-35" dirty="0">
                <a:solidFill>
                  <a:srgbClr val="8C4F04"/>
                </a:solidFill>
                <a:latin typeface="Century Gothic"/>
                <a:cs typeface="Century Gothic"/>
              </a:rPr>
              <a:t>de</a:t>
            </a:r>
            <a:r>
              <a:rPr sz="1300" spc="5" dirty="0">
                <a:solidFill>
                  <a:srgbClr val="8C4F04"/>
                </a:solidFill>
                <a:latin typeface="Century Gothic"/>
                <a:cs typeface="Century Gothic"/>
              </a:rPr>
              <a:t> </a:t>
            </a:r>
            <a:r>
              <a:rPr sz="1300" dirty="0">
                <a:solidFill>
                  <a:srgbClr val="8C4F04"/>
                </a:solidFill>
                <a:latin typeface="Century Gothic"/>
                <a:cs typeface="Century Gothic"/>
              </a:rPr>
              <a:t>ajuste,</a:t>
            </a:r>
            <a:r>
              <a:rPr sz="1300" spc="5" dirty="0">
                <a:solidFill>
                  <a:srgbClr val="8C4F04"/>
                </a:solidFill>
                <a:latin typeface="Century Gothic"/>
                <a:cs typeface="Century Gothic"/>
              </a:rPr>
              <a:t> </a:t>
            </a:r>
            <a:r>
              <a:rPr sz="1300" spc="-130" dirty="0">
                <a:solidFill>
                  <a:srgbClr val="8C4F04"/>
                </a:solidFill>
                <a:latin typeface="Century Gothic"/>
                <a:cs typeface="Century Gothic"/>
              </a:rPr>
              <a:t>a</a:t>
            </a:r>
            <a:r>
              <a:rPr sz="1300" spc="5" dirty="0">
                <a:solidFill>
                  <a:srgbClr val="8C4F04"/>
                </a:solidFill>
                <a:latin typeface="Century Gothic"/>
                <a:cs typeface="Century Gothic"/>
              </a:rPr>
              <a:t> </a:t>
            </a:r>
            <a:r>
              <a:rPr sz="1300" dirty="0">
                <a:solidFill>
                  <a:srgbClr val="8C4F04"/>
                </a:solidFill>
                <a:latin typeface="Century Gothic"/>
                <a:cs typeface="Century Gothic"/>
              </a:rPr>
              <a:t>qual</a:t>
            </a:r>
            <a:r>
              <a:rPr sz="1300" spc="5" dirty="0">
                <a:solidFill>
                  <a:srgbClr val="8C4F04"/>
                </a:solidFill>
                <a:latin typeface="Century Gothic"/>
                <a:cs typeface="Century Gothic"/>
              </a:rPr>
              <a:t> </a:t>
            </a:r>
            <a:r>
              <a:rPr sz="1300" dirty="0">
                <a:solidFill>
                  <a:srgbClr val="8C4F04"/>
                </a:solidFill>
                <a:latin typeface="Century Gothic"/>
                <a:cs typeface="Century Gothic"/>
              </a:rPr>
              <a:t>será</a:t>
            </a:r>
            <a:r>
              <a:rPr sz="1300" spc="5" dirty="0">
                <a:solidFill>
                  <a:srgbClr val="8C4F04"/>
                </a:solidFill>
                <a:latin typeface="Century Gothic"/>
                <a:cs typeface="Century Gothic"/>
              </a:rPr>
              <a:t> </a:t>
            </a:r>
            <a:r>
              <a:rPr sz="1300" dirty="0">
                <a:solidFill>
                  <a:srgbClr val="8C4F04"/>
                </a:solidFill>
                <a:latin typeface="Century Gothic"/>
                <a:cs typeface="Century Gothic"/>
              </a:rPr>
              <a:t>reduzida</a:t>
            </a:r>
            <a:r>
              <a:rPr sz="1300" spc="5" dirty="0">
                <a:solidFill>
                  <a:srgbClr val="8C4F04"/>
                </a:solidFill>
                <a:latin typeface="Century Gothic"/>
                <a:cs typeface="Century Gothic"/>
              </a:rPr>
              <a:t> </a:t>
            </a:r>
            <a:r>
              <a:rPr sz="1300" dirty="0">
                <a:solidFill>
                  <a:srgbClr val="8C4F04"/>
                </a:solidFill>
                <a:latin typeface="Century Gothic"/>
                <a:cs typeface="Century Gothic"/>
              </a:rPr>
              <a:t>ou</a:t>
            </a:r>
            <a:r>
              <a:rPr sz="1300" spc="5" dirty="0">
                <a:solidFill>
                  <a:srgbClr val="8C4F04"/>
                </a:solidFill>
                <a:latin typeface="Century Gothic"/>
                <a:cs typeface="Century Gothic"/>
              </a:rPr>
              <a:t> </a:t>
            </a:r>
            <a:r>
              <a:rPr sz="1300" spc="-10" dirty="0">
                <a:solidFill>
                  <a:srgbClr val="8C4F04"/>
                </a:solidFill>
                <a:latin typeface="Century Gothic"/>
                <a:cs typeface="Century Gothic"/>
              </a:rPr>
              <a:t>anulada</a:t>
            </a:r>
            <a:r>
              <a:rPr sz="1300" dirty="0">
                <a:solidFill>
                  <a:srgbClr val="8C4F04"/>
                </a:solidFill>
                <a:latin typeface="Century Gothic"/>
                <a:cs typeface="Century Gothic"/>
              </a:rPr>
              <a:t> quando</a:t>
            </a:r>
            <a:r>
              <a:rPr sz="1300" spc="5" dirty="0">
                <a:solidFill>
                  <a:srgbClr val="8C4F04"/>
                </a:solidFill>
                <a:latin typeface="Century Gothic"/>
                <a:cs typeface="Century Gothic"/>
              </a:rPr>
              <a:t> </a:t>
            </a:r>
            <a:r>
              <a:rPr sz="1300" dirty="0">
                <a:solidFill>
                  <a:srgbClr val="8C4F04"/>
                </a:solidFill>
                <a:latin typeface="Century Gothic"/>
                <a:cs typeface="Century Gothic"/>
              </a:rPr>
              <a:t>deixarem</a:t>
            </a:r>
            <a:r>
              <a:rPr sz="1300" spc="5" dirty="0">
                <a:solidFill>
                  <a:srgbClr val="8C4F04"/>
                </a:solidFill>
                <a:latin typeface="Century Gothic"/>
                <a:cs typeface="Century Gothic"/>
              </a:rPr>
              <a:t> </a:t>
            </a:r>
            <a:r>
              <a:rPr sz="1300" spc="-25" dirty="0">
                <a:solidFill>
                  <a:srgbClr val="8C4F04"/>
                </a:solidFill>
                <a:latin typeface="Century Gothic"/>
                <a:cs typeface="Century Gothic"/>
              </a:rPr>
              <a:t>de</a:t>
            </a:r>
            <a:endParaRPr sz="1300">
              <a:latin typeface="Century Gothic"/>
              <a:cs typeface="Century Gothic"/>
            </a:endParaRPr>
          </a:p>
          <a:p>
            <a:pPr marL="381635">
              <a:lnSpc>
                <a:spcPct val="100000"/>
              </a:lnSpc>
            </a:pPr>
            <a:r>
              <a:rPr sz="1300" spc="70" dirty="0">
                <a:solidFill>
                  <a:srgbClr val="8C4F04"/>
                </a:solidFill>
                <a:latin typeface="Century Gothic"/>
                <a:cs typeface="Century Gothic"/>
              </a:rPr>
              <a:t>existir</a:t>
            </a:r>
            <a:r>
              <a:rPr sz="1300" spc="65" dirty="0">
                <a:solidFill>
                  <a:srgbClr val="8C4F04"/>
                </a:solidFill>
                <a:latin typeface="Century Gothic"/>
                <a:cs typeface="Century Gothic"/>
              </a:rPr>
              <a:t> </a:t>
            </a:r>
            <a:r>
              <a:rPr sz="1300" dirty="0">
                <a:solidFill>
                  <a:srgbClr val="8C4F04"/>
                </a:solidFill>
                <a:latin typeface="Century Gothic"/>
                <a:cs typeface="Century Gothic"/>
              </a:rPr>
              <a:t>os</a:t>
            </a:r>
            <a:r>
              <a:rPr sz="1300" spc="65" dirty="0">
                <a:solidFill>
                  <a:srgbClr val="8C4F04"/>
                </a:solidFill>
                <a:latin typeface="Century Gothic"/>
                <a:cs typeface="Century Gothic"/>
              </a:rPr>
              <a:t> </a:t>
            </a:r>
            <a:r>
              <a:rPr sz="1300" dirty="0">
                <a:solidFill>
                  <a:srgbClr val="8C4F04"/>
                </a:solidFill>
                <a:latin typeface="Century Gothic"/>
                <a:cs typeface="Century Gothic"/>
              </a:rPr>
              <a:t>motivos</a:t>
            </a:r>
            <a:r>
              <a:rPr sz="1300" spc="70" dirty="0">
                <a:solidFill>
                  <a:srgbClr val="8C4F04"/>
                </a:solidFill>
                <a:latin typeface="Century Gothic"/>
                <a:cs typeface="Century Gothic"/>
              </a:rPr>
              <a:t> </a:t>
            </a:r>
            <a:r>
              <a:rPr sz="1300" dirty="0">
                <a:solidFill>
                  <a:srgbClr val="8C4F04"/>
                </a:solidFill>
                <a:latin typeface="Century Gothic"/>
                <a:cs typeface="Century Gothic"/>
              </a:rPr>
              <a:t>que</a:t>
            </a:r>
            <a:r>
              <a:rPr sz="1300" spc="65" dirty="0">
                <a:solidFill>
                  <a:srgbClr val="8C4F04"/>
                </a:solidFill>
                <a:latin typeface="Century Gothic"/>
                <a:cs typeface="Century Gothic"/>
              </a:rPr>
              <a:t> </a:t>
            </a:r>
            <a:r>
              <a:rPr sz="1300" spc="-130" dirty="0">
                <a:solidFill>
                  <a:srgbClr val="8C4F04"/>
                </a:solidFill>
                <a:latin typeface="Century Gothic"/>
                <a:cs typeface="Century Gothic"/>
              </a:rPr>
              <a:t>a</a:t>
            </a:r>
            <a:r>
              <a:rPr sz="1300" spc="70" dirty="0">
                <a:solidFill>
                  <a:srgbClr val="8C4F04"/>
                </a:solidFill>
                <a:latin typeface="Century Gothic"/>
                <a:cs typeface="Century Gothic"/>
              </a:rPr>
              <a:t> </a:t>
            </a:r>
            <a:r>
              <a:rPr sz="1300" spc="-10" dirty="0">
                <a:solidFill>
                  <a:srgbClr val="8C4F04"/>
                </a:solidFill>
                <a:latin typeface="Century Gothic"/>
                <a:cs typeface="Century Gothic"/>
              </a:rPr>
              <a:t>originaram.</a:t>
            </a:r>
            <a:endParaRPr sz="1300">
              <a:latin typeface="Century Gothic"/>
              <a:cs typeface="Century Gothic"/>
            </a:endParaRPr>
          </a:p>
          <a:p>
            <a:pPr marL="381635">
              <a:lnSpc>
                <a:spcPct val="100000"/>
              </a:lnSpc>
            </a:pPr>
            <a:r>
              <a:rPr sz="1300" dirty="0">
                <a:solidFill>
                  <a:srgbClr val="8C4F04"/>
                </a:solidFill>
                <a:latin typeface="Century Gothic"/>
                <a:cs typeface="Century Gothic"/>
              </a:rPr>
              <a:t>As</a:t>
            </a:r>
            <a:r>
              <a:rPr sz="1300" spc="30" dirty="0">
                <a:solidFill>
                  <a:srgbClr val="8C4F04"/>
                </a:solidFill>
                <a:latin typeface="Century Gothic"/>
                <a:cs typeface="Century Gothic"/>
              </a:rPr>
              <a:t> </a:t>
            </a:r>
            <a:r>
              <a:rPr sz="1300" dirty="0">
                <a:solidFill>
                  <a:srgbClr val="8C4F04"/>
                </a:solidFill>
                <a:latin typeface="Century Gothic"/>
                <a:cs typeface="Century Gothic"/>
              </a:rPr>
              <a:t>atualizações</a:t>
            </a:r>
            <a:r>
              <a:rPr sz="1300" spc="35" dirty="0">
                <a:solidFill>
                  <a:srgbClr val="8C4F04"/>
                </a:solidFill>
                <a:latin typeface="Century Gothic"/>
                <a:cs typeface="Century Gothic"/>
              </a:rPr>
              <a:t> </a:t>
            </a:r>
            <a:r>
              <a:rPr sz="1300" dirty="0">
                <a:solidFill>
                  <a:srgbClr val="8C4F04"/>
                </a:solidFill>
                <a:latin typeface="Century Gothic"/>
                <a:cs typeface="Century Gothic"/>
              </a:rPr>
              <a:t>e</a:t>
            </a:r>
            <a:r>
              <a:rPr sz="1300" spc="35" dirty="0">
                <a:solidFill>
                  <a:srgbClr val="8C4F04"/>
                </a:solidFill>
                <a:latin typeface="Century Gothic"/>
                <a:cs typeface="Century Gothic"/>
              </a:rPr>
              <a:t> </a:t>
            </a:r>
            <a:r>
              <a:rPr sz="1300" dirty="0">
                <a:solidFill>
                  <a:srgbClr val="8C4F04"/>
                </a:solidFill>
                <a:latin typeface="Century Gothic"/>
                <a:cs typeface="Century Gothic"/>
              </a:rPr>
              <a:t>os</a:t>
            </a:r>
            <a:r>
              <a:rPr sz="1300" spc="30" dirty="0">
                <a:solidFill>
                  <a:srgbClr val="8C4F04"/>
                </a:solidFill>
                <a:latin typeface="Century Gothic"/>
                <a:cs typeface="Century Gothic"/>
              </a:rPr>
              <a:t> </a:t>
            </a:r>
            <a:r>
              <a:rPr sz="1300" dirty="0">
                <a:solidFill>
                  <a:srgbClr val="8C4F04"/>
                </a:solidFill>
                <a:latin typeface="Century Gothic"/>
                <a:cs typeface="Century Gothic"/>
              </a:rPr>
              <a:t>ajustes</a:t>
            </a:r>
            <a:r>
              <a:rPr sz="1300" spc="35" dirty="0">
                <a:solidFill>
                  <a:srgbClr val="8C4F04"/>
                </a:solidFill>
                <a:latin typeface="Century Gothic"/>
                <a:cs typeface="Century Gothic"/>
              </a:rPr>
              <a:t> </a:t>
            </a:r>
            <a:r>
              <a:rPr sz="1300" dirty="0">
                <a:solidFill>
                  <a:srgbClr val="8C4F04"/>
                </a:solidFill>
                <a:latin typeface="Century Gothic"/>
                <a:cs typeface="Century Gothic"/>
              </a:rPr>
              <a:t>apurados</a:t>
            </a:r>
            <a:r>
              <a:rPr sz="1300" spc="35" dirty="0">
                <a:solidFill>
                  <a:srgbClr val="8C4F04"/>
                </a:solidFill>
                <a:latin typeface="Century Gothic"/>
                <a:cs typeface="Century Gothic"/>
              </a:rPr>
              <a:t> </a:t>
            </a:r>
            <a:r>
              <a:rPr sz="1300" dirty="0">
                <a:solidFill>
                  <a:srgbClr val="8C4F04"/>
                </a:solidFill>
                <a:latin typeface="Century Gothic"/>
                <a:cs typeface="Century Gothic"/>
              </a:rPr>
              <a:t>são</a:t>
            </a:r>
            <a:r>
              <a:rPr sz="1300" spc="30" dirty="0">
                <a:solidFill>
                  <a:srgbClr val="8C4F04"/>
                </a:solidFill>
                <a:latin typeface="Century Gothic"/>
                <a:cs typeface="Century Gothic"/>
              </a:rPr>
              <a:t> </a:t>
            </a:r>
            <a:r>
              <a:rPr sz="1300" dirty="0">
                <a:solidFill>
                  <a:srgbClr val="8C4F04"/>
                </a:solidFill>
                <a:latin typeface="Century Gothic"/>
                <a:cs typeface="Century Gothic"/>
              </a:rPr>
              <a:t>contabilizados</a:t>
            </a:r>
            <a:r>
              <a:rPr sz="1300" spc="35" dirty="0">
                <a:solidFill>
                  <a:srgbClr val="8C4F04"/>
                </a:solidFill>
                <a:latin typeface="Century Gothic"/>
                <a:cs typeface="Century Gothic"/>
              </a:rPr>
              <a:t> </a:t>
            </a:r>
            <a:r>
              <a:rPr sz="1300" dirty="0">
                <a:solidFill>
                  <a:srgbClr val="8C4F04"/>
                </a:solidFill>
                <a:latin typeface="Century Gothic"/>
                <a:cs typeface="Century Gothic"/>
              </a:rPr>
              <a:t>em</a:t>
            </a:r>
            <a:r>
              <a:rPr sz="1300" spc="35" dirty="0">
                <a:solidFill>
                  <a:srgbClr val="8C4F04"/>
                </a:solidFill>
                <a:latin typeface="Century Gothic"/>
                <a:cs typeface="Century Gothic"/>
              </a:rPr>
              <a:t> </a:t>
            </a:r>
            <a:r>
              <a:rPr sz="1300" dirty="0">
                <a:solidFill>
                  <a:srgbClr val="8C4F04"/>
                </a:solidFill>
                <a:latin typeface="Century Gothic"/>
                <a:cs typeface="Century Gothic"/>
              </a:rPr>
              <a:t>contas</a:t>
            </a:r>
            <a:r>
              <a:rPr sz="1300" spc="30" dirty="0">
                <a:solidFill>
                  <a:srgbClr val="8C4F04"/>
                </a:solidFill>
                <a:latin typeface="Century Gothic"/>
                <a:cs typeface="Century Gothic"/>
              </a:rPr>
              <a:t> </a:t>
            </a:r>
            <a:r>
              <a:rPr sz="1300" spc="-20" dirty="0">
                <a:solidFill>
                  <a:srgbClr val="8C4F04"/>
                </a:solidFill>
                <a:latin typeface="Century Gothic"/>
                <a:cs typeface="Century Gothic"/>
              </a:rPr>
              <a:t>de</a:t>
            </a:r>
            <a:r>
              <a:rPr sz="1300" spc="35" dirty="0">
                <a:solidFill>
                  <a:srgbClr val="8C4F04"/>
                </a:solidFill>
                <a:latin typeface="Century Gothic"/>
                <a:cs typeface="Century Gothic"/>
              </a:rPr>
              <a:t> </a:t>
            </a:r>
            <a:r>
              <a:rPr sz="1300" spc="-10" dirty="0">
                <a:solidFill>
                  <a:srgbClr val="8C4F04"/>
                </a:solidFill>
                <a:latin typeface="Century Gothic"/>
                <a:cs typeface="Century Gothic"/>
              </a:rPr>
              <a:t>resultado</a:t>
            </a:r>
            <a:endParaRPr sz="1300">
              <a:latin typeface="Century Gothic"/>
              <a:cs typeface="Century Gothic"/>
            </a:endParaRPr>
          </a:p>
        </p:txBody>
      </p:sp>
      <p:graphicFrame>
        <p:nvGraphicFramePr>
          <p:cNvPr id="6" name="object 6"/>
          <p:cNvGraphicFramePr>
            <a:graphicFrameLocks noGrp="1"/>
          </p:cNvGraphicFramePr>
          <p:nvPr>
            <p:extLst>
              <p:ext uri="{D42A27DB-BD31-4B8C-83A1-F6EECF244321}">
                <p14:modId xmlns:p14="http://schemas.microsoft.com/office/powerpoint/2010/main" val="2030430554"/>
              </p:ext>
            </p:extLst>
          </p:nvPr>
        </p:nvGraphicFramePr>
        <p:xfrm>
          <a:off x="3524402" y="3891991"/>
          <a:ext cx="6755765" cy="897255"/>
        </p:xfrm>
        <a:graphic>
          <a:graphicData uri="http://schemas.openxmlformats.org/drawingml/2006/table">
            <a:tbl>
              <a:tblPr firstRow="1" bandRow="1">
                <a:tableStyleId>{2D5ABB26-0587-4C30-8999-92F81FD0307C}</a:tableStyleId>
              </a:tblPr>
              <a:tblGrid>
                <a:gridCol w="308165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1837055">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extLst>
                  <a:ext uri="{0D108BD9-81ED-4DB2-BD59-A6C34878D82A}">
                    <a16:rowId xmlns:a16="http://schemas.microsoft.com/office/drawing/2014/main" val="10000"/>
                  </a:ext>
                </a:extLst>
              </a:tr>
              <a:tr h="232410">
                <a:tc>
                  <a:txBody>
                    <a:bodyPr/>
                    <a:lstStyle/>
                    <a:p>
                      <a:pPr marL="50800">
                        <a:lnSpc>
                          <a:spcPct val="100000"/>
                        </a:lnSpc>
                        <a:spcBef>
                          <a:spcPts val="45"/>
                        </a:spcBef>
                      </a:pPr>
                      <a:r>
                        <a:rPr sz="1300" b="1" dirty="0">
                          <a:solidFill>
                            <a:srgbClr val="8C4F04"/>
                          </a:solidFill>
                          <a:latin typeface="Arial"/>
                          <a:cs typeface="Arial"/>
                        </a:rPr>
                        <a:t>Caixa</a:t>
                      </a:r>
                      <a:r>
                        <a:rPr sz="1300" b="1" spc="110" dirty="0">
                          <a:solidFill>
                            <a:srgbClr val="8C4F04"/>
                          </a:solidFill>
                          <a:latin typeface="Arial"/>
                          <a:cs typeface="Arial"/>
                        </a:rPr>
                        <a:t> </a:t>
                      </a:r>
                      <a:r>
                        <a:rPr sz="1300" b="1" dirty="0">
                          <a:solidFill>
                            <a:srgbClr val="8C4F04"/>
                          </a:solidFill>
                          <a:latin typeface="Arial"/>
                          <a:cs typeface="Arial"/>
                        </a:rPr>
                        <a:t>e</a:t>
                      </a:r>
                      <a:r>
                        <a:rPr sz="1300" b="1" spc="110" dirty="0">
                          <a:solidFill>
                            <a:srgbClr val="8C4F04"/>
                          </a:solidFill>
                          <a:latin typeface="Arial"/>
                          <a:cs typeface="Arial"/>
                        </a:rPr>
                        <a:t> </a:t>
                      </a:r>
                      <a:r>
                        <a:rPr sz="1300" b="1" dirty="0">
                          <a:solidFill>
                            <a:srgbClr val="8C4F04"/>
                          </a:solidFill>
                          <a:latin typeface="Arial"/>
                          <a:cs typeface="Arial"/>
                        </a:rPr>
                        <a:t>Equivalente</a:t>
                      </a:r>
                      <a:r>
                        <a:rPr sz="1300" b="1" spc="110" dirty="0">
                          <a:solidFill>
                            <a:srgbClr val="8C4F04"/>
                          </a:solidFill>
                          <a:latin typeface="Arial"/>
                          <a:cs typeface="Arial"/>
                        </a:rPr>
                        <a:t> </a:t>
                      </a:r>
                      <a:r>
                        <a:rPr sz="1300" b="1" dirty="0">
                          <a:solidFill>
                            <a:srgbClr val="8C4F04"/>
                          </a:solidFill>
                          <a:latin typeface="Arial"/>
                          <a:cs typeface="Arial"/>
                        </a:rPr>
                        <a:t>de</a:t>
                      </a:r>
                      <a:r>
                        <a:rPr sz="1300" b="1" spc="110" dirty="0">
                          <a:solidFill>
                            <a:srgbClr val="8C4F04"/>
                          </a:solidFill>
                          <a:latin typeface="Arial"/>
                          <a:cs typeface="Arial"/>
                        </a:rPr>
                        <a:t> </a:t>
                      </a:r>
                      <a:r>
                        <a:rPr sz="1300" b="1" spc="-10" dirty="0">
                          <a:solidFill>
                            <a:srgbClr val="8C4F04"/>
                          </a:solidFill>
                          <a:latin typeface="Arial"/>
                          <a:cs typeface="Arial"/>
                        </a:rPr>
                        <a:t>Caixa</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b="1" spc="-10" dirty="0">
                          <a:solidFill>
                            <a:srgbClr val="8C4F04"/>
                          </a:solidFill>
                          <a:latin typeface="Arial"/>
                          <a:cs typeface="Arial"/>
                        </a:rPr>
                        <a:t>1.667.871,10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1.360.248,40</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21615">
                <a:tc>
                  <a:txBody>
                    <a:bodyPr/>
                    <a:lstStyle/>
                    <a:p>
                      <a:pPr marL="50165">
                        <a:lnSpc>
                          <a:spcPct val="100000"/>
                        </a:lnSpc>
                        <a:spcBef>
                          <a:spcPts val="45"/>
                        </a:spcBef>
                      </a:pPr>
                      <a:r>
                        <a:rPr sz="1300" dirty="0">
                          <a:solidFill>
                            <a:srgbClr val="8C4F04"/>
                          </a:solidFill>
                          <a:latin typeface="Arial"/>
                          <a:cs typeface="Arial"/>
                        </a:rPr>
                        <a:t>Bancos</a:t>
                      </a:r>
                      <a:r>
                        <a:rPr sz="1300" spc="120" dirty="0">
                          <a:solidFill>
                            <a:srgbClr val="8C4F04"/>
                          </a:solidFill>
                          <a:latin typeface="Arial"/>
                          <a:cs typeface="Arial"/>
                        </a:rPr>
                        <a:t> </a:t>
                      </a:r>
                      <a:r>
                        <a:rPr sz="1300" dirty="0">
                          <a:solidFill>
                            <a:srgbClr val="8C4F04"/>
                          </a:solidFill>
                          <a:latin typeface="Arial"/>
                          <a:cs typeface="Arial"/>
                        </a:rPr>
                        <a:t>Conta</a:t>
                      </a:r>
                      <a:r>
                        <a:rPr sz="1300" spc="125" dirty="0">
                          <a:solidFill>
                            <a:srgbClr val="8C4F04"/>
                          </a:solidFill>
                          <a:latin typeface="Arial"/>
                          <a:cs typeface="Arial"/>
                        </a:rPr>
                        <a:t> </a:t>
                      </a:r>
                      <a:r>
                        <a:rPr sz="1300" spc="-10" dirty="0">
                          <a:solidFill>
                            <a:srgbClr val="8C4F04"/>
                          </a:solidFill>
                          <a:latin typeface="Arial"/>
                          <a:cs typeface="Arial"/>
                        </a:rPr>
                        <a:t>Movimento</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sz="1300" spc="-20" dirty="0">
                          <a:solidFill>
                            <a:srgbClr val="8C4F04"/>
                          </a:solidFill>
                          <a:latin typeface="Arial"/>
                          <a:cs typeface="Arial"/>
                        </a:rPr>
                        <a:t>0,00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20" dirty="0">
                          <a:solidFill>
                            <a:srgbClr val="8C4F04"/>
                          </a:solidFill>
                          <a:latin typeface="Arial"/>
                          <a:cs typeface="Arial"/>
                        </a:rPr>
                        <a:t>0,00</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21615">
                <a:tc>
                  <a:txBody>
                    <a:bodyPr/>
                    <a:lstStyle/>
                    <a:p>
                      <a:pPr marL="50165">
                        <a:lnSpc>
                          <a:spcPct val="100000"/>
                        </a:lnSpc>
                        <a:spcBef>
                          <a:spcPts val="45"/>
                        </a:spcBef>
                      </a:pPr>
                      <a:r>
                        <a:rPr sz="1300" dirty="0">
                          <a:solidFill>
                            <a:srgbClr val="8C4F04"/>
                          </a:solidFill>
                          <a:latin typeface="Arial"/>
                          <a:cs typeface="Arial"/>
                        </a:rPr>
                        <a:t>Bancos</a:t>
                      </a:r>
                      <a:r>
                        <a:rPr sz="1300" spc="80" dirty="0">
                          <a:solidFill>
                            <a:srgbClr val="8C4F04"/>
                          </a:solidFill>
                          <a:latin typeface="Arial"/>
                          <a:cs typeface="Arial"/>
                        </a:rPr>
                        <a:t> </a:t>
                      </a:r>
                      <a:r>
                        <a:rPr sz="1300" dirty="0">
                          <a:solidFill>
                            <a:srgbClr val="8C4F04"/>
                          </a:solidFill>
                          <a:latin typeface="Arial"/>
                          <a:cs typeface="Arial"/>
                        </a:rPr>
                        <a:t>Aplicação</a:t>
                      </a:r>
                      <a:r>
                        <a:rPr sz="1300" spc="175" dirty="0">
                          <a:solidFill>
                            <a:srgbClr val="8C4F04"/>
                          </a:solidFill>
                          <a:latin typeface="Arial"/>
                          <a:cs typeface="Arial"/>
                        </a:rPr>
                        <a:t> </a:t>
                      </a:r>
                      <a:r>
                        <a:rPr sz="1300" spc="-10" dirty="0">
                          <a:solidFill>
                            <a:srgbClr val="8C4F04"/>
                          </a:solidFill>
                          <a:latin typeface="Arial"/>
                          <a:cs typeface="Arial"/>
                        </a:rPr>
                        <a:t>Financeira</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1</a:t>
                      </a:r>
                      <a:r>
                        <a:rPr lang="pt-BR" sz="1300" spc="-10" dirty="0">
                          <a:solidFill>
                            <a:srgbClr val="8C4F04"/>
                          </a:solidFill>
                          <a:latin typeface="Arial"/>
                          <a:cs typeface="Arial"/>
                        </a:rPr>
                        <a:t>.667.871,10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1.360.248,40</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bl>
          </a:graphicData>
        </a:graphic>
      </p:graphicFrame>
      <p:graphicFrame>
        <p:nvGraphicFramePr>
          <p:cNvPr id="7" name="object 7"/>
          <p:cNvGraphicFramePr>
            <a:graphicFrameLocks noGrp="1"/>
          </p:cNvGraphicFramePr>
          <p:nvPr>
            <p:extLst>
              <p:ext uri="{D42A27DB-BD31-4B8C-83A1-F6EECF244321}">
                <p14:modId xmlns:p14="http://schemas.microsoft.com/office/powerpoint/2010/main" val="2458939387"/>
              </p:ext>
            </p:extLst>
          </p:nvPr>
        </p:nvGraphicFramePr>
        <p:xfrm>
          <a:off x="3525011" y="6222987"/>
          <a:ext cx="6755765" cy="673734"/>
        </p:xfrm>
        <a:graphic>
          <a:graphicData uri="http://schemas.openxmlformats.org/drawingml/2006/table">
            <a:tbl>
              <a:tblPr firstRow="1" bandRow="1">
                <a:tableStyleId>{2D5ABB26-0587-4C30-8999-92F81FD0307C}</a:tableStyleId>
              </a:tblPr>
              <a:tblGrid>
                <a:gridCol w="308165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1837055">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extLst>
                  <a:ext uri="{0D108BD9-81ED-4DB2-BD59-A6C34878D82A}">
                    <a16:rowId xmlns:a16="http://schemas.microsoft.com/office/drawing/2014/main" val="10000"/>
                  </a:ext>
                </a:extLst>
              </a:tr>
              <a:tr h="230504">
                <a:tc>
                  <a:txBody>
                    <a:bodyPr/>
                    <a:lstStyle/>
                    <a:p>
                      <a:pPr marL="50800">
                        <a:lnSpc>
                          <a:spcPct val="100000"/>
                        </a:lnSpc>
                        <a:spcBef>
                          <a:spcPts val="45"/>
                        </a:spcBef>
                      </a:pPr>
                      <a:r>
                        <a:rPr sz="1300" dirty="0">
                          <a:solidFill>
                            <a:srgbClr val="8C4F04"/>
                          </a:solidFill>
                          <a:latin typeface="Arial"/>
                          <a:cs typeface="Arial"/>
                        </a:rPr>
                        <a:t>Créditos</a:t>
                      </a:r>
                      <a:r>
                        <a:rPr sz="1300" spc="114" dirty="0">
                          <a:solidFill>
                            <a:srgbClr val="8C4F04"/>
                          </a:solidFill>
                          <a:latin typeface="Arial"/>
                          <a:cs typeface="Arial"/>
                        </a:rPr>
                        <a:t> </a:t>
                      </a:r>
                      <a:r>
                        <a:rPr sz="1300" dirty="0">
                          <a:solidFill>
                            <a:srgbClr val="8C4F04"/>
                          </a:solidFill>
                          <a:latin typeface="Arial"/>
                          <a:cs typeface="Arial"/>
                        </a:rPr>
                        <a:t>de</a:t>
                      </a:r>
                      <a:r>
                        <a:rPr sz="1300" spc="120" dirty="0">
                          <a:solidFill>
                            <a:srgbClr val="8C4F04"/>
                          </a:solidFill>
                          <a:latin typeface="Arial"/>
                          <a:cs typeface="Arial"/>
                        </a:rPr>
                        <a:t> </a:t>
                      </a:r>
                      <a:r>
                        <a:rPr sz="1300" dirty="0">
                          <a:solidFill>
                            <a:srgbClr val="8C4F04"/>
                          </a:solidFill>
                          <a:latin typeface="Arial"/>
                          <a:cs typeface="Arial"/>
                        </a:rPr>
                        <a:t>Curto</a:t>
                      </a:r>
                      <a:r>
                        <a:rPr sz="1300" spc="120" dirty="0">
                          <a:solidFill>
                            <a:srgbClr val="8C4F04"/>
                          </a:solidFill>
                          <a:latin typeface="Arial"/>
                          <a:cs typeface="Arial"/>
                        </a:rPr>
                        <a:t> </a:t>
                      </a:r>
                      <a:r>
                        <a:rPr sz="1300" spc="-10" dirty="0">
                          <a:solidFill>
                            <a:srgbClr val="8C4F04"/>
                          </a:solidFill>
                          <a:latin typeface="Arial"/>
                          <a:cs typeface="Arial"/>
                        </a:rPr>
                        <a:t>Prazo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155.117,10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486.253,99</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21615">
                <a:tc>
                  <a:txBody>
                    <a:bodyPr/>
                    <a:lstStyle/>
                    <a:p>
                      <a:pPr marL="50165">
                        <a:lnSpc>
                          <a:spcPct val="100000"/>
                        </a:lnSpc>
                        <a:spcBef>
                          <a:spcPts val="45"/>
                        </a:spcBef>
                      </a:pPr>
                      <a:r>
                        <a:rPr sz="1300" dirty="0">
                          <a:solidFill>
                            <a:srgbClr val="8C4F04"/>
                          </a:solidFill>
                          <a:latin typeface="Arial"/>
                          <a:cs typeface="Arial"/>
                        </a:rPr>
                        <a:t>Créditos</a:t>
                      </a:r>
                      <a:r>
                        <a:rPr sz="1300" spc="114" dirty="0">
                          <a:solidFill>
                            <a:srgbClr val="8C4F04"/>
                          </a:solidFill>
                          <a:latin typeface="Arial"/>
                          <a:cs typeface="Arial"/>
                        </a:rPr>
                        <a:t> </a:t>
                      </a:r>
                      <a:r>
                        <a:rPr sz="1300" dirty="0">
                          <a:solidFill>
                            <a:srgbClr val="8C4F04"/>
                          </a:solidFill>
                          <a:latin typeface="Arial"/>
                          <a:cs typeface="Arial"/>
                        </a:rPr>
                        <a:t>de</a:t>
                      </a:r>
                      <a:r>
                        <a:rPr sz="1300" spc="114" dirty="0">
                          <a:solidFill>
                            <a:srgbClr val="8C4F04"/>
                          </a:solidFill>
                          <a:latin typeface="Arial"/>
                          <a:cs typeface="Arial"/>
                        </a:rPr>
                        <a:t> </a:t>
                      </a:r>
                      <a:r>
                        <a:rPr sz="1300" dirty="0">
                          <a:solidFill>
                            <a:srgbClr val="8C4F04"/>
                          </a:solidFill>
                          <a:latin typeface="Arial"/>
                          <a:cs typeface="Arial"/>
                        </a:rPr>
                        <a:t>Longo</a:t>
                      </a:r>
                      <a:r>
                        <a:rPr sz="1300" spc="120" dirty="0">
                          <a:solidFill>
                            <a:srgbClr val="8C4F04"/>
                          </a:solidFill>
                          <a:latin typeface="Arial"/>
                          <a:cs typeface="Arial"/>
                        </a:rPr>
                        <a:t> </a:t>
                      </a:r>
                      <a:r>
                        <a:rPr sz="1300" spc="-10" dirty="0">
                          <a:solidFill>
                            <a:srgbClr val="8C4F04"/>
                          </a:solidFill>
                          <a:latin typeface="Arial"/>
                          <a:cs typeface="Arial"/>
                        </a:rPr>
                        <a:t>Prazo</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0005" algn="r">
                        <a:lnSpc>
                          <a:spcPct val="100000"/>
                        </a:lnSpc>
                        <a:spcBef>
                          <a:spcPts val="45"/>
                        </a:spcBef>
                      </a:pPr>
                      <a:r>
                        <a:rPr lang="pt-BR" sz="1300" spc="-10" dirty="0">
                          <a:solidFill>
                            <a:srgbClr val="8C4F04"/>
                          </a:solidFill>
                          <a:latin typeface="Arial"/>
                          <a:cs typeface="Arial"/>
                        </a:rPr>
                        <a:t>4.068.009,55</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0005" algn="r">
                        <a:lnSpc>
                          <a:spcPct val="100000"/>
                        </a:lnSpc>
                        <a:spcBef>
                          <a:spcPts val="45"/>
                        </a:spcBef>
                      </a:pPr>
                      <a:r>
                        <a:rPr sz="1300" spc="-10" dirty="0">
                          <a:solidFill>
                            <a:srgbClr val="8C4F04"/>
                          </a:solidFill>
                          <a:latin typeface="Arial"/>
                          <a:cs typeface="Arial"/>
                        </a:rPr>
                        <a:t>3.736.479,65</a:t>
                      </a:r>
                      <a:endParaRPr sz="1300" dirty="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bl>
          </a:graphicData>
        </a:graphic>
      </p:graphicFrame>
      <p:sp>
        <p:nvSpPr>
          <p:cNvPr id="8" name="object 8"/>
          <p:cNvSpPr txBox="1"/>
          <p:nvPr/>
        </p:nvSpPr>
        <p:spPr>
          <a:xfrm>
            <a:off x="1643599" y="7094462"/>
            <a:ext cx="10537825" cy="873760"/>
          </a:xfrm>
          <a:prstGeom prst="rect">
            <a:avLst/>
          </a:prstGeom>
        </p:spPr>
        <p:txBody>
          <a:bodyPr vert="horz" wrap="square" lIns="0" tIns="116205" rIns="0" bIns="0" rtlCol="0">
            <a:spAutoFit/>
          </a:bodyPr>
          <a:lstStyle/>
          <a:p>
            <a:pPr marL="12700">
              <a:lnSpc>
                <a:spcPct val="100000"/>
              </a:lnSpc>
              <a:spcBef>
                <a:spcPts val="915"/>
              </a:spcBef>
            </a:pPr>
            <a:r>
              <a:rPr sz="1800" spc="60" dirty="0">
                <a:solidFill>
                  <a:srgbClr val="8C4F04"/>
                </a:solidFill>
                <a:latin typeface="Century Gothic"/>
                <a:cs typeface="Century Gothic"/>
              </a:rPr>
              <a:t>Demais</a:t>
            </a:r>
            <a:r>
              <a:rPr sz="1800" spc="-5" dirty="0">
                <a:solidFill>
                  <a:srgbClr val="8C4F04"/>
                </a:solidFill>
                <a:latin typeface="Century Gothic"/>
                <a:cs typeface="Century Gothic"/>
              </a:rPr>
              <a:t> </a:t>
            </a:r>
            <a:r>
              <a:rPr sz="1800" dirty="0">
                <a:solidFill>
                  <a:srgbClr val="8C4F04"/>
                </a:solidFill>
                <a:latin typeface="Century Gothic"/>
                <a:cs typeface="Century Gothic"/>
              </a:rPr>
              <a:t>Créditos e Valores </a:t>
            </a:r>
            <a:r>
              <a:rPr sz="1800" spc="-30" dirty="0">
                <a:solidFill>
                  <a:srgbClr val="8C4F04"/>
                </a:solidFill>
                <a:latin typeface="Century Gothic"/>
                <a:cs typeface="Century Gothic"/>
              </a:rPr>
              <a:t>de</a:t>
            </a:r>
            <a:r>
              <a:rPr sz="1800" dirty="0">
                <a:solidFill>
                  <a:srgbClr val="8C4F04"/>
                </a:solidFill>
                <a:latin typeface="Century Gothic"/>
                <a:cs typeface="Century Gothic"/>
              </a:rPr>
              <a:t> Curto </a:t>
            </a:r>
            <a:r>
              <a:rPr sz="1800" spc="-10" dirty="0">
                <a:solidFill>
                  <a:srgbClr val="8C4F04"/>
                </a:solidFill>
                <a:latin typeface="Century Gothic"/>
                <a:cs typeface="Century Gothic"/>
              </a:rPr>
              <a:t>Prazo</a:t>
            </a:r>
            <a:endParaRPr sz="1800">
              <a:latin typeface="Century Gothic"/>
              <a:cs typeface="Century Gothic"/>
            </a:endParaRPr>
          </a:p>
          <a:p>
            <a:pPr marL="12700" marR="5080" indent="-635">
              <a:lnSpc>
                <a:spcPct val="100000"/>
              </a:lnSpc>
              <a:spcBef>
                <a:spcPts val="580"/>
              </a:spcBef>
            </a:pPr>
            <a:r>
              <a:rPr sz="1300" spc="-10" dirty="0">
                <a:solidFill>
                  <a:srgbClr val="8C4F04"/>
                </a:solidFill>
                <a:latin typeface="Century Gothic"/>
                <a:cs typeface="Century Gothic"/>
              </a:rPr>
              <a:t>Compreende</a:t>
            </a:r>
            <a:r>
              <a:rPr sz="1300" dirty="0">
                <a:solidFill>
                  <a:srgbClr val="8C4F04"/>
                </a:solidFill>
                <a:latin typeface="Century Gothic"/>
                <a:cs typeface="Century Gothic"/>
              </a:rPr>
              <a:t> os valores </a:t>
            </a:r>
            <a:r>
              <a:rPr sz="1300" spc="-130" dirty="0">
                <a:solidFill>
                  <a:srgbClr val="8C4F04"/>
                </a:solidFill>
                <a:latin typeface="Century Gothic"/>
                <a:cs typeface="Century Gothic"/>
              </a:rPr>
              <a:t>a</a:t>
            </a:r>
            <a:r>
              <a:rPr sz="1300" dirty="0">
                <a:solidFill>
                  <a:srgbClr val="8C4F04"/>
                </a:solidFill>
                <a:latin typeface="Century Gothic"/>
                <a:cs typeface="Century Gothic"/>
              </a:rPr>
              <a:t> </a:t>
            </a:r>
            <a:r>
              <a:rPr sz="1300" spc="-20" dirty="0">
                <a:solidFill>
                  <a:srgbClr val="8C4F04"/>
                </a:solidFill>
                <a:latin typeface="Century Gothic"/>
                <a:cs typeface="Century Gothic"/>
              </a:rPr>
              <a:t>receber</a:t>
            </a:r>
            <a:r>
              <a:rPr sz="1300" dirty="0">
                <a:solidFill>
                  <a:srgbClr val="8C4F04"/>
                </a:solidFill>
                <a:latin typeface="Century Gothic"/>
                <a:cs typeface="Century Gothic"/>
              </a:rPr>
              <a:t> por</a:t>
            </a:r>
            <a:r>
              <a:rPr sz="1300" spc="5" dirty="0">
                <a:solidFill>
                  <a:srgbClr val="8C4F04"/>
                </a:solidFill>
                <a:latin typeface="Century Gothic"/>
                <a:cs typeface="Century Gothic"/>
              </a:rPr>
              <a:t> </a:t>
            </a:r>
            <a:r>
              <a:rPr sz="1300" dirty="0">
                <a:solidFill>
                  <a:srgbClr val="8C4F04"/>
                </a:solidFill>
                <a:latin typeface="Century Gothic"/>
                <a:cs typeface="Century Gothic"/>
              </a:rPr>
              <a:t>demais transações </a:t>
            </a:r>
            <a:r>
              <a:rPr sz="1300" spc="-20" dirty="0">
                <a:solidFill>
                  <a:srgbClr val="8C4F04"/>
                </a:solidFill>
                <a:latin typeface="Century Gothic"/>
                <a:cs typeface="Century Gothic"/>
              </a:rPr>
              <a:t>como</a:t>
            </a:r>
            <a:r>
              <a:rPr sz="1300" dirty="0">
                <a:solidFill>
                  <a:srgbClr val="8C4F04"/>
                </a:solidFill>
                <a:latin typeface="Century Gothic"/>
                <a:cs typeface="Century Gothic"/>
              </a:rPr>
              <a:t> adiantamentos </a:t>
            </a:r>
            <a:r>
              <a:rPr sz="1300" spc="-130" dirty="0">
                <a:solidFill>
                  <a:srgbClr val="8C4F04"/>
                </a:solidFill>
                <a:latin typeface="Century Gothic"/>
                <a:cs typeface="Century Gothic"/>
              </a:rPr>
              <a:t>a</a:t>
            </a:r>
            <a:r>
              <a:rPr sz="1300" spc="5" dirty="0">
                <a:solidFill>
                  <a:srgbClr val="8C4F04"/>
                </a:solidFill>
                <a:latin typeface="Century Gothic"/>
                <a:cs typeface="Century Gothic"/>
              </a:rPr>
              <a:t> </a:t>
            </a:r>
            <a:r>
              <a:rPr sz="1300" spc="-25" dirty="0">
                <a:solidFill>
                  <a:srgbClr val="8C4F04"/>
                </a:solidFill>
                <a:latin typeface="Century Gothic"/>
                <a:cs typeface="Century Gothic"/>
              </a:rPr>
              <a:t>colaboradores,</a:t>
            </a:r>
            <a:r>
              <a:rPr sz="1300" dirty="0">
                <a:solidFill>
                  <a:srgbClr val="8C4F04"/>
                </a:solidFill>
                <a:latin typeface="Century Gothic"/>
                <a:cs typeface="Century Gothic"/>
              </a:rPr>
              <a:t> valores </a:t>
            </a:r>
            <a:r>
              <a:rPr sz="1300" spc="-130" dirty="0">
                <a:solidFill>
                  <a:srgbClr val="8C4F04"/>
                </a:solidFill>
                <a:latin typeface="Century Gothic"/>
                <a:cs typeface="Century Gothic"/>
              </a:rPr>
              <a:t>a</a:t>
            </a:r>
            <a:r>
              <a:rPr sz="1300" dirty="0">
                <a:solidFill>
                  <a:srgbClr val="8C4F04"/>
                </a:solidFill>
                <a:latin typeface="Century Gothic"/>
                <a:cs typeface="Century Gothic"/>
              </a:rPr>
              <a:t> </a:t>
            </a:r>
            <a:r>
              <a:rPr sz="1300" spc="-20" dirty="0">
                <a:solidFill>
                  <a:srgbClr val="8C4F04"/>
                </a:solidFill>
                <a:latin typeface="Century Gothic"/>
                <a:cs typeface="Century Gothic"/>
              </a:rPr>
              <a:t>receber</a:t>
            </a:r>
            <a:r>
              <a:rPr sz="1300" dirty="0">
                <a:solidFill>
                  <a:srgbClr val="8C4F04"/>
                </a:solidFill>
                <a:latin typeface="Century Gothic"/>
                <a:cs typeface="Century Gothic"/>
              </a:rPr>
              <a:t> </a:t>
            </a:r>
            <a:r>
              <a:rPr sz="1300" spc="-50" dirty="0">
                <a:solidFill>
                  <a:srgbClr val="8C4F04"/>
                </a:solidFill>
                <a:latin typeface="Century Gothic"/>
                <a:cs typeface="Century Gothic"/>
              </a:rPr>
              <a:t>de</a:t>
            </a:r>
            <a:r>
              <a:rPr sz="1300" spc="5" dirty="0">
                <a:solidFill>
                  <a:srgbClr val="8C4F04"/>
                </a:solidFill>
                <a:latin typeface="Century Gothic"/>
                <a:cs typeface="Century Gothic"/>
              </a:rPr>
              <a:t> </a:t>
            </a:r>
            <a:r>
              <a:rPr sz="1300" dirty="0">
                <a:solidFill>
                  <a:srgbClr val="8C4F04"/>
                </a:solidFill>
                <a:latin typeface="Century Gothic"/>
                <a:cs typeface="Century Gothic"/>
              </a:rPr>
              <a:t>entes </a:t>
            </a:r>
            <a:r>
              <a:rPr sz="1300" spc="40" dirty="0">
                <a:solidFill>
                  <a:srgbClr val="8C4F04"/>
                </a:solidFill>
                <a:latin typeface="Century Gothic"/>
                <a:cs typeface="Century Gothic"/>
              </a:rPr>
              <a:t>públi- </a:t>
            </a:r>
            <a:r>
              <a:rPr sz="1300" dirty="0">
                <a:solidFill>
                  <a:srgbClr val="8C4F04"/>
                </a:solidFill>
                <a:latin typeface="Century Gothic"/>
                <a:cs typeface="Century Gothic"/>
              </a:rPr>
              <a:t>cos</a:t>
            </a:r>
            <a:r>
              <a:rPr sz="1300" spc="-25" dirty="0">
                <a:solidFill>
                  <a:srgbClr val="8C4F04"/>
                </a:solidFill>
                <a:latin typeface="Century Gothic"/>
                <a:cs typeface="Century Gothic"/>
              </a:rPr>
              <a:t> </a:t>
            </a:r>
            <a:r>
              <a:rPr sz="1300" dirty="0">
                <a:solidFill>
                  <a:srgbClr val="8C4F04"/>
                </a:solidFill>
                <a:latin typeface="Century Gothic"/>
                <a:cs typeface="Century Gothic"/>
              </a:rPr>
              <a:t>e</a:t>
            </a:r>
            <a:r>
              <a:rPr sz="1300" spc="-20" dirty="0">
                <a:solidFill>
                  <a:srgbClr val="8C4F04"/>
                </a:solidFill>
                <a:latin typeface="Century Gothic"/>
                <a:cs typeface="Century Gothic"/>
              </a:rPr>
              <a:t> </a:t>
            </a:r>
            <a:r>
              <a:rPr sz="1300" dirty="0">
                <a:solidFill>
                  <a:srgbClr val="8C4F04"/>
                </a:solidFill>
                <a:latin typeface="Century Gothic"/>
                <a:cs typeface="Century Gothic"/>
              </a:rPr>
              <a:t>terceiros</a:t>
            </a:r>
            <a:r>
              <a:rPr sz="1300" spc="-20" dirty="0">
                <a:solidFill>
                  <a:srgbClr val="8C4F04"/>
                </a:solidFill>
                <a:latin typeface="Century Gothic"/>
                <a:cs typeface="Century Gothic"/>
              </a:rPr>
              <a:t> </a:t>
            </a:r>
            <a:r>
              <a:rPr sz="1300" spc="-40" dirty="0">
                <a:solidFill>
                  <a:srgbClr val="8C4F04"/>
                </a:solidFill>
                <a:latin typeface="Century Gothic"/>
                <a:cs typeface="Century Gothic"/>
              </a:rPr>
              <a:t>até</a:t>
            </a:r>
            <a:r>
              <a:rPr sz="1300" spc="-25" dirty="0">
                <a:solidFill>
                  <a:srgbClr val="8C4F04"/>
                </a:solidFill>
                <a:latin typeface="Century Gothic"/>
                <a:cs typeface="Century Gothic"/>
              </a:rPr>
              <a:t> </a:t>
            </a:r>
            <a:r>
              <a:rPr sz="1300" dirty="0">
                <a:solidFill>
                  <a:srgbClr val="8C4F04"/>
                </a:solidFill>
                <a:latin typeface="Century Gothic"/>
                <a:cs typeface="Century Gothic"/>
              </a:rPr>
              <a:t>o</a:t>
            </a:r>
            <a:r>
              <a:rPr sz="1300" spc="-20" dirty="0">
                <a:solidFill>
                  <a:srgbClr val="8C4F04"/>
                </a:solidFill>
                <a:latin typeface="Century Gothic"/>
                <a:cs typeface="Century Gothic"/>
              </a:rPr>
              <a:t> </a:t>
            </a:r>
            <a:r>
              <a:rPr sz="1300" spc="55" dirty="0">
                <a:solidFill>
                  <a:srgbClr val="8C4F04"/>
                </a:solidFill>
                <a:latin typeface="Century Gothic"/>
                <a:cs typeface="Century Gothic"/>
              </a:rPr>
              <a:t>termino</a:t>
            </a:r>
            <a:r>
              <a:rPr sz="1300" spc="-20" dirty="0">
                <a:solidFill>
                  <a:srgbClr val="8C4F04"/>
                </a:solidFill>
                <a:latin typeface="Century Gothic"/>
                <a:cs typeface="Century Gothic"/>
              </a:rPr>
              <a:t> </a:t>
            </a:r>
            <a:r>
              <a:rPr sz="1300" dirty="0">
                <a:solidFill>
                  <a:srgbClr val="8C4F04"/>
                </a:solidFill>
                <a:latin typeface="Century Gothic"/>
                <a:cs typeface="Century Gothic"/>
              </a:rPr>
              <a:t>do</a:t>
            </a:r>
            <a:r>
              <a:rPr sz="1300" spc="-25" dirty="0">
                <a:solidFill>
                  <a:srgbClr val="8C4F04"/>
                </a:solidFill>
                <a:latin typeface="Century Gothic"/>
                <a:cs typeface="Century Gothic"/>
              </a:rPr>
              <a:t> </a:t>
            </a:r>
            <a:r>
              <a:rPr sz="1300" spc="-10" dirty="0">
                <a:solidFill>
                  <a:srgbClr val="8C4F04"/>
                </a:solidFill>
                <a:latin typeface="Century Gothic"/>
                <a:cs typeface="Century Gothic"/>
              </a:rPr>
              <a:t>exercício</a:t>
            </a:r>
            <a:r>
              <a:rPr sz="1300" spc="-20" dirty="0">
                <a:solidFill>
                  <a:srgbClr val="8C4F04"/>
                </a:solidFill>
                <a:latin typeface="Century Gothic"/>
                <a:cs typeface="Century Gothic"/>
              </a:rPr>
              <a:t> </a:t>
            </a:r>
            <a:r>
              <a:rPr sz="1300" spc="-10" dirty="0">
                <a:solidFill>
                  <a:srgbClr val="8C4F04"/>
                </a:solidFill>
                <a:latin typeface="Century Gothic"/>
                <a:cs typeface="Century Gothic"/>
              </a:rPr>
              <a:t>seguinte:</a:t>
            </a:r>
            <a:endParaRPr sz="1300">
              <a:latin typeface="Century Gothic"/>
              <a:cs typeface="Century Gothic"/>
            </a:endParaRPr>
          </a:p>
        </p:txBody>
      </p:sp>
      <p:sp>
        <p:nvSpPr>
          <p:cNvPr id="9" name="object 9"/>
          <p:cNvSpPr txBox="1"/>
          <p:nvPr/>
        </p:nvSpPr>
        <p:spPr>
          <a:xfrm>
            <a:off x="1298863" y="7457785"/>
            <a:ext cx="232410" cy="301625"/>
          </a:xfrm>
          <a:prstGeom prst="rect">
            <a:avLst/>
          </a:prstGeom>
        </p:spPr>
        <p:txBody>
          <a:bodyPr vert="horz" wrap="square" lIns="0" tIns="13970" rIns="0" bIns="0" rtlCol="0">
            <a:spAutoFit/>
          </a:bodyPr>
          <a:lstStyle/>
          <a:p>
            <a:pPr marL="12700">
              <a:lnSpc>
                <a:spcPct val="100000"/>
              </a:lnSpc>
              <a:spcBef>
                <a:spcPts val="110"/>
              </a:spcBef>
            </a:pPr>
            <a:r>
              <a:rPr sz="1800" spc="-80" dirty="0">
                <a:solidFill>
                  <a:srgbClr val="8C4F04"/>
                </a:solidFill>
                <a:latin typeface="Century Gothic"/>
                <a:cs typeface="Century Gothic"/>
              </a:rPr>
              <a:t>c)</a:t>
            </a:r>
            <a:endParaRPr sz="1800">
              <a:latin typeface="Century Gothic"/>
              <a:cs typeface="Century Gothic"/>
            </a:endParaRPr>
          </a:p>
        </p:txBody>
      </p:sp>
      <p:graphicFrame>
        <p:nvGraphicFramePr>
          <p:cNvPr id="10" name="object 10"/>
          <p:cNvGraphicFramePr>
            <a:graphicFrameLocks noGrp="1"/>
          </p:cNvGraphicFramePr>
          <p:nvPr>
            <p:extLst>
              <p:ext uri="{D42A27DB-BD31-4B8C-83A1-F6EECF244321}">
                <p14:modId xmlns:p14="http://schemas.microsoft.com/office/powerpoint/2010/main" val="2585951478"/>
              </p:ext>
            </p:extLst>
          </p:nvPr>
        </p:nvGraphicFramePr>
        <p:xfrm>
          <a:off x="2681439" y="8211997"/>
          <a:ext cx="7256144" cy="1147443"/>
        </p:xfrm>
        <a:graphic>
          <a:graphicData uri="http://schemas.openxmlformats.org/drawingml/2006/table">
            <a:tbl>
              <a:tblPr firstRow="1" bandRow="1">
                <a:tableStyleId>{2D5ABB26-0587-4C30-8999-92F81FD0307C}</a:tableStyleId>
              </a:tblPr>
              <a:tblGrid>
                <a:gridCol w="358203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1837054">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2410">
                <a:tc>
                  <a:txBody>
                    <a:bodyPr/>
                    <a:lstStyle/>
                    <a:p>
                      <a:pPr marL="50165">
                        <a:lnSpc>
                          <a:spcPct val="100000"/>
                        </a:lnSpc>
                        <a:spcBef>
                          <a:spcPts val="45"/>
                        </a:spcBef>
                      </a:pPr>
                      <a:r>
                        <a:rPr sz="1300" dirty="0">
                          <a:solidFill>
                            <a:srgbClr val="8C4F04"/>
                          </a:solidFill>
                          <a:latin typeface="Arial"/>
                          <a:cs typeface="Arial"/>
                        </a:rPr>
                        <a:t>Adiantamento</a:t>
                      </a:r>
                      <a:r>
                        <a:rPr sz="1300" spc="140" dirty="0">
                          <a:solidFill>
                            <a:srgbClr val="8C4F04"/>
                          </a:solidFill>
                          <a:latin typeface="Arial"/>
                          <a:cs typeface="Arial"/>
                        </a:rPr>
                        <a:t> </a:t>
                      </a:r>
                      <a:r>
                        <a:rPr sz="1300" dirty="0">
                          <a:solidFill>
                            <a:srgbClr val="8C4F04"/>
                          </a:solidFill>
                          <a:latin typeface="Arial"/>
                          <a:cs typeface="Arial"/>
                        </a:rPr>
                        <a:t>a</a:t>
                      </a:r>
                      <a:r>
                        <a:rPr sz="1300" spc="145" dirty="0">
                          <a:solidFill>
                            <a:srgbClr val="8C4F04"/>
                          </a:solidFill>
                          <a:latin typeface="Arial"/>
                          <a:cs typeface="Arial"/>
                        </a:rPr>
                        <a:t> </a:t>
                      </a:r>
                      <a:r>
                        <a:rPr sz="1300" spc="-10" dirty="0">
                          <a:solidFill>
                            <a:srgbClr val="8C4F04"/>
                          </a:solidFill>
                          <a:latin typeface="Arial"/>
                          <a:cs typeface="Arial"/>
                        </a:rPr>
                        <a:t>Pessoal</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46.883,61</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2.074,45</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8C4F04"/>
                          </a:solidFill>
                          <a:latin typeface="Arial"/>
                          <a:cs typeface="Arial"/>
                        </a:rPr>
                        <a:t>Diversos</a:t>
                      </a:r>
                      <a:r>
                        <a:rPr sz="1300" spc="170" dirty="0">
                          <a:solidFill>
                            <a:srgbClr val="8C4F04"/>
                          </a:solidFill>
                          <a:latin typeface="Arial"/>
                          <a:cs typeface="Arial"/>
                        </a:rPr>
                        <a:t> </a:t>
                      </a:r>
                      <a:r>
                        <a:rPr sz="1300" spc="-10" dirty="0">
                          <a:solidFill>
                            <a:srgbClr val="8C4F04"/>
                          </a:solidFill>
                          <a:latin typeface="Arial"/>
                          <a:cs typeface="Arial"/>
                        </a:rPr>
                        <a:t>Responsáveis</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13.887,39</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4450" algn="r">
                        <a:lnSpc>
                          <a:spcPct val="100000"/>
                        </a:lnSpc>
                        <a:spcBef>
                          <a:spcPts val="45"/>
                        </a:spcBef>
                      </a:pPr>
                      <a:r>
                        <a:rPr sz="1300" spc="-10" dirty="0">
                          <a:solidFill>
                            <a:srgbClr val="8C4F04"/>
                          </a:solidFill>
                          <a:latin typeface="Arial"/>
                          <a:cs typeface="Arial"/>
                        </a:rPr>
                        <a:t>13.887.39</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0504">
                <a:tc>
                  <a:txBody>
                    <a:bodyPr/>
                    <a:lstStyle/>
                    <a:p>
                      <a:pPr marL="50165">
                        <a:lnSpc>
                          <a:spcPct val="100000"/>
                        </a:lnSpc>
                        <a:spcBef>
                          <a:spcPts val="45"/>
                        </a:spcBef>
                      </a:pPr>
                      <a:r>
                        <a:rPr sz="1300" dirty="0">
                          <a:solidFill>
                            <a:srgbClr val="8C4F04"/>
                          </a:solidFill>
                          <a:latin typeface="Arial"/>
                          <a:cs typeface="Arial"/>
                        </a:rPr>
                        <a:t>Créditos</a:t>
                      </a:r>
                      <a:r>
                        <a:rPr sz="1300" spc="100" dirty="0">
                          <a:solidFill>
                            <a:srgbClr val="8C4F04"/>
                          </a:solidFill>
                          <a:latin typeface="Arial"/>
                          <a:cs typeface="Arial"/>
                        </a:rPr>
                        <a:t> </a:t>
                      </a:r>
                      <a:r>
                        <a:rPr sz="1300" dirty="0">
                          <a:solidFill>
                            <a:srgbClr val="8C4F04"/>
                          </a:solidFill>
                          <a:latin typeface="Arial"/>
                          <a:cs typeface="Arial"/>
                        </a:rPr>
                        <a:t>por</a:t>
                      </a:r>
                      <a:r>
                        <a:rPr sz="1300" spc="105" dirty="0">
                          <a:solidFill>
                            <a:srgbClr val="8C4F04"/>
                          </a:solidFill>
                          <a:latin typeface="Arial"/>
                          <a:cs typeface="Arial"/>
                        </a:rPr>
                        <a:t> </a:t>
                      </a:r>
                      <a:r>
                        <a:rPr sz="1300" dirty="0">
                          <a:solidFill>
                            <a:srgbClr val="8C4F04"/>
                          </a:solidFill>
                          <a:latin typeface="Arial"/>
                          <a:cs typeface="Arial"/>
                        </a:rPr>
                        <a:t>Dano</a:t>
                      </a:r>
                      <a:r>
                        <a:rPr sz="1300" spc="100" dirty="0">
                          <a:solidFill>
                            <a:srgbClr val="8C4F04"/>
                          </a:solidFill>
                          <a:latin typeface="Arial"/>
                          <a:cs typeface="Arial"/>
                        </a:rPr>
                        <a:t> </a:t>
                      </a:r>
                      <a:r>
                        <a:rPr sz="1300" dirty="0">
                          <a:solidFill>
                            <a:srgbClr val="8C4F04"/>
                          </a:solidFill>
                          <a:latin typeface="Arial"/>
                          <a:cs typeface="Arial"/>
                        </a:rPr>
                        <a:t>ao</a:t>
                      </a:r>
                      <a:r>
                        <a:rPr sz="1300" spc="105" dirty="0">
                          <a:solidFill>
                            <a:srgbClr val="8C4F04"/>
                          </a:solidFill>
                          <a:latin typeface="Arial"/>
                          <a:cs typeface="Arial"/>
                        </a:rPr>
                        <a:t> </a:t>
                      </a:r>
                      <a:r>
                        <a:rPr sz="1300" spc="-10" dirty="0">
                          <a:solidFill>
                            <a:srgbClr val="8C4F04"/>
                          </a:solidFill>
                          <a:latin typeface="Arial"/>
                          <a:cs typeface="Arial"/>
                        </a:rPr>
                        <a:t>Patrimônio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0005" algn="r">
                        <a:lnSpc>
                          <a:spcPct val="100000"/>
                        </a:lnSpc>
                        <a:spcBef>
                          <a:spcPts val="45"/>
                        </a:spcBef>
                      </a:pPr>
                      <a:r>
                        <a:rPr lang="pt-BR" sz="1300" spc="-10" dirty="0">
                          <a:solidFill>
                            <a:srgbClr val="8C4F04"/>
                          </a:solidFill>
                          <a:latin typeface="Arial"/>
                          <a:cs typeface="Arial"/>
                        </a:rPr>
                        <a:t>18.852,07</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0005" algn="r">
                        <a:lnSpc>
                          <a:spcPct val="100000"/>
                        </a:lnSpc>
                        <a:spcBef>
                          <a:spcPts val="45"/>
                        </a:spcBef>
                      </a:pPr>
                      <a:r>
                        <a:rPr sz="1300" spc="-10" dirty="0">
                          <a:solidFill>
                            <a:srgbClr val="8C4F04"/>
                          </a:solidFill>
                          <a:latin typeface="Arial"/>
                          <a:cs typeface="Arial"/>
                        </a:rPr>
                        <a:t>18.205,57</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r h="230504">
                <a:tc>
                  <a:txBody>
                    <a:bodyPr/>
                    <a:lstStyle/>
                    <a:p>
                      <a:pPr marL="50165">
                        <a:lnSpc>
                          <a:spcPct val="100000"/>
                        </a:lnSpc>
                        <a:spcBef>
                          <a:spcPts val="45"/>
                        </a:spcBef>
                      </a:pPr>
                      <a:r>
                        <a:rPr sz="1300" dirty="0">
                          <a:solidFill>
                            <a:srgbClr val="8C4F04"/>
                          </a:solidFill>
                          <a:latin typeface="Arial"/>
                          <a:cs typeface="Arial"/>
                        </a:rPr>
                        <a:t>Depósitos</a:t>
                      </a:r>
                      <a:r>
                        <a:rPr sz="1300" spc="-50" dirty="0">
                          <a:solidFill>
                            <a:srgbClr val="8C4F04"/>
                          </a:solidFill>
                          <a:latin typeface="Arial"/>
                          <a:cs typeface="Arial"/>
                        </a:rPr>
                        <a:t> </a:t>
                      </a:r>
                      <a:r>
                        <a:rPr sz="1300" dirty="0">
                          <a:solidFill>
                            <a:srgbClr val="8C4F04"/>
                          </a:solidFill>
                          <a:latin typeface="Arial"/>
                          <a:cs typeface="Arial"/>
                        </a:rPr>
                        <a:t>Restituíveis</a:t>
                      </a:r>
                      <a:r>
                        <a:rPr sz="1300" spc="-50" dirty="0">
                          <a:solidFill>
                            <a:srgbClr val="8C4F04"/>
                          </a:solidFill>
                          <a:latin typeface="Arial"/>
                          <a:cs typeface="Arial"/>
                        </a:rPr>
                        <a:t> </a:t>
                      </a:r>
                      <a:r>
                        <a:rPr sz="1300" dirty="0">
                          <a:solidFill>
                            <a:srgbClr val="8C4F04"/>
                          </a:solidFill>
                          <a:latin typeface="Arial"/>
                          <a:cs typeface="Arial"/>
                        </a:rPr>
                        <a:t>e</a:t>
                      </a:r>
                      <a:r>
                        <a:rPr sz="1300" spc="-50" dirty="0">
                          <a:solidFill>
                            <a:srgbClr val="8C4F04"/>
                          </a:solidFill>
                          <a:latin typeface="Arial"/>
                          <a:cs typeface="Arial"/>
                        </a:rPr>
                        <a:t> </a:t>
                      </a:r>
                      <a:r>
                        <a:rPr sz="1300" spc="-10" dirty="0">
                          <a:solidFill>
                            <a:srgbClr val="8C4F04"/>
                          </a:solidFill>
                          <a:latin typeface="Arial"/>
                          <a:cs typeface="Arial"/>
                        </a:rPr>
                        <a:t>Valores</a:t>
                      </a:r>
                      <a:r>
                        <a:rPr sz="1300" spc="-50" dirty="0">
                          <a:solidFill>
                            <a:srgbClr val="8C4F04"/>
                          </a:solidFill>
                          <a:latin typeface="Arial"/>
                          <a:cs typeface="Arial"/>
                        </a:rPr>
                        <a:t> </a:t>
                      </a:r>
                      <a:r>
                        <a:rPr sz="1300" spc="-10" dirty="0">
                          <a:solidFill>
                            <a:srgbClr val="8C4F04"/>
                          </a:solidFill>
                          <a:latin typeface="Arial"/>
                          <a:cs typeface="Arial"/>
                        </a:rPr>
                        <a:t>Vinculados</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2.805,42</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4450" algn="r">
                        <a:lnSpc>
                          <a:spcPct val="100000"/>
                        </a:lnSpc>
                        <a:spcBef>
                          <a:spcPts val="45"/>
                        </a:spcBef>
                      </a:pPr>
                      <a:r>
                        <a:rPr sz="1300" spc="-10" dirty="0">
                          <a:solidFill>
                            <a:srgbClr val="8C4F04"/>
                          </a:solidFill>
                          <a:latin typeface="Arial"/>
                          <a:cs typeface="Arial"/>
                        </a:rPr>
                        <a:t>1.190,01</a:t>
                      </a:r>
                      <a:endParaRPr sz="1300" dirty="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4"/>
                  </a:ext>
                </a:extLst>
              </a:tr>
            </a:tbl>
          </a:graphicData>
        </a:graphic>
      </p:graphicFrame>
      <p:sp>
        <p:nvSpPr>
          <p:cNvPr id="11" name="object 11"/>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1540" y="9609766"/>
            <a:ext cx="56337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53</a:t>
            </a:r>
            <a:endParaRPr sz="1200">
              <a:latin typeface="Century Gothic"/>
              <a:cs typeface="Century Gothic"/>
            </a:endParaRPr>
          </a:p>
        </p:txBody>
      </p:sp>
      <p:sp>
        <p:nvSpPr>
          <p:cNvPr id="3" name="object 3"/>
          <p:cNvSpPr txBox="1"/>
          <p:nvPr/>
        </p:nvSpPr>
        <p:spPr>
          <a:xfrm>
            <a:off x="1235659" y="1811461"/>
            <a:ext cx="10946765" cy="873760"/>
          </a:xfrm>
          <a:prstGeom prst="rect">
            <a:avLst/>
          </a:prstGeom>
        </p:spPr>
        <p:txBody>
          <a:bodyPr vert="horz" wrap="square" lIns="0" tIns="116205" rIns="0" bIns="0" rtlCol="0">
            <a:spAutoFit/>
          </a:bodyPr>
          <a:lstStyle/>
          <a:p>
            <a:pPr marL="12700">
              <a:lnSpc>
                <a:spcPct val="100000"/>
              </a:lnSpc>
              <a:spcBef>
                <a:spcPts val="915"/>
              </a:spcBef>
              <a:tabLst>
                <a:tab pos="436880" algn="l"/>
              </a:tabLst>
            </a:pPr>
            <a:r>
              <a:rPr sz="1800" spc="-25" dirty="0">
                <a:solidFill>
                  <a:srgbClr val="8C4F04"/>
                </a:solidFill>
                <a:latin typeface="Century Gothic"/>
                <a:cs typeface="Century Gothic"/>
              </a:rPr>
              <a:t>d)</a:t>
            </a:r>
            <a:r>
              <a:rPr sz="1800" dirty="0">
                <a:solidFill>
                  <a:srgbClr val="8C4F04"/>
                </a:solidFill>
                <a:latin typeface="Century Gothic"/>
                <a:cs typeface="Century Gothic"/>
              </a:rPr>
              <a:t>	</a:t>
            </a:r>
            <a:r>
              <a:rPr sz="1800" spc="130" dirty="0">
                <a:solidFill>
                  <a:srgbClr val="8C4F04"/>
                </a:solidFill>
                <a:latin typeface="Century Gothic"/>
                <a:cs typeface="Century Gothic"/>
              </a:rPr>
              <a:t>Bens</a:t>
            </a:r>
            <a:r>
              <a:rPr sz="1800" spc="-30" dirty="0">
                <a:solidFill>
                  <a:srgbClr val="8C4F04"/>
                </a:solidFill>
                <a:latin typeface="Century Gothic"/>
                <a:cs typeface="Century Gothic"/>
              </a:rPr>
              <a:t> </a:t>
            </a:r>
            <a:r>
              <a:rPr sz="1800" spc="65" dirty="0">
                <a:solidFill>
                  <a:srgbClr val="8C4F04"/>
                </a:solidFill>
                <a:latin typeface="Century Gothic"/>
                <a:cs typeface="Century Gothic"/>
              </a:rPr>
              <a:t>Patrimoniais</a:t>
            </a:r>
            <a:endParaRPr sz="1800">
              <a:latin typeface="Century Gothic"/>
              <a:cs typeface="Century Gothic"/>
            </a:endParaRPr>
          </a:p>
          <a:p>
            <a:pPr marL="429259">
              <a:lnSpc>
                <a:spcPct val="100000"/>
              </a:lnSpc>
              <a:spcBef>
                <a:spcPts val="580"/>
              </a:spcBef>
            </a:pPr>
            <a:r>
              <a:rPr sz="1300" dirty="0">
                <a:solidFill>
                  <a:srgbClr val="8C4F04"/>
                </a:solidFill>
                <a:latin typeface="Century Gothic"/>
                <a:cs typeface="Century Gothic"/>
              </a:rPr>
              <a:t>Os</a:t>
            </a:r>
            <a:r>
              <a:rPr sz="1300" spc="65" dirty="0">
                <a:solidFill>
                  <a:srgbClr val="8C4F04"/>
                </a:solidFill>
                <a:latin typeface="Century Gothic"/>
                <a:cs typeface="Century Gothic"/>
              </a:rPr>
              <a:t> </a:t>
            </a:r>
            <a:r>
              <a:rPr sz="1300" dirty="0">
                <a:solidFill>
                  <a:srgbClr val="8C4F04"/>
                </a:solidFill>
                <a:latin typeface="Century Gothic"/>
                <a:cs typeface="Century Gothic"/>
              </a:rPr>
              <a:t>bens</a:t>
            </a:r>
            <a:r>
              <a:rPr sz="1300" spc="70" dirty="0">
                <a:solidFill>
                  <a:srgbClr val="8C4F04"/>
                </a:solidFill>
                <a:latin typeface="Century Gothic"/>
                <a:cs typeface="Century Gothic"/>
              </a:rPr>
              <a:t> </a:t>
            </a:r>
            <a:r>
              <a:rPr sz="1300" dirty="0">
                <a:solidFill>
                  <a:srgbClr val="8C4F04"/>
                </a:solidFill>
                <a:latin typeface="Century Gothic"/>
                <a:cs typeface="Century Gothic"/>
              </a:rPr>
              <a:t>registrados</a:t>
            </a:r>
            <a:r>
              <a:rPr sz="1300" spc="70" dirty="0">
                <a:solidFill>
                  <a:srgbClr val="8C4F04"/>
                </a:solidFill>
                <a:latin typeface="Century Gothic"/>
                <a:cs typeface="Century Gothic"/>
              </a:rPr>
              <a:t> </a:t>
            </a:r>
            <a:r>
              <a:rPr sz="1300" dirty="0">
                <a:solidFill>
                  <a:srgbClr val="8C4F04"/>
                </a:solidFill>
                <a:latin typeface="Century Gothic"/>
                <a:cs typeface="Century Gothic"/>
              </a:rPr>
              <a:t>no</a:t>
            </a:r>
            <a:r>
              <a:rPr sz="1300" spc="65" dirty="0">
                <a:solidFill>
                  <a:srgbClr val="8C4F04"/>
                </a:solidFill>
                <a:latin typeface="Century Gothic"/>
                <a:cs typeface="Century Gothic"/>
              </a:rPr>
              <a:t> </a:t>
            </a:r>
            <a:r>
              <a:rPr sz="1300" dirty="0">
                <a:solidFill>
                  <a:srgbClr val="8C4F04"/>
                </a:solidFill>
                <a:latin typeface="Century Gothic"/>
                <a:cs typeface="Century Gothic"/>
              </a:rPr>
              <a:t>ativo</a:t>
            </a:r>
            <a:r>
              <a:rPr sz="1300" spc="70" dirty="0">
                <a:solidFill>
                  <a:srgbClr val="8C4F04"/>
                </a:solidFill>
                <a:latin typeface="Century Gothic"/>
                <a:cs typeface="Century Gothic"/>
              </a:rPr>
              <a:t> </a:t>
            </a:r>
            <a:r>
              <a:rPr sz="1300" dirty="0">
                <a:solidFill>
                  <a:srgbClr val="8C4F04"/>
                </a:solidFill>
                <a:latin typeface="Century Gothic"/>
                <a:cs typeface="Century Gothic"/>
              </a:rPr>
              <a:t>imobilizado</a:t>
            </a:r>
            <a:r>
              <a:rPr sz="1300" spc="70" dirty="0">
                <a:solidFill>
                  <a:srgbClr val="8C4F04"/>
                </a:solidFill>
                <a:latin typeface="Century Gothic"/>
                <a:cs typeface="Century Gothic"/>
              </a:rPr>
              <a:t> </a:t>
            </a:r>
            <a:r>
              <a:rPr sz="1300" dirty="0">
                <a:solidFill>
                  <a:srgbClr val="8C4F04"/>
                </a:solidFill>
                <a:latin typeface="Century Gothic"/>
                <a:cs typeface="Century Gothic"/>
              </a:rPr>
              <a:t>foram</a:t>
            </a:r>
            <a:r>
              <a:rPr sz="1300" spc="70" dirty="0">
                <a:solidFill>
                  <a:srgbClr val="8C4F04"/>
                </a:solidFill>
                <a:latin typeface="Century Gothic"/>
                <a:cs typeface="Century Gothic"/>
              </a:rPr>
              <a:t> </a:t>
            </a:r>
            <a:r>
              <a:rPr sz="1300" spc="-10" dirty="0">
                <a:solidFill>
                  <a:srgbClr val="8C4F04"/>
                </a:solidFill>
                <a:latin typeface="Century Gothic"/>
                <a:cs typeface="Century Gothic"/>
              </a:rPr>
              <a:t>ainda</a:t>
            </a:r>
            <a:r>
              <a:rPr sz="1300" spc="65" dirty="0">
                <a:solidFill>
                  <a:srgbClr val="8C4F04"/>
                </a:solidFill>
                <a:latin typeface="Century Gothic"/>
                <a:cs typeface="Century Gothic"/>
              </a:rPr>
              <a:t> </a:t>
            </a:r>
            <a:r>
              <a:rPr sz="1300" spc="-20" dirty="0">
                <a:solidFill>
                  <a:srgbClr val="8C4F04"/>
                </a:solidFill>
                <a:latin typeface="Century Gothic"/>
                <a:cs typeface="Century Gothic"/>
              </a:rPr>
              <a:t>não</a:t>
            </a:r>
            <a:r>
              <a:rPr sz="1300" spc="70" dirty="0">
                <a:solidFill>
                  <a:srgbClr val="8C4F04"/>
                </a:solidFill>
                <a:latin typeface="Century Gothic"/>
                <a:cs typeface="Century Gothic"/>
              </a:rPr>
              <a:t> </a:t>
            </a:r>
            <a:r>
              <a:rPr sz="1300" dirty="0">
                <a:solidFill>
                  <a:srgbClr val="8C4F04"/>
                </a:solidFill>
                <a:latin typeface="Century Gothic"/>
                <a:cs typeface="Century Gothic"/>
              </a:rPr>
              <a:t>foram</a:t>
            </a:r>
            <a:r>
              <a:rPr sz="1300" spc="70" dirty="0">
                <a:solidFill>
                  <a:srgbClr val="8C4F04"/>
                </a:solidFill>
                <a:latin typeface="Century Gothic"/>
                <a:cs typeface="Century Gothic"/>
              </a:rPr>
              <a:t> </a:t>
            </a:r>
            <a:r>
              <a:rPr sz="1300" spc="-25" dirty="0">
                <a:solidFill>
                  <a:srgbClr val="8C4F04"/>
                </a:solidFill>
                <a:latin typeface="Century Gothic"/>
                <a:cs typeface="Century Gothic"/>
              </a:rPr>
              <a:t>reavaliados,</a:t>
            </a:r>
            <a:r>
              <a:rPr sz="1300" spc="70" dirty="0">
                <a:solidFill>
                  <a:srgbClr val="8C4F04"/>
                </a:solidFill>
                <a:latin typeface="Century Gothic"/>
                <a:cs typeface="Century Gothic"/>
              </a:rPr>
              <a:t> </a:t>
            </a:r>
            <a:r>
              <a:rPr sz="1300" spc="-75" dirty="0">
                <a:solidFill>
                  <a:srgbClr val="8C4F04"/>
                </a:solidFill>
                <a:latin typeface="Century Gothic"/>
                <a:cs typeface="Century Gothic"/>
              </a:rPr>
              <a:t>e</a:t>
            </a:r>
            <a:r>
              <a:rPr sz="1300" spc="65" dirty="0">
                <a:solidFill>
                  <a:srgbClr val="8C4F04"/>
                </a:solidFill>
                <a:latin typeface="Century Gothic"/>
                <a:cs typeface="Century Gothic"/>
              </a:rPr>
              <a:t> </a:t>
            </a:r>
            <a:r>
              <a:rPr sz="1300" dirty="0">
                <a:solidFill>
                  <a:srgbClr val="8C4F04"/>
                </a:solidFill>
                <a:latin typeface="Century Gothic"/>
                <a:cs typeface="Century Gothic"/>
              </a:rPr>
              <a:t>os</a:t>
            </a:r>
            <a:r>
              <a:rPr sz="1300" spc="70" dirty="0">
                <a:solidFill>
                  <a:srgbClr val="8C4F04"/>
                </a:solidFill>
                <a:latin typeface="Century Gothic"/>
                <a:cs typeface="Century Gothic"/>
              </a:rPr>
              <a:t> </a:t>
            </a:r>
            <a:r>
              <a:rPr sz="1300" dirty="0">
                <a:solidFill>
                  <a:srgbClr val="8C4F04"/>
                </a:solidFill>
                <a:latin typeface="Century Gothic"/>
                <a:cs typeface="Century Gothic"/>
              </a:rPr>
              <a:t>valores</a:t>
            </a:r>
            <a:r>
              <a:rPr sz="1300" spc="70" dirty="0">
                <a:solidFill>
                  <a:srgbClr val="8C4F04"/>
                </a:solidFill>
                <a:latin typeface="Century Gothic"/>
                <a:cs typeface="Century Gothic"/>
              </a:rPr>
              <a:t> </a:t>
            </a:r>
            <a:r>
              <a:rPr sz="1300" dirty="0">
                <a:solidFill>
                  <a:srgbClr val="8C4F04"/>
                </a:solidFill>
                <a:latin typeface="Century Gothic"/>
                <a:cs typeface="Century Gothic"/>
              </a:rPr>
              <a:t>registrados</a:t>
            </a:r>
            <a:r>
              <a:rPr sz="1300" spc="65" dirty="0">
                <a:solidFill>
                  <a:srgbClr val="8C4F04"/>
                </a:solidFill>
                <a:latin typeface="Century Gothic"/>
                <a:cs typeface="Century Gothic"/>
              </a:rPr>
              <a:t> </a:t>
            </a:r>
            <a:r>
              <a:rPr sz="1300" dirty="0">
                <a:solidFill>
                  <a:srgbClr val="8C4F04"/>
                </a:solidFill>
                <a:latin typeface="Century Gothic"/>
                <a:cs typeface="Century Gothic"/>
              </a:rPr>
              <a:t>no</a:t>
            </a:r>
            <a:r>
              <a:rPr sz="1300" spc="70" dirty="0">
                <a:solidFill>
                  <a:srgbClr val="8C4F04"/>
                </a:solidFill>
                <a:latin typeface="Century Gothic"/>
                <a:cs typeface="Century Gothic"/>
              </a:rPr>
              <a:t> </a:t>
            </a:r>
            <a:r>
              <a:rPr sz="1300" dirty="0">
                <a:solidFill>
                  <a:srgbClr val="8C4F04"/>
                </a:solidFill>
                <a:latin typeface="Century Gothic"/>
                <a:cs typeface="Century Gothic"/>
              </a:rPr>
              <a:t>Balanço</a:t>
            </a:r>
            <a:r>
              <a:rPr sz="1300" spc="70" dirty="0">
                <a:solidFill>
                  <a:srgbClr val="8C4F04"/>
                </a:solidFill>
                <a:latin typeface="Century Gothic"/>
                <a:cs typeface="Century Gothic"/>
              </a:rPr>
              <a:t> </a:t>
            </a:r>
            <a:r>
              <a:rPr sz="1300" dirty="0">
                <a:solidFill>
                  <a:srgbClr val="8C4F04"/>
                </a:solidFill>
                <a:latin typeface="Century Gothic"/>
                <a:cs typeface="Century Gothic"/>
              </a:rPr>
              <a:t>Patrimonial,</a:t>
            </a:r>
            <a:r>
              <a:rPr sz="1300" spc="70" dirty="0">
                <a:solidFill>
                  <a:srgbClr val="8C4F04"/>
                </a:solidFill>
                <a:latin typeface="Century Gothic"/>
                <a:cs typeface="Century Gothic"/>
              </a:rPr>
              <a:t> </a:t>
            </a:r>
            <a:r>
              <a:rPr sz="1300" spc="-25" dirty="0">
                <a:solidFill>
                  <a:srgbClr val="8C4F04"/>
                </a:solidFill>
                <a:latin typeface="Century Gothic"/>
                <a:cs typeface="Century Gothic"/>
              </a:rPr>
              <a:t>são</a:t>
            </a:r>
            <a:endParaRPr sz="1300">
              <a:latin typeface="Century Gothic"/>
              <a:cs typeface="Century Gothic"/>
            </a:endParaRPr>
          </a:p>
          <a:p>
            <a:pPr marL="429895">
              <a:lnSpc>
                <a:spcPct val="100000"/>
              </a:lnSpc>
            </a:pPr>
            <a:r>
              <a:rPr sz="1300" dirty="0">
                <a:solidFill>
                  <a:srgbClr val="8C4F04"/>
                </a:solidFill>
                <a:latin typeface="Century Gothic"/>
                <a:cs typeface="Century Gothic"/>
              </a:rPr>
              <a:t>os </a:t>
            </a:r>
            <a:r>
              <a:rPr sz="1300" spc="-20" dirty="0">
                <a:solidFill>
                  <a:srgbClr val="8C4F04"/>
                </a:solidFill>
                <a:latin typeface="Century Gothic"/>
                <a:cs typeface="Century Gothic"/>
              </a:rPr>
              <a:t>de</a:t>
            </a:r>
            <a:r>
              <a:rPr sz="1300" spc="5" dirty="0">
                <a:solidFill>
                  <a:srgbClr val="8C4F04"/>
                </a:solidFill>
                <a:latin typeface="Century Gothic"/>
                <a:cs typeface="Century Gothic"/>
              </a:rPr>
              <a:t> </a:t>
            </a:r>
            <a:r>
              <a:rPr sz="1300" spc="-10" dirty="0">
                <a:solidFill>
                  <a:srgbClr val="8C4F04"/>
                </a:solidFill>
                <a:latin typeface="Century Gothic"/>
                <a:cs typeface="Century Gothic"/>
              </a:rPr>
              <a:t>origem.</a:t>
            </a:r>
            <a:endParaRPr sz="1300">
              <a:latin typeface="Century Gothic"/>
              <a:cs typeface="Century Gothic"/>
            </a:endParaRPr>
          </a:p>
        </p:txBody>
      </p:sp>
      <p:graphicFrame>
        <p:nvGraphicFramePr>
          <p:cNvPr id="4" name="object 4"/>
          <p:cNvGraphicFramePr>
            <a:graphicFrameLocks noGrp="1"/>
          </p:cNvGraphicFramePr>
          <p:nvPr>
            <p:extLst>
              <p:ext uri="{D42A27DB-BD31-4B8C-83A1-F6EECF244321}">
                <p14:modId xmlns:p14="http://schemas.microsoft.com/office/powerpoint/2010/main" val="2405720179"/>
              </p:ext>
            </p:extLst>
          </p:nvPr>
        </p:nvGraphicFramePr>
        <p:xfrm>
          <a:off x="403453" y="2898000"/>
          <a:ext cx="11776071" cy="2632707"/>
        </p:xfrm>
        <a:graphic>
          <a:graphicData uri="http://schemas.openxmlformats.org/drawingml/2006/table">
            <a:tbl>
              <a:tblPr firstRow="1" bandRow="1">
                <a:tableStyleId>{2D5ABB26-0587-4C30-8999-92F81FD0307C}</a:tableStyleId>
              </a:tblPr>
              <a:tblGrid>
                <a:gridCol w="3057525">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1080135">
                  <a:extLst>
                    <a:ext uri="{9D8B030D-6E8A-4147-A177-3AD203B41FA5}">
                      <a16:colId xmlns:a16="http://schemas.microsoft.com/office/drawing/2014/main" val="20002"/>
                    </a:ext>
                  </a:extLst>
                </a:gridCol>
                <a:gridCol w="1080135">
                  <a:extLst>
                    <a:ext uri="{9D8B030D-6E8A-4147-A177-3AD203B41FA5}">
                      <a16:colId xmlns:a16="http://schemas.microsoft.com/office/drawing/2014/main" val="20003"/>
                    </a:ext>
                  </a:extLst>
                </a:gridCol>
                <a:gridCol w="915669">
                  <a:extLst>
                    <a:ext uri="{9D8B030D-6E8A-4147-A177-3AD203B41FA5}">
                      <a16:colId xmlns:a16="http://schemas.microsoft.com/office/drawing/2014/main" val="20004"/>
                    </a:ext>
                  </a:extLst>
                </a:gridCol>
                <a:gridCol w="1322070">
                  <a:extLst>
                    <a:ext uri="{9D8B030D-6E8A-4147-A177-3AD203B41FA5}">
                      <a16:colId xmlns:a16="http://schemas.microsoft.com/office/drawing/2014/main" val="20005"/>
                    </a:ext>
                  </a:extLst>
                </a:gridCol>
                <a:gridCol w="1080134">
                  <a:extLst>
                    <a:ext uri="{9D8B030D-6E8A-4147-A177-3AD203B41FA5}">
                      <a16:colId xmlns:a16="http://schemas.microsoft.com/office/drawing/2014/main" val="20006"/>
                    </a:ext>
                  </a:extLst>
                </a:gridCol>
                <a:gridCol w="1080134">
                  <a:extLst>
                    <a:ext uri="{9D8B030D-6E8A-4147-A177-3AD203B41FA5}">
                      <a16:colId xmlns:a16="http://schemas.microsoft.com/office/drawing/2014/main" val="20007"/>
                    </a:ext>
                  </a:extLst>
                </a:gridCol>
                <a:gridCol w="1080134">
                  <a:extLst>
                    <a:ext uri="{9D8B030D-6E8A-4147-A177-3AD203B41FA5}">
                      <a16:colId xmlns:a16="http://schemas.microsoft.com/office/drawing/2014/main" val="20008"/>
                    </a:ext>
                  </a:extLst>
                </a:gridCol>
              </a:tblGrid>
              <a:tr h="230504">
                <a:tc rowSpan="3">
                  <a:txBody>
                    <a:bodyPr/>
                    <a:lstStyle/>
                    <a:p>
                      <a:pPr>
                        <a:lnSpc>
                          <a:spcPct val="100000"/>
                        </a:lnSpc>
                        <a:spcBef>
                          <a:spcPts val="760"/>
                        </a:spcBef>
                      </a:pPr>
                      <a:endParaRPr sz="1100">
                        <a:latin typeface="Times New Roman"/>
                        <a:cs typeface="Times New Roman"/>
                      </a:endParaRPr>
                    </a:p>
                    <a:p>
                      <a:pPr algn="ctr">
                        <a:lnSpc>
                          <a:spcPct val="100000"/>
                        </a:lnSpc>
                        <a:spcBef>
                          <a:spcPts val="5"/>
                        </a:spcBef>
                      </a:pPr>
                      <a:r>
                        <a:rPr sz="1100" b="1" spc="-10" dirty="0">
                          <a:solidFill>
                            <a:srgbClr val="FFFFFF"/>
                          </a:solidFill>
                          <a:latin typeface="Arial"/>
                          <a:cs typeface="Arial"/>
                        </a:rPr>
                        <a:t>DESCRIÇÃO</a:t>
                      </a:r>
                      <a:endParaRPr sz="1100">
                        <a:latin typeface="Arial"/>
                        <a:cs typeface="Arial"/>
                      </a:endParaRPr>
                    </a:p>
                  </a:txBody>
                  <a:tcPr marL="0" marR="0" marT="96520" marB="0">
                    <a:lnR w="12700">
                      <a:solidFill>
                        <a:srgbClr val="FFFFFF"/>
                      </a:solidFill>
                      <a:prstDash val="solid"/>
                    </a:lnR>
                    <a:solidFill>
                      <a:srgbClr val="8C4F04"/>
                    </a:solidFill>
                  </a:tcPr>
                </a:tc>
                <a:tc rowSpan="3">
                  <a:txBody>
                    <a:bodyPr/>
                    <a:lstStyle/>
                    <a:p>
                      <a:pPr>
                        <a:lnSpc>
                          <a:spcPct val="100000"/>
                        </a:lnSpc>
                        <a:spcBef>
                          <a:spcPts val="100"/>
                        </a:spcBef>
                      </a:pPr>
                      <a:endParaRPr sz="1100" dirty="0">
                        <a:latin typeface="Times New Roman"/>
                        <a:cs typeface="Times New Roman"/>
                      </a:endParaRPr>
                    </a:p>
                    <a:p>
                      <a:pPr marL="189865" marR="182880" indent="38735">
                        <a:lnSpc>
                          <a:spcPct val="100000"/>
                        </a:lnSpc>
                        <a:spcBef>
                          <a:spcPts val="5"/>
                        </a:spcBef>
                      </a:pPr>
                      <a:r>
                        <a:rPr sz="1100" b="1" dirty="0">
                          <a:solidFill>
                            <a:srgbClr val="FFFFFF"/>
                          </a:solidFill>
                          <a:latin typeface="Arial"/>
                          <a:cs typeface="Arial"/>
                        </a:rPr>
                        <a:t>Saldo</a:t>
                      </a:r>
                      <a:r>
                        <a:rPr sz="1100" b="1" spc="-30" dirty="0">
                          <a:solidFill>
                            <a:srgbClr val="FFFFFF"/>
                          </a:solidFill>
                          <a:latin typeface="Arial"/>
                          <a:cs typeface="Arial"/>
                        </a:rPr>
                        <a:t> </a:t>
                      </a:r>
                      <a:r>
                        <a:rPr sz="1100" b="1" spc="-25" dirty="0" err="1">
                          <a:solidFill>
                            <a:srgbClr val="FFFFFF"/>
                          </a:solidFill>
                          <a:latin typeface="Arial"/>
                          <a:cs typeface="Arial"/>
                        </a:rPr>
                        <a:t>em</a:t>
                      </a:r>
                      <a:r>
                        <a:rPr sz="1100" b="1" spc="-25" dirty="0">
                          <a:solidFill>
                            <a:srgbClr val="FFFFFF"/>
                          </a:solidFill>
                          <a:latin typeface="Arial"/>
                          <a:cs typeface="Arial"/>
                        </a:rPr>
                        <a:t> </a:t>
                      </a:r>
                      <a:r>
                        <a:rPr sz="1100" b="1" spc="-10" dirty="0">
                          <a:solidFill>
                            <a:srgbClr val="FFFFFF"/>
                          </a:solidFill>
                          <a:latin typeface="Arial"/>
                          <a:cs typeface="Arial"/>
                        </a:rPr>
                        <a:t>31/12/202</a:t>
                      </a:r>
                      <a:r>
                        <a:rPr lang="pt-BR" sz="1100" b="1" spc="-10" dirty="0">
                          <a:solidFill>
                            <a:srgbClr val="FFFFFF"/>
                          </a:solidFill>
                          <a:latin typeface="Arial"/>
                          <a:cs typeface="Arial"/>
                        </a:rPr>
                        <a:t>2</a:t>
                      </a:r>
                      <a:endParaRPr sz="1100" dirty="0">
                        <a:latin typeface="Arial"/>
                        <a:cs typeface="Arial"/>
                      </a:endParaRPr>
                    </a:p>
                  </a:txBody>
                  <a:tcPr marL="0" marR="0" marT="12700" marB="0">
                    <a:lnL w="12700">
                      <a:solidFill>
                        <a:srgbClr val="FFFFFF"/>
                      </a:solidFill>
                      <a:prstDash val="solid"/>
                    </a:lnL>
                    <a:lnR w="12700">
                      <a:solidFill>
                        <a:srgbClr val="FFFFFF"/>
                      </a:solidFill>
                      <a:prstDash val="solid"/>
                    </a:lnR>
                    <a:solidFill>
                      <a:srgbClr val="8C4F04"/>
                    </a:solidFill>
                  </a:tcPr>
                </a:tc>
                <a:tc gridSpan="2">
                  <a:txBody>
                    <a:bodyPr/>
                    <a:lstStyle/>
                    <a:p>
                      <a:pPr marL="706755">
                        <a:lnSpc>
                          <a:spcPct val="100000"/>
                        </a:lnSpc>
                        <a:spcBef>
                          <a:spcPts val="209"/>
                        </a:spcBef>
                      </a:pPr>
                      <a:r>
                        <a:rPr sz="1100" b="1" spc="-10" dirty="0">
                          <a:solidFill>
                            <a:srgbClr val="FFFFFF"/>
                          </a:solidFill>
                          <a:latin typeface="Arial"/>
                          <a:cs typeface="Arial"/>
                        </a:rPr>
                        <a:t>Aquisições</a:t>
                      </a:r>
                      <a:endParaRPr sz="1100">
                        <a:latin typeface="Arial"/>
                        <a:cs typeface="Arial"/>
                      </a:endParaRPr>
                    </a:p>
                  </a:txBody>
                  <a:tcPr marL="0" marR="0" marT="26669" marB="0">
                    <a:lnL w="12700">
                      <a:solidFill>
                        <a:srgbClr val="FFFFFF"/>
                      </a:solidFill>
                      <a:prstDash val="solid"/>
                    </a:lnL>
                    <a:lnR w="12700">
                      <a:solidFill>
                        <a:srgbClr val="FFFFFF"/>
                      </a:solidFill>
                      <a:prstDash val="solid"/>
                    </a:lnR>
                    <a:solidFill>
                      <a:srgbClr val="8C4F04"/>
                    </a:solidFill>
                  </a:tcPr>
                </a:tc>
                <a:tc hMerge="1">
                  <a:txBody>
                    <a:bodyPr/>
                    <a:lstStyle/>
                    <a:p>
                      <a:endParaRPr/>
                    </a:p>
                  </a:txBody>
                  <a:tcPr marL="0" marR="0" marT="0" marB="0"/>
                </a:tc>
                <a:tc gridSpan="2">
                  <a:txBody>
                    <a:bodyPr/>
                    <a:lstStyle/>
                    <a:p>
                      <a:pPr algn="ctr">
                        <a:lnSpc>
                          <a:spcPct val="100000"/>
                        </a:lnSpc>
                        <a:spcBef>
                          <a:spcPts val="209"/>
                        </a:spcBef>
                      </a:pPr>
                      <a:r>
                        <a:rPr sz="1100" b="1" spc="-10" dirty="0">
                          <a:solidFill>
                            <a:srgbClr val="FFFFFF"/>
                          </a:solidFill>
                          <a:latin typeface="Arial"/>
                          <a:cs typeface="Arial"/>
                        </a:rPr>
                        <a:t>Baixas</a:t>
                      </a:r>
                      <a:endParaRPr sz="1100">
                        <a:latin typeface="Arial"/>
                        <a:cs typeface="Arial"/>
                      </a:endParaRPr>
                    </a:p>
                  </a:txBody>
                  <a:tcPr marL="0" marR="0" marT="26669" marB="0">
                    <a:lnL w="12700">
                      <a:solidFill>
                        <a:srgbClr val="FFFFFF"/>
                      </a:solidFill>
                      <a:prstDash val="solid"/>
                    </a:lnL>
                    <a:lnR w="12700">
                      <a:solidFill>
                        <a:srgbClr val="FFFFFF"/>
                      </a:solidFill>
                      <a:prstDash val="solid"/>
                    </a:lnR>
                    <a:solidFill>
                      <a:srgbClr val="8C4F04"/>
                    </a:solidFill>
                  </a:tcPr>
                </a:tc>
                <a:tc hMerge="1">
                  <a:txBody>
                    <a:bodyPr/>
                    <a:lstStyle/>
                    <a:p>
                      <a:endParaRPr/>
                    </a:p>
                  </a:txBody>
                  <a:tcPr marL="0" marR="0" marT="0" marB="0"/>
                </a:tc>
                <a:tc rowSpan="3">
                  <a:txBody>
                    <a:bodyPr/>
                    <a:lstStyle/>
                    <a:p>
                      <a:pPr marL="100965" marR="93345" indent="-635" algn="ctr">
                        <a:lnSpc>
                          <a:spcPct val="100000"/>
                        </a:lnSpc>
                        <a:spcBef>
                          <a:spcPts val="710"/>
                        </a:spcBef>
                      </a:pPr>
                      <a:r>
                        <a:rPr sz="1100" b="1" dirty="0">
                          <a:solidFill>
                            <a:srgbClr val="FFFFFF"/>
                          </a:solidFill>
                          <a:latin typeface="Arial"/>
                          <a:cs typeface="Arial"/>
                        </a:rPr>
                        <a:t>(Ajuste</a:t>
                      </a:r>
                      <a:r>
                        <a:rPr sz="1100" b="1" spc="-30" dirty="0">
                          <a:solidFill>
                            <a:srgbClr val="FFFFFF"/>
                          </a:solidFill>
                          <a:latin typeface="Arial"/>
                          <a:cs typeface="Arial"/>
                        </a:rPr>
                        <a:t> </a:t>
                      </a:r>
                      <a:r>
                        <a:rPr sz="1100" b="1" spc="-25" dirty="0">
                          <a:solidFill>
                            <a:srgbClr val="FFFFFF"/>
                          </a:solidFill>
                          <a:latin typeface="Arial"/>
                          <a:cs typeface="Arial"/>
                        </a:rPr>
                        <a:t>ao </a:t>
                      </a:r>
                      <a:r>
                        <a:rPr sz="1100" b="1" spc="-10" dirty="0">
                          <a:solidFill>
                            <a:srgbClr val="FFFFFF"/>
                          </a:solidFill>
                          <a:latin typeface="Arial"/>
                          <a:cs typeface="Arial"/>
                        </a:rPr>
                        <a:t>Valor Recuperável)</a:t>
                      </a:r>
                      <a:endParaRPr sz="1100">
                        <a:latin typeface="Arial"/>
                        <a:cs typeface="Arial"/>
                      </a:endParaRPr>
                    </a:p>
                  </a:txBody>
                  <a:tcPr marL="0" marR="0" marT="90170" marB="0">
                    <a:lnL w="12700">
                      <a:solidFill>
                        <a:srgbClr val="FFFFFF"/>
                      </a:solidFill>
                      <a:prstDash val="solid"/>
                    </a:lnL>
                    <a:lnR w="12700">
                      <a:solidFill>
                        <a:srgbClr val="FFFFFF"/>
                      </a:solidFill>
                      <a:prstDash val="solid"/>
                    </a:lnR>
                    <a:solidFill>
                      <a:srgbClr val="8C4F04"/>
                    </a:solidFill>
                  </a:tcPr>
                </a:tc>
                <a:tc rowSpan="3">
                  <a:txBody>
                    <a:bodyPr/>
                    <a:lstStyle/>
                    <a:p>
                      <a:pPr>
                        <a:lnSpc>
                          <a:spcPct val="100000"/>
                        </a:lnSpc>
                        <a:spcBef>
                          <a:spcPts val="100"/>
                        </a:spcBef>
                      </a:pPr>
                      <a:endParaRPr sz="1100">
                        <a:latin typeface="Times New Roman"/>
                        <a:cs typeface="Times New Roman"/>
                      </a:endParaRPr>
                    </a:p>
                    <a:p>
                      <a:pPr marL="189865" marR="182880" indent="38735">
                        <a:lnSpc>
                          <a:spcPct val="100000"/>
                        </a:lnSpc>
                        <a:spcBef>
                          <a:spcPts val="5"/>
                        </a:spcBef>
                      </a:pPr>
                      <a:r>
                        <a:rPr sz="1100" b="1" dirty="0">
                          <a:solidFill>
                            <a:srgbClr val="FFFFFF"/>
                          </a:solidFill>
                          <a:latin typeface="Arial"/>
                          <a:cs typeface="Arial"/>
                        </a:rPr>
                        <a:t>Saldo</a:t>
                      </a:r>
                      <a:r>
                        <a:rPr sz="1100" b="1" spc="-30" dirty="0">
                          <a:solidFill>
                            <a:srgbClr val="FFFFFF"/>
                          </a:solidFill>
                          <a:latin typeface="Arial"/>
                          <a:cs typeface="Arial"/>
                        </a:rPr>
                        <a:t> </a:t>
                      </a:r>
                      <a:r>
                        <a:rPr sz="1100" b="1" spc="-25" dirty="0">
                          <a:solidFill>
                            <a:srgbClr val="FFFFFF"/>
                          </a:solidFill>
                          <a:latin typeface="Arial"/>
                          <a:cs typeface="Arial"/>
                        </a:rPr>
                        <a:t>em </a:t>
                      </a:r>
                      <a:r>
                        <a:rPr sz="1100" b="1" spc="-10" dirty="0">
                          <a:solidFill>
                            <a:srgbClr val="FFFFFF"/>
                          </a:solidFill>
                          <a:latin typeface="Arial"/>
                          <a:cs typeface="Arial"/>
                        </a:rPr>
                        <a:t>31/12/2022</a:t>
                      </a:r>
                      <a:endParaRPr sz="1100">
                        <a:latin typeface="Arial"/>
                        <a:cs typeface="Arial"/>
                      </a:endParaRPr>
                    </a:p>
                  </a:txBody>
                  <a:tcPr marL="0" marR="0" marT="12700" marB="0">
                    <a:lnL w="12700">
                      <a:solidFill>
                        <a:srgbClr val="FFFFFF"/>
                      </a:solidFill>
                      <a:prstDash val="solid"/>
                    </a:lnL>
                    <a:lnR w="12700">
                      <a:solidFill>
                        <a:srgbClr val="FFFFFF"/>
                      </a:solidFill>
                      <a:prstDash val="solid"/>
                    </a:lnR>
                    <a:solidFill>
                      <a:srgbClr val="8C4F04"/>
                    </a:solidFill>
                  </a:tcPr>
                </a:tc>
                <a:tc rowSpan="3">
                  <a:txBody>
                    <a:bodyPr/>
                    <a:lstStyle/>
                    <a:p>
                      <a:pPr>
                        <a:lnSpc>
                          <a:spcPct val="100000"/>
                        </a:lnSpc>
                        <a:spcBef>
                          <a:spcPts val="100"/>
                        </a:spcBef>
                      </a:pPr>
                      <a:endParaRPr sz="1100">
                        <a:latin typeface="Times New Roman"/>
                        <a:cs typeface="Times New Roman"/>
                      </a:endParaRPr>
                    </a:p>
                    <a:p>
                      <a:pPr marL="163195" marR="116205" indent="-39370">
                        <a:lnSpc>
                          <a:spcPct val="100000"/>
                        </a:lnSpc>
                        <a:spcBef>
                          <a:spcPts val="5"/>
                        </a:spcBef>
                      </a:pPr>
                      <a:r>
                        <a:rPr sz="1100" b="1" spc="-10" dirty="0">
                          <a:solidFill>
                            <a:srgbClr val="FFFFFF"/>
                          </a:solidFill>
                          <a:latin typeface="Arial"/>
                          <a:cs typeface="Arial"/>
                        </a:rPr>
                        <a:t>Depreciação Acumulada</a:t>
                      </a:r>
                      <a:endParaRPr sz="1100">
                        <a:latin typeface="Arial"/>
                        <a:cs typeface="Arial"/>
                      </a:endParaRPr>
                    </a:p>
                  </a:txBody>
                  <a:tcPr marL="0" marR="0" marT="12700" marB="0">
                    <a:lnL w="12700">
                      <a:solidFill>
                        <a:srgbClr val="FFFFFF"/>
                      </a:solidFill>
                      <a:prstDash val="solid"/>
                    </a:lnL>
                    <a:solidFill>
                      <a:srgbClr val="8C4F04"/>
                    </a:solidFill>
                  </a:tcPr>
                </a:tc>
                <a:extLst>
                  <a:ext uri="{0D108BD9-81ED-4DB2-BD59-A6C34878D82A}">
                    <a16:rowId xmlns:a16="http://schemas.microsoft.com/office/drawing/2014/main" val="10000"/>
                  </a:ext>
                </a:extLst>
              </a:tr>
              <a:tr h="230504">
                <a:tc vMerge="1">
                  <a:txBody>
                    <a:bodyPr/>
                    <a:lstStyle/>
                    <a:p>
                      <a:endParaRPr/>
                    </a:p>
                  </a:txBody>
                  <a:tcPr marL="0" marR="0" marT="96520" marB="0">
                    <a:lnR w="12700">
                      <a:solidFill>
                        <a:srgbClr val="FFFFFF"/>
                      </a:solidFill>
                      <a:prstDash val="solid"/>
                    </a:lnR>
                    <a:solidFill>
                      <a:srgbClr val="8C4F04"/>
                    </a:solidFill>
                  </a:tcPr>
                </a:tc>
                <a:tc vMerge="1">
                  <a:txBody>
                    <a:bodyPr/>
                    <a:lstStyle/>
                    <a:p>
                      <a:endParaRPr/>
                    </a:p>
                  </a:txBody>
                  <a:tcPr marL="0" marR="0" marT="12700" marB="0">
                    <a:lnL w="12700">
                      <a:solidFill>
                        <a:srgbClr val="FFFFFF"/>
                      </a:solidFill>
                      <a:prstDash val="solid"/>
                    </a:lnL>
                    <a:lnR w="12700">
                      <a:solidFill>
                        <a:srgbClr val="FFFFFF"/>
                      </a:solidFill>
                      <a:prstDash val="solid"/>
                    </a:lnR>
                    <a:solidFill>
                      <a:srgbClr val="8C4F04"/>
                    </a:solidFill>
                  </a:tcPr>
                </a:tc>
                <a:tc rowSpan="2">
                  <a:txBody>
                    <a:bodyPr/>
                    <a:lstStyle/>
                    <a:p>
                      <a:pPr marL="236854">
                        <a:lnSpc>
                          <a:spcPct val="100000"/>
                        </a:lnSpc>
                        <a:spcBef>
                          <a:spcPts val="1120"/>
                        </a:spcBef>
                      </a:pPr>
                      <a:r>
                        <a:rPr sz="1100" b="1" spc="-10" dirty="0">
                          <a:solidFill>
                            <a:srgbClr val="FFFFFF"/>
                          </a:solidFill>
                          <a:latin typeface="Arial"/>
                          <a:cs typeface="Arial"/>
                        </a:rPr>
                        <a:t>Compras</a:t>
                      </a:r>
                      <a:endParaRPr sz="1100">
                        <a:latin typeface="Arial"/>
                        <a:cs typeface="Arial"/>
                      </a:endParaRPr>
                    </a:p>
                  </a:txBody>
                  <a:tcPr marL="0" marR="0" marT="142240" marB="0">
                    <a:lnL w="12700">
                      <a:solidFill>
                        <a:srgbClr val="FFFFFF"/>
                      </a:solidFill>
                      <a:prstDash val="solid"/>
                    </a:lnL>
                    <a:lnR w="12700">
                      <a:solidFill>
                        <a:srgbClr val="FFFFFF"/>
                      </a:solidFill>
                      <a:prstDash val="solid"/>
                    </a:lnR>
                    <a:solidFill>
                      <a:srgbClr val="A37236"/>
                    </a:solidFill>
                  </a:tcPr>
                </a:tc>
                <a:tc rowSpan="2">
                  <a:txBody>
                    <a:bodyPr/>
                    <a:lstStyle/>
                    <a:p>
                      <a:pPr marL="58419">
                        <a:lnSpc>
                          <a:spcPct val="100000"/>
                        </a:lnSpc>
                        <a:spcBef>
                          <a:spcPts val="1120"/>
                        </a:spcBef>
                      </a:pPr>
                      <a:r>
                        <a:rPr sz="1100" b="1" spc="-10" dirty="0">
                          <a:solidFill>
                            <a:srgbClr val="FFFFFF"/>
                          </a:solidFill>
                          <a:latin typeface="Arial"/>
                          <a:cs typeface="Arial"/>
                        </a:rPr>
                        <a:t>Incorporações</a:t>
                      </a:r>
                      <a:endParaRPr sz="1100">
                        <a:latin typeface="Arial"/>
                        <a:cs typeface="Arial"/>
                      </a:endParaRPr>
                    </a:p>
                  </a:txBody>
                  <a:tcPr marL="0" marR="0" marT="142240" marB="0">
                    <a:lnL w="12700">
                      <a:solidFill>
                        <a:srgbClr val="FFFFFF"/>
                      </a:solidFill>
                      <a:prstDash val="solid"/>
                    </a:lnL>
                    <a:lnR w="12700">
                      <a:solidFill>
                        <a:srgbClr val="FFFFFF"/>
                      </a:solidFill>
                      <a:prstDash val="solid"/>
                    </a:lnR>
                    <a:solidFill>
                      <a:srgbClr val="A37236"/>
                    </a:solidFill>
                  </a:tcPr>
                </a:tc>
                <a:tc>
                  <a:txBody>
                    <a:bodyPr/>
                    <a:lstStyle/>
                    <a:p>
                      <a:pPr marL="127635">
                        <a:lnSpc>
                          <a:spcPct val="100000"/>
                        </a:lnSpc>
                        <a:spcBef>
                          <a:spcPts val="209"/>
                        </a:spcBef>
                      </a:pPr>
                      <a:r>
                        <a:rPr sz="1100" b="1" spc="-10" dirty="0">
                          <a:solidFill>
                            <a:srgbClr val="FFFFFF"/>
                          </a:solidFill>
                          <a:latin typeface="Arial"/>
                          <a:cs typeface="Arial"/>
                        </a:rPr>
                        <a:t>Alienação</a:t>
                      </a:r>
                      <a:endParaRPr sz="1100">
                        <a:latin typeface="Arial"/>
                        <a:cs typeface="Arial"/>
                      </a:endParaRPr>
                    </a:p>
                  </a:txBody>
                  <a:tcPr marL="0" marR="0" marT="26669" marB="0">
                    <a:lnL w="12700">
                      <a:solidFill>
                        <a:srgbClr val="FFFFFF"/>
                      </a:solidFill>
                      <a:prstDash val="solid"/>
                    </a:lnL>
                    <a:lnR w="12700">
                      <a:solidFill>
                        <a:srgbClr val="FFFFFF"/>
                      </a:solidFill>
                      <a:prstDash val="solid"/>
                    </a:lnR>
                    <a:solidFill>
                      <a:srgbClr val="A37236"/>
                    </a:solidFill>
                  </a:tcPr>
                </a:tc>
                <a:tc rowSpan="2">
                  <a:txBody>
                    <a:bodyPr/>
                    <a:lstStyle/>
                    <a:p>
                      <a:pPr marL="51435">
                        <a:lnSpc>
                          <a:spcPct val="100000"/>
                        </a:lnSpc>
                        <a:spcBef>
                          <a:spcPts val="1120"/>
                        </a:spcBef>
                      </a:pPr>
                      <a:r>
                        <a:rPr sz="1100" b="1" spc="-10" dirty="0">
                          <a:solidFill>
                            <a:srgbClr val="FFFFFF"/>
                          </a:solidFill>
                          <a:latin typeface="Arial"/>
                          <a:cs typeface="Arial"/>
                        </a:rPr>
                        <a:t>Desincorporações</a:t>
                      </a:r>
                      <a:endParaRPr sz="1100">
                        <a:latin typeface="Arial"/>
                        <a:cs typeface="Arial"/>
                      </a:endParaRPr>
                    </a:p>
                  </a:txBody>
                  <a:tcPr marL="0" marR="0" marT="142240" marB="0">
                    <a:lnL w="12700">
                      <a:solidFill>
                        <a:srgbClr val="FFFFFF"/>
                      </a:solidFill>
                      <a:prstDash val="solid"/>
                    </a:lnL>
                    <a:lnR w="12700">
                      <a:solidFill>
                        <a:srgbClr val="FFFFFF"/>
                      </a:solidFill>
                      <a:prstDash val="solid"/>
                    </a:lnR>
                    <a:solidFill>
                      <a:srgbClr val="A37236"/>
                    </a:solidFill>
                  </a:tcPr>
                </a:tc>
                <a:tc vMerge="1">
                  <a:txBody>
                    <a:bodyPr/>
                    <a:lstStyle/>
                    <a:p>
                      <a:endParaRPr/>
                    </a:p>
                  </a:txBody>
                  <a:tcPr marL="0" marR="0" marT="90170" marB="0">
                    <a:lnL w="12700">
                      <a:solidFill>
                        <a:srgbClr val="FFFFFF"/>
                      </a:solidFill>
                      <a:prstDash val="solid"/>
                    </a:lnL>
                    <a:lnR w="12700">
                      <a:solidFill>
                        <a:srgbClr val="FFFFFF"/>
                      </a:solidFill>
                      <a:prstDash val="solid"/>
                    </a:lnR>
                    <a:solidFill>
                      <a:srgbClr val="8C4F04"/>
                    </a:solidFill>
                  </a:tcPr>
                </a:tc>
                <a:tc vMerge="1">
                  <a:txBody>
                    <a:bodyPr/>
                    <a:lstStyle/>
                    <a:p>
                      <a:endParaRPr/>
                    </a:p>
                  </a:txBody>
                  <a:tcPr marL="0" marR="0" marT="12700" marB="0">
                    <a:lnL w="12700">
                      <a:solidFill>
                        <a:srgbClr val="FFFFFF"/>
                      </a:solidFill>
                      <a:prstDash val="solid"/>
                    </a:lnL>
                    <a:lnR w="12700">
                      <a:solidFill>
                        <a:srgbClr val="FFFFFF"/>
                      </a:solidFill>
                      <a:prstDash val="solid"/>
                    </a:lnR>
                    <a:solidFill>
                      <a:srgbClr val="8C4F04"/>
                    </a:solidFill>
                  </a:tcPr>
                </a:tc>
                <a:tc vMerge="1">
                  <a:txBody>
                    <a:bodyPr/>
                    <a:lstStyle/>
                    <a:p>
                      <a:endParaRPr/>
                    </a:p>
                  </a:txBody>
                  <a:tcPr marL="0" marR="0" marT="12700" marB="0">
                    <a:lnL w="12700">
                      <a:solidFill>
                        <a:srgbClr val="FFFFFF"/>
                      </a:solidFill>
                      <a:prstDash val="solid"/>
                    </a:lnL>
                    <a:solidFill>
                      <a:srgbClr val="8C4F04"/>
                    </a:solidFill>
                  </a:tcPr>
                </a:tc>
                <a:extLst>
                  <a:ext uri="{0D108BD9-81ED-4DB2-BD59-A6C34878D82A}">
                    <a16:rowId xmlns:a16="http://schemas.microsoft.com/office/drawing/2014/main" val="10001"/>
                  </a:ext>
                </a:extLst>
              </a:tr>
              <a:tr h="230504">
                <a:tc vMerge="1">
                  <a:txBody>
                    <a:bodyPr/>
                    <a:lstStyle/>
                    <a:p>
                      <a:endParaRPr/>
                    </a:p>
                  </a:txBody>
                  <a:tcPr marL="0" marR="0" marT="96520" marB="0">
                    <a:lnR w="12700">
                      <a:solidFill>
                        <a:srgbClr val="FFFFFF"/>
                      </a:solidFill>
                      <a:prstDash val="solid"/>
                    </a:lnR>
                    <a:solidFill>
                      <a:srgbClr val="8C4F04"/>
                    </a:solidFill>
                  </a:tcPr>
                </a:tc>
                <a:tc vMerge="1">
                  <a:txBody>
                    <a:bodyPr/>
                    <a:lstStyle/>
                    <a:p>
                      <a:endParaRPr/>
                    </a:p>
                  </a:txBody>
                  <a:tcPr marL="0" marR="0" marT="12700" marB="0">
                    <a:lnL w="12700">
                      <a:solidFill>
                        <a:srgbClr val="FFFFFF"/>
                      </a:solidFill>
                      <a:prstDash val="solid"/>
                    </a:lnL>
                    <a:lnR w="12700">
                      <a:solidFill>
                        <a:srgbClr val="FFFFFF"/>
                      </a:solidFill>
                      <a:prstDash val="solid"/>
                    </a:lnR>
                    <a:solidFill>
                      <a:srgbClr val="8C4F04"/>
                    </a:solidFill>
                  </a:tcPr>
                </a:tc>
                <a:tc vMerge="1">
                  <a:txBody>
                    <a:bodyPr/>
                    <a:lstStyle/>
                    <a:p>
                      <a:endParaRPr/>
                    </a:p>
                  </a:txBody>
                  <a:tcPr marL="0" marR="0" marT="142240" marB="0">
                    <a:lnL w="12700">
                      <a:solidFill>
                        <a:srgbClr val="FFFFFF"/>
                      </a:solidFill>
                      <a:prstDash val="solid"/>
                    </a:lnL>
                    <a:lnR w="12700">
                      <a:solidFill>
                        <a:srgbClr val="FFFFFF"/>
                      </a:solidFill>
                      <a:prstDash val="solid"/>
                    </a:lnR>
                    <a:solidFill>
                      <a:srgbClr val="A37236"/>
                    </a:solidFill>
                  </a:tcPr>
                </a:tc>
                <a:tc vMerge="1">
                  <a:txBody>
                    <a:bodyPr/>
                    <a:lstStyle/>
                    <a:p>
                      <a:endParaRPr/>
                    </a:p>
                  </a:txBody>
                  <a:tcPr marL="0" marR="0" marT="142240" marB="0">
                    <a:lnL w="12700">
                      <a:solidFill>
                        <a:srgbClr val="FFFFFF"/>
                      </a:solidFill>
                      <a:prstDash val="solid"/>
                    </a:lnL>
                    <a:lnR w="12700">
                      <a:solidFill>
                        <a:srgbClr val="FFFFFF"/>
                      </a:solidFill>
                      <a:prstDash val="solid"/>
                    </a:lnR>
                    <a:solidFill>
                      <a:srgbClr val="A37236"/>
                    </a:solidFill>
                  </a:tcPr>
                </a:tc>
                <a:tc>
                  <a:txBody>
                    <a:bodyPr/>
                    <a:lstStyle/>
                    <a:p>
                      <a:pPr marL="166370">
                        <a:lnSpc>
                          <a:spcPct val="100000"/>
                        </a:lnSpc>
                        <a:spcBef>
                          <a:spcPts val="210"/>
                        </a:spcBef>
                      </a:pPr>
                      <a:r>
                        <a:rPr sz="1100" b="1" spc="-10" dirty="0">
                          <a:solidFill>
                            <a:srgbClr val="FFFFFF"/>
                          </a:solidFill>
                          <a:latin typeface="Arial"/>
                          <a:cs typeface="Arial"/>
                        </a:rPr>
                        <a:t>(Vendas)</a:t>
                      </a:r>
                      <a:endParaRPr sz="1100">
                        <a:latin typeface="Arial"/>
                        <a:cs typeface="Arial"/>
                      </a:endParaRPr>
                    </a:p>
                  </a:txBody>
                  <a:tcPr marL="0" marR="0" marT="26670" marB="0">
                    <a:lnL w="12700">
                      <a:solidFill>
                        <a:srgbClr val="FFFFFF"/>
                      </a:solidFill>
                      <a:prstDash val="solid"/>
                    </a:lnL>
                    <a:lnR w="12700">
                      <a:solidFill>
                        <a:srgbClr val="FFFFFF"/>
                      </a:solidFill>
                      <a:prstDash val="solid"/>
                    </a:lnR>
                    <a:solidFill>
                      <a:srgbClr val="BA9568"/>
                    </a:solidFill>
                  </a:tcPr>
                </a:tc>
                <a:tc vMerge="1">
                  <a:txBody>
                    <a:bodyPr/>
                    <a:lstStyle/>
                    <a:p>
                      <a:endParaRPr/>
                    </a:p>
                  </a:txBody>
                  <a:tcPr marL="0" marR="0" marT="142240" marB="0">
                    <a:lnL w="12700">
                      <a:solidFill>
                        <a:srgbClr val="FFFFFF"/>
                      </a:solidFill>
                      <a:prstDash val="solid"/>
                    </a:lnL>
                    <a:lnR w="12700">
                      <a:solidFill>
                        <a:srgbClr val="FFFFFF"/>
                      </a:solidFill>
                      <a:prstDash val="solid"/>
                    </a:lnR>
                    <a:solidFill>
                      <a:srgbClr val="A37236"/>
                    </a:solidFill>
                  </a:tcPr>
                </a:tc>
                <a:tc vMerge="1">
                  <a:txBody>
                    <a:bodyPr/>
                    <a:lstStyle/>
                    <a:p>
                      <a:endParaRPr/>
                    </a:p>
                  </a:txBody>
                  <a:tcPr marL="0" marR="0" marT="90170" marB="0">
                    <a:lnL w="12700">
                      <a:solidFill>
                        <a:srgbClr val="FFFFFF"/>
                      </a:solidFill>
                      <a:prstDash val="solid"/>
                    </a:lnL>
                    <a:lnR w="12700">
                      <a:solidFill>
                        <a:srgbClr val="FFFFFF"/>
                      </a:solidFill>
                      <a:prstDash val="solid"/>
                    </a:lnR>
                    <a:solidFill>
                      <a:srgbClr val="8C4F04"/>
                    </a:solidFill>
                  </a:tcPr>
                </a:tc>
                <a:tc vMerge="1">
                  <a:txBody>
                    <a:bodyPr/>
                    <a:lstStyle/>
                    <a:p>
                      <a:endParaRPr/>
                    </a:p>
                  </a:txBody>
                  <a:tcPr marL="0" marR="0" marT="12700" marB="0">
                    <a:lnL w="12700">
                      <a:solidFill>
                        <a:srgbClr val="FFFFFF"/>
                      </a:solidFill>
                      <a:prstDash val="solid"/>
                    </a:lnL>
                    <a:lnR w="12700">
                      <a:solidFill>
                        <a:srgbClr val="FFFFFF"/>
                      </a:solidFill>
                      <a:prstDash val="solid"/>
                    </a:lnR>
                    <a:solidFill>
                      <a:srgbClr val="8C4F04"/>
                    </a:solidFill>
                  </a:tcPr>
                </a:tc>
                <a:tc vMerge="1">
                  <a:txBody>
                    <a:bodyPr/>
                    <a:lstStyle/>
                    <a:p>
                      <a:endParaRPr/>
                    </a:p>
                  </a:txBody>
                  <a:tcPr marL="0" marR="0" marT="12700" marB="0">
                    <a:lnL w="12700">
                      <a:solidFill>
                        <a:srgbClr val="FFFFFF"/>
                      </a:solidFill>
                      <a:prstDash val="solid"/>
                    </a:lnL>
                    <a:solidFill>
                      <a:srgbClr val="8C4F04"/>
                    </a:solidFill>
                  </a:tcPr>
                </a:tc>
                <a:extLst>
                  <a:ext uri="{0D108BD9-81ED-4DB2-BD59-A6C34878D82A}">
                    <a16:rowId xmlns:a16="http://schemas.microsoft.com/office/drawing/2014/main" val="10002"/>
                  </a:ext>
                </a:extLst>
              </a:tr>
              <a:tr h="370840">
                <a:tc>
                  <a:txBody>
                    <a:bodyPr/>
                    <a:lstStyle/>
                    <a:p>
                      <a:pPr marL="50800" marR="605790">
                        <a:lnSpc>
                          <a:spcPct val="100000"/>
                        </a:lnSpc>
                        <a:spcBef>
                          <a:spcPts val="100"/>
                        </a:spcBef>
                      </a:pPr>
                      <a:r>
                        <a:rPr sz="1100" dirty="0">
                          <a:solidFill>
                            <a:srgbClr val="8C4F04"/>
                          </a:solidFill>
                          <a:latin typeface="Arial"/>
                          <a:cs typeface="Arial"/>
                        </a:rPr>
                        <a:t>Máquinas.</a:t>
                      </a:r>
                      <a:r>
                        <a:rPr sz="1100" spc="-75" dirty="0">
                          <a:solidFill>
                            <a:srgbClr val="8C4F04"/>
                          </a:solidFill>
                          <a:latin typeface="Arial"/>
                          <a:cs typeface="Arial"/>
                        </a:rPr>
                        <a:t> </a:t>
                      </a:r>
                      <a:r>
                        <a:rPr sz="1100" dirty="0">
                          <a:solidFill>
                            <a:srgbClr val="8C4F04"/>
                          </a:solidFill>
                          <a:latin typeface="Arial"/>
                          <a:cs typeface="Arial"/>
                        </a:rPr>
                        <a:t>Aparelhos.</a:t>
                      </a:r>
                      <a:r>
                        <a:rPr sz="1100" spc="-65" dirty="0">
                          <a:solidFill>
                            <a:srgbClr val="8C4F04"/>
                          </a:solidFill>
                          <a:latin typeface="Arial"/>
                          <a:cs typeface="Arial"/>
                        </a:rPr>
                        <a:t> </a:t>
                      </a:r>
                      <a:r>
                        <a:rPr sz="1100" dirty="0">
                          <a:solidFill>
                            <a:srgbClr val="8C4F04"/>
                          </a:solidFill>
                          <a:latin typeface="Arial"/>
                          <a:cs typeface="Arial"/>
                        </a:rPr>
                        <a:t>Equipamentos</a:t>
                      </a:r>
                      <a:r>
                        <a:rPr sz="1100" spc="-45" dirty="0">
                          <a:solidFill>
                            <a:srgbClr val="8C4F04"/>
                          </a:solidFill>
                          <a:latin typeface="Arial"/>
                          <a:cs typeface="Arial"/>
                        </a:rPr>
                        <a:t> </a:t>
                      </a:r>
                      <a:r>
                        <a:rPr sz="1100" spc="-50" dirty="0">
                          <a:solidFill>
                            <a:srgbClr val="8C4F04"/>
                          </a:solidFill>
                          <a:latin typeface="Arial"/>
                          <a:cs typeface="Arial"/>
                        </a:rPr>
                        <a:t>e </a:t>
                      </a:r>
                      <a:r>
                        <a:rPr sz="1100" spc="-10" dirty="0">
                          <a:solidFill>
                            <a:srgbClr val="8C4F04"/>
                          </a:solidFill>
                          <a:latin typeface="Arial"/>
                          <a:cs typeface="Arial"/>
                        </a:rPr>
                        <a:t>Ferramentas</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31.625.11</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dirty="0">
                        <a:latin typeface="Arial"/>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31.625.11</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lang="pt-BR" sz="1100" spc="-10" dirty="0">
                          <a:solidFill>
                            <a:srgbClr val="8C4F04"/>
                          </a:solidFill>
                          <a:latin typeface="Arial"/>
                          <a:cs typeface="Arial"/>
                        </a:rPr>
                        <a:t>-28;286,63</a:t>
                      </a:r>
                      <a:endParaRPr sz="1100" dirty="0">
                        <a:latin typeface="Arial"/>
                        <a:cs typeface="Arial"/>
                      </a:endParaRPr>
                    </a:p>
                  </a:txBody>
                  <a:tcPr marL="0" marR="0" marT="12700" marB="0">
                    <a:lnL w="12700">
                      <a:solidFill>
                        <a:srgbClr val="C3A37C"/>
                      </a:solidFill>
                      <a:prstDash val="solid"/>
                    </a:lnL>
                    <a:solidFill>
                      <a:srgbClr val="F1F1F1"/>
                    </a:solidFill>
                  </a:tcPr>
                </a:tc>
                <a:extLst>
                  <a:ext uri="{0D108BD9-81ED-4DB2-BD59-A6C34878D82A}">
                    <a16:rowId xmlns:a16="http://schemas.microsoft.com/office/drawing/2014/main" val="10003"/>
                  </a:ext>
                </a:extLst>
              </a:tr>
              <a:tr h="232410">
                <a:tc>
                  <a:txBody>
                    <a:bodyPr/>
                    <a:lstStyle/>
                    <a:p>
                      <a:pPr marL="50800">
                        <a:lnSpc>
                          <a:spcPct val="100000"/>
                        </a:lnSpc>
                        <a:spcBef>
                          <a:spcPts val="100"/>
                        </a:spcBef>
                      </a:pPr>
                      <a:r>
                        <a:rPr sz="1100" dirty="0">
                          <a:solidFill>
                            <a:srgbClr val="8C4F04"/>
                          </a:solidFill>
                          <a:latin typeface="Arial"/>
                          <a:cs typeface="Arial"/>
                        </a:rPr>
                        <a:t>Equipamentos</a:t>
                      </a:r>
                      <a:r>
                        <a:rPr sz="1100" spc="-45" dirty="0">
                          <a:solidFill>
                            <a:srgbClr val="8C4F04"/>
                          </a:solidFill>
                          <a:latin typeface="Arial"/>
                          <a:cs typeface="Arial"/>
                        </a:rPr>
                        <a:t> </a:t>
                      </a:r>
                      <a:r>
                        <a:rPr sz="1100" dirty="0">
                          <a:solidFill>
                            <a:srgbClr val="8C4F04"/>
                          </a:solidFill>
                          <a:latin typeface="Arial"/>
                          <a:cs typeface="Arial"/>
                        </a:rPr>
                        <a:t>de</a:t>
                      </a:r>
                      <a:r>
                        <a:rPr sz="1100" spc="-40" dirty="0">
                          <a:solidFill>
                            <a:srgbClr val="8C4F04"/>
                          </a:solidFill>
                          <a:latin typeface="Arial"/>
                          <a:cs typeface="Arial"/>
                        </a:rPr>
                        <a:t> </a:t>
                      </a:r>
                      <a:r>
                        <a:rPr sz="1100" dirty="0">
                          <a:solidFill>
                            <a:srgbClr val="8C4F04"/>
                          </a:solidFill>
                          <a:latin typeface="Arial"/>
                          <a:cs typeface="Arial"/>
                        </a:rPr>
                        <a:t>Processamento</a:t>
                      </a:r>
                      <a:r>
                        <a:rPr sz="1100" spc="-40" dirty="0">
                          <a:solidFill>
                            <a:srgbClr val="8C4F04"/>
                          </a:solidFill>
                          <a:latin typeface="Arial"/>
                          <a:cs typeface="Arial"/>
                        </a:rPr>
                        <a:t> </a:t>
                      </a:r>
                      <a:r>
                        <a:rPr sz="1100" dirty="0">
                          <a:solidFill>
                            <a:srgbClr val="8C4F04"/>
                          </a:solidFill>
                          <a:latin typeface="Arial"/>
                          <a:cs typeface="Arial"/>
                        </a:rPr>
                        <a:t>de</a:t>
                      </a:r>
                      <a:r>
                        <a:rPr sz="1100" spc="-40" dirty="0">
                          <a:solidFill>
                            <a:srgbClr val="8C4F04"/>
                          </a:solidFill>
                          <a:latin typeface="Arial"/>
                          <a:cs typeface="Arial"/>
                        </a:rPr>
                        <a:t> </a:t>
                      </a:r>
                      <a:r>
                        <a:rPr sz="1100" spc="-10" dirty="0">
                          <a:solidFill>
                            <a:srgbClr val="8C4F04"/>
                          </a:solidFill>
                          <a:latin typeface="Arial"/>
                          <a:cs typeface="Arial"/>
                        </a:rPr>
                        <a:t>Dados</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66.386.00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kumimoji="0" lang="pt-BR" sz="1100" b="0" i="0" u="none" strike="noStrike" kern="0" cap="none" spc="-20" normalizeH="0" baseline="0" noProof="0">
                          <a:ln>
                            <a:noFill/>
                          </a:ln>
                          <a:solidFill>
                            <a:srgbClr val="8C4F04"/>
                          </a:solidFill>
                          <a:effectLst/>
                          <a:uLnTx/>
                          <a:uFillTx/>
                          <a:latin typeface="Arial"/>
                          <a:ea typeface="+mn-ea"/>
                          <a:cs typeface="Arial"/>
                        </a:rPr>
                        <a:t>0,00</a:t>
                      </a:r>
                      <a:endParaRPr kumimoji="0" lang="pt-BR" sz="1100" b="0" i="0" u="none" strike="noStrike" kern="0" cap="none" spc="0" normalizeH="0" baseline="0" noProof="0" dirty="0">
                        <a:ln>
                          <a:noFill/>
                        </a:ln>
                        <a:solidFill>
                          <a:prstClr val="black"/>
                        </a:solidFill>
                        <a:effectLst/>
                        <a:uLnTx/>
                        <a:uFillTx/>
                        <a:latin typeface="Arial"/>
                        <a:ea typeface="+mn-ea"/>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kumimoji="0" lang="pt-BR" sz="1100" b="0" i="0" u="none" strike="noStrike" kern="0" cap="none" spc="-20" normalizeH="0" baseline="0" noProof="0" dirty="0">
                          <a:ln>
                            <a:noFill/>
                          </a:ln>
                          <a:solidFill>
                            <a:srgbClr val="8C4F04"/>
                          </a:solidFill>
                          <a:effectLst/>
                          <a:uLnTx/>
                          <a:uFillTx/>
                          <a:latin typeface="Arial"/>
                          <a:ea typeface="+mn-ea"/>
                          <a:cs typeface="Arial"/>
                        </a:rPr>
                        <a:t>0,00</a:t>
                      </a:r>
                      <a:endParaRPr kumimoji="0" lang="pt-BR" sz="1100" b="0" i="0" u="none" strike="noStrike" kern="0" cap="none" spc="0" normalizeH="0" baseline="0" noProof="0" dirty="0">
                        <a:ln>
                          <a:noFill/>
                        </a:ln>
                        <a:solidFill>
                          <a:prstClr val="black"/>
                        </a:solidFill>
                        <a:effectLst/>
                        <a:uLnTx/>
                        <a:uFillTx/>
                        <a:latin typeface="Arial"/>
                        <a:ea typeface="+mn-ea"/>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66.386.00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a:t>
                      </a:r>
                      <a:r>
                        <a:rPr lang="pt-BR" sz="1100" spc="-10" dirty="0">
                          <a:solidFill>
                            <a:srgbClr val="8C4F04"/>
                          </a:solidFill>
                          <a:latin typeface="Arial"/>
                          <a:cs typeface="Arial"/>
                        </a:rPr>
                        <a:t>41.287,73</a:t>
                      </a:r>
                      <a:endParaRPr sz="1100" dirty="0">
                        <a:latin typeface="Arial"/>
                        <a:cs typeface="Arial"/>
                      </a:endParaRPr>
                    </a:p>
                  </a:txBody>
                  <a:tcPr marL="0" marR="0" marT="12700" marB="0">
                    <a:lnL w="12700">
                      <a:solidFill>
                        <a:srgbClr val="C3A37C"/>
                      </a:solidFill>
                      <a:prstDash val="solid"/>
                    </a:lnL>
                    <a:solidFill>
                      <a:srgbClr val="D8DFE7"/>
                    </a:solidFill>
                  </a:tcPr>
                </a:tc>
                <a:extLst>
                  <a:ext uri="{0D108BD9-81ED-4DB2-BD59-A6C34878D82A}">
                    <a16:rowId xmlns:a16="http://schemas.microsoft.com/office/drawing/2014/main" val="10004"/>
                  </a:ext>
                </a:extLst>
              </a:tr>
              <a:tr h="232410">
                <a:tc>
                  <a:txBody>
                    <a:bodyPr/>
                    <a:lstStyle/>
                    <a:p>
                      <a:pPr marL="50800">
                        <a:lnSpc>
                          <a:spcPct val="100000"/>
                        </a:lnSpc>
                        <a:spcBef>
                          <a:spcPts val="100"/>
                        </a:spcBef>
                      </a:pPr>
                      <a:r>
                        <a:rPr sz="1100" dirty="0">
                          <a:solidFill>
                            <a:srgbClr val="8C4F04"/>
                          </a:solidFill>
                          <a:latin typeface="Arial"/>
                          <a:cs typeface="Arial"/>
                        </a:rPr>
                        <a:t>Móveis</a:t>
                      </a:r>
                      <a:r>
                        <a:rPr sz="1100" spc="65" dirty="0">
                          <a:solidFill>
                            <a:srgbClr val="8C4F04"/>
                          </a:solidFill>
                          <a:latin typeface="Arial"/>
                          <a:cs typeface="Arial"/>
                        </a:rPr>
                        <a:t> </a:t>
                      </a:r>
                      <a:r>
                        <a:rPr sz="1100" dirty="0">
                          <a:solidFill>
                            <a:srgbClr val="8C4F04"/>
                          </a:solidFill>
                          <a:latin typeface="Arial"/>
                          <a:cs typeface="Arial"/>
                        </a:rPr>
                        <a:t>e</a:t>
                      </a:r>
                      <a:r>
                        <a:rPr sz="1100" spc="70" dirty="0">
                          <a:solidFill>
                            <a:srgbClr val="8C4F04"/>
                          </a:solidFill>
                          <a:latin typeface="Arial"/>
                          <a:cs typeface="Arial"/>
                        </a:rPr>
                        <a:t> </a:t>
                      </a:r>
                      <a:r>
                        <a:rPr sz="1100" spc="-10" dirty="0">
                          <a:solidFill>
                            <a:srgbClr val="8C4F04"/>
                          </a:solidFill>
                          <a:latin typeface="Arial"/>
                          <a:cs typeface="Arial"/>
                        </a:rPr>
                        <a:t>Utensílios</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63.706.33</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lang="pt-BR" sz="1100" spc="-20" dirty="0">
                          <a:solidFill>
                            <a:srgbClr val="8C4F04"/>
                          </a:solidFill>
                          <a:latin typeface="Arial"/>
                          <a:cs typeface="Arial"/>
                        </a:rPr>
                        <a:t>4.805</a:t>
                      </a:r>
                      <a:r>
                        <a:rPr sz="1100" spc="-20" dirty="0">
                          <a:solidFill>
                            <a:srgbClr val="8C4F04"/>
                          </a:solidFill>
                          <a:latin typeface="Arial"/>
                          <a:cs typeface="Arial"/>
                        </a:rPr>
                        <a:t>,00</a:t>
                      </a:r>
                      <a:endParaRPr sz="1100" dirty="0">
                        <a:latin typeface="Arial"/>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lang="pt-BR" sz="1100" spc="-10" dirty="0">
                          <a:solidFill>
                            <a:srgbClr val="8C4F04"/>
                          </a:solidFill>
                          <a:latin typeface="Arial"/>
                          <a:cs typeface="Arial"/>
                        </a:rPr>
                        <a:t>68.511,33</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a:t>
                      </a:r>
                      <a:r>
                        <a:rPr lang="pt-BR" sz="1100" spc="-10" dirty="0">
                          <a:solidFill>
                            <a:srgbClr val="8C4F04"/>
                          </a:solidFill>
                          <a:latin typeface="Arial"/>
                          <a:cs typeface="Arial"/>
                        </a:rPr>
                        <a:t>26.787,29</a:t>
                      </a:r>
                      <a:endParaRPr sz="1100" dirty="0">
                        <a:latin typeface="Arial"/>
                        <a:cs typeface="Arial"/>
                      </a:endParaRPr>
                    </a:p>
                  </a:txBody>
                  <a:tcPr marL="0" marR="0" marT="12700" marB="0">
                    <a:lnL w="12700">
                      <a:solidFill>
                        <a:srgbClr val="C3A37C"/>
                      </a:solidFill>
                      <a:prstDash val="solid"/>
                    </a:lnL>
                    <a:solidFill>
                      <a:srgbClr val="F1F1F1"/>
                    </a:solidFill>
                  </a:tcPr>
                </a:tc>
                <a:extLst>
                  <a:ext uri="{0D108BD9-81ED-4DB2-BD59-A6C34878D82A}">
                    <a16:rowId xmlns:a16="http://schemas.microsoft.com/office/drawing/2014/main" val="10005"/>
                  </a:ext>
                </a:extLst>
              </a:tr>
              <a:tr h="232410">
                <a:tc>
                  <a:txBody>
                    <a:bodyPr/>
                    <a:lstStyle/>
                    <a:p>
                      <a:pPr marL="50800">
                        <a:lnSpc>
                          <a:spcPct val="100000"/>
                        </a:lnSpc>
                        <a:spcBef>
                          <a:spcPts val="100"/>
                        </a:spcBef>
                      </a:pPr>
                      <a:r>
                        <a:rPr sz="1100" spc="-10" dirty="0">
                          <a:solidFill>
                            <a:srgbClr val="8C4F04"/>
                          </a:solidFill>
                          <a:latin typeface="Arial"/>
                          <a:cs typeface="Arial"/>
                        </a:rPr>
                        <a:t>Veículos</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284.494.55</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kumimoji="0" lang="pt-BR" sz="1100" b="0" i="0" u="none" strike="noStrike" kern="0" cap="none" spc="-20" normalizeH="0" baseline="0" noProof="0">
                          <a:ln>
                            <a:noFill/>
                          </a:ln>
                          <a:solidFill>
                            <a:srgbClr val="8C4F04"/>
                          </a:solidFill>
                          <a:effectLst/>
                          <a:uLnTx/>
                          <a:uFillTx/>
                          <a:latin typeface="Arial"/>
                          <a:ea typeface="+mn-ea"/>
                          <a:cs typeface="Arial"/>
                        </a:rPr>
                        <a:t>0,00</a:t>
                      </a:r>
                      <a:endParaRPr kumimoji="0" lang="pt-BR" sz="1100" b="0" i="0" u="none" strike="noStrike" kern="0" cap="none" spc="0" normalizeH="0" baseline="0" noProof="0" dirty="0">
                        <a:ln>
                          <a:noFill/>
                        </a:ln>
                        <a:solidFill>
                          <a:prstClr val="black"/>
                        </a:solidFill>
                        <a:effectLst/>
                        <a:uLnTx/>
                        <a:uFillTx/>
                        <a:latin typeface="Arial"/>
                        <a:ea typeface="+mn-ea"/>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kumimoji="0" lang="pt-BR" sz="1100" b="0" i="0" u="none" strike="noStrike" kern="0" cap="none" spc="-20" normalizeH="0" baseline="0" noProof="0" dirty="0">
                          <a:ln>
                            <a:noFill/>
                          </a:ln>
                          <a:solidFill>
                            <a:srgbClr val="8C4F04"/>
                          </a:solidFill>
                          <a:effectLst/>
                          <a:uLnTx/>
                          <a:uFillTx/>
                          <a:latin typeface="Arial"/>
                          <a:ea typeface="+mn-ea"/>
                          <a:cs typeface="Arial"/>
                        </a:rPr>
                        <a:t>0,00</a:t>
                      </a:r>
                      <a:endParaRPr kumimoji="0" lang="pt-BR" sz="1100" b="0" i="0" u="none" strike="noStrike" kern="0" cap="none" spc="0" normalizeH="0" baseline="0" noProof="0" dirty="0">
                        <a:ln>
                          <a:noFill/>
                        </a:ln>
                        <a:solidFill>
                          <a:prstClr val="black"/>
                        </a:solidFill>
                        <a:effectLst/>
                        <a:uLnTx/>
                        <a:uFillTx/>
                        <a:latin typeface="Arial"/>
                        <a:ea typeface="+mn-ea"/>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284.494.55</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a:t>
                      </a:r>
                      <a:r>
                        <a:rPr lang="pt-BR" sz="1100" spc="-10" dirty="0">
                          <a:solidFill>
                            <a:srgbClr val="8C4F04"/>
                          </a:solidFill>
                          <a:latin typeface="Arial"/>
                          <a:cs typeface="Arial"/>
                        </a:rPr>
                        <a:t>105.970,10</a:t>
                      </a:r>
                      <a:endParaRPr sz="1100" dirty="0">
                        <a:latin typeface="Arial"/>
                        <a:cs typeface="Arial"/>
                      </a:endParaRPr>
                    </a:p>
                  </a:txBody>
                  <a:tcPr marL="0" marR="0" marT="12700" marB="0">
                    <a:lnL w="12700">
                      <a:solidFill>
                        <a:srgbClr val="C3A37C"/>
                      </a:solidFill>
                      <a:prstDash val="solid"/>
                    </a:lnL>
                    <a:solidFill>
                      <a:srgbClr val="D8DFE7"/>
                    </a:solidFill>
                  </a:tcPr>
                </a:tc>
                <a:extLst>
                  <a:ext uri="{0D108BD9-81ED-4DB2-BD59-A6C34878D82A}">
                    <a16:rowId xmlns:a16="http://schemas.microsoft.com/office/drawing/2014/main" val="10006"/>
                  </a:ext>
                </a:extLst>
              </a:tr>
              <a:tr h="227965">
                <a:tc>
                  <a:txBody>
                    <a:bodyPr/>
                    <a:lstStyle/>
                    <a:p>
                      <a:pPr marL="50800">
                        <a:lnSpc>
                          <a:spcPct val="100000"/>
                        </a:lnSpc>
                        <a:spcBef>
                          <a:spcPts val="100"/>
                        </a:spcBef>
                      </a:pPr>
                      <a:r>
                        <a:rPr sz="1100" spc="-10" dirty="0">
                          <a:solidFill>
                            <a:srgbClr val="8C4F04"/>
                          </a:solidFill>
                          <a:latin typeface="Arial"/>
                          <a:cs typeface="Arial"/>
                        </a:rPr>
                        <a:t>Biblioteca</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472,00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472,00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dirty="0">
                        <a:latin typeface="Arial"/>
                        <a:cs typeface="Arial"/>
                      </a:endParaRPr>
                    </a:p>
                  </a:txBody>
                  <a:tcPr marL="0" marR="0" marT="12700" marB="0">
                    <a:lnL w="12700">
                      <a:solidFill>
                        <a:srgbClr val="C3A37C"/>
                      </a:solidFill>
                      <a:prstDash val="solid"/>
                    </a:lnL>
                    <a:solidFill>
                      <a:srgbClr val="F1F1F1"/>
                    </a:solidFill>
                  </a:tcPr>
                </a:tc>
                <a:extLst>
                  <a:ext uri="{0D108BD9-81ED-4DB2-BD59-A6C34878D82A}">
                    <a16:rowId xmlns:a16="http://schemas.microsoft.com/office/drawing/2014/main" val="10007"/>
                  </a:ext>
                </a:extLst>
              </a:tr>
              <a:tr h="232410">
                <a:tc>
                  <a:txBody>
                    <a:bodyPr/>
                    <a:lstStyle/>
                    <a:p>
                      <a:pPr marL="50800">
                        <a:lnSpc>
                          <a:spcPct val="100000"/>
                        </a:lnSpc>
                        <a:spcBef>
                          <a:spcPts val="100"/>
                        </a:spcBef>
                      </a:pPr>
                      <a:r>
                        <a:rPr sz="1100" spc="-10" dirty="0">
                          <a:solidFill>
                            <a:srgbClr val="8C4F04"/>
                          </a:solidFill>
                          <a:latin typeface="Arial"/>
                          <a:cs typeface="Arial"/>
                        </a:rPr>
                        <a:t>Edifícios</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472,00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kumimoji="0" lang="pt-BR" sz="1100" b="0" i="0" u="none" strike="noStrike" kern="0" cap="none" spc="-20" normalizeH="0" baseline="0" noProof="0">
                          <a:ln>
                            <a:noFill/>
                          </a:ln>
                          <a:solidFill>
                            <a:srgbClr val="8C4F04"/>
                          </a:solidFill>
                          <a:effectLst/>
                          <a:uLnTx/>
                          <a:uFillTx/>
                          <a:latin typeface="Arial"/>
                          <a:ea typeface="+mn-ea"/>
                          <a:cs typeface="Arial"/>
                        </a:rPr>
                        <a:t>0,00</a:t>
                      </a:r>
                      <a:endParaRPr kumimoji="0" lang="pt-BR" sz="1100" b="0" i="0" u="none" strike="noStrike" kern="0" cap="none" spc="0" normalizeH="0" baseline="0" noProof="0" dirty="0">
                        <a:ln>
                          <a:noFill/>
                        </a:ln>
                        <a:solidFill>
                          <a:prstClr val="black"/>
                        </a:solidFill>
                        <a:effectLst/>
                        <a:uLnTx/>
                        <a:uFillTx/>
                        <a:latin typeface="Arial"/>
                        <a:ea typeface="+mn-ea"/>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kumimoji="0" lang="pt-BR" sz="1100" b="0" i="0" u="none" strike="noStrike" kern="0" cap="none" spc="-20" normalizeH="0" baseline="0" noProof="0" dirty="0">
                          <a:ln>
                            <a:noFill/>
                          </a:ln>
                          <a:solidFill>
                            <a:srgbClr val="8C4F04"/>
                          </a:solidFill>
                          <a:effectLst/>
                          <a:uLnTx/>
                          <a:uFillTx/>
                          <a:latin typeface="Arial"/>
                          <a:ea typeface="+mn-ea"/>
                          <a:cs typeface="Arial"/>
                        </a:rPr>
                        <a:t>0,00</a:t>
                      </a:r>
                      <a:endParaRPr kumimoji="0" lang="pt-BR" sz="1100" b="0" i="0" u="none" strike="noStrike" kern="0" cap="none" spc="0" normalizeH="0" baseline="0" noProof="0" dirty="0">
                        <a:ln>
                          <a:noFill/>
                        </a:ln>
                        <a:solidFill>
                          <a:prstClr val="black"/>
                        </a:solidFill>
                        <a:effectLst/>
                        <a:uLnTx/>
                        <a:uFillTx/>
                        <a:latin typeface="Arial"/>
                        <a:ea typeface="+mn-ea"/>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472,00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spc="-10" dirty="0">
                          <a:solidFill>
                            <a:srgbClr val="8C4F04"/>
                          </a:solidFill>
                          <a:latin typeface="Arial"/>
                          <a:cs typeface="Arial"/>
                        </a:rPr>
                        <a:t>-</a:t>
                      </a:r>
                      <a:r>
                        <a:rPr lang="pt-BR" sz="1100" spc="-10" dirty="0">
                          <a:solidFill>
                            <a:srgbClr val="8C4F04"/>
                          </a:solidFill>
                          <a:latin typeface="Arial"/>
                          <a:cs typeface="Arial"/>
                        </a:rPr>
                        <a:t>150.660,00</a:t>
                      </a:r>
                      <a:endParaRPr sz="1100" dirty="0">
                        <a:latin typeface="Arial"/>
                        <a:cs typeface="Arial"/>
                      </a:endParaRPr>
                    </a:p>
                  </a:txBody>
                  <a:tcPr marL="0" marR="0" marT="12700" marB="0">
                    <a:lnL w="12700">
                      <a:solidFill>
                        <a:srgbClr val="C3A37C"/>
                      </a:solidFill>
                      <a:prstDash val="solid"/>
                    </a:lnL>
                    <a:solidFill>
                      <a:srgbClr val="D8DFE7"/>
                    </a:solidFill>
                  </a:tcPr>
                </a:tc>
                <a:extLst>
                  <a:ext uri="{0D108BD9-81ED-4DB2-BD59-A6C34878D82A}">
                    <a16:rowId xmlns:a16="http://schemas.microsoft.com/office/drawing/2014/main" val="10008"/>
                  </a:ext>
                </a:extLst>
              </a:tr>
              <a:tr h="232410">
                <a:tc>
                  <a:txBody>
                    <a:bodyPr/>
                    <a:lstStyle/>
                    <a:p>
                      <a:pPr marL="51435">
                        <a:lnSpc>
                          <a:spcPct val="100000"/>
                        </a:lnSpc>
                        <a:spcBef>
                          <a:spcPts val="100"/>
                        </a:spcBef>
                      </a:pPr>
                      <a:r>
                        <a:rPr sz="1100" spc="-10" dirty="0">
                          <a:solidFill>
                            <a:srgbClr val="8C4F04"/>
                          </a:solidFill>
                          <a:latin typeface="Arial"/>
                          <a:cs typeface="Arial"/>
                        </a:rPr>
                        <a:t>Instalações</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62.830.91</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62.830.91</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F1F1F1"/>
                    </a:solidFill>
                  </a:tcPr>
                </a:tc>
                <a:tc>
                  <a:txBody>
                    <a:bodyPr/>
                    <a:lstStyle/>
                    <a:p>
                      <a:pPr marR="42545" algn="r">
                        <a:lnSpc>
                          <a:spcPct val="100000"/>
                        </a:lnSpc>
                        <a:spcBef>
                          <a:spcPts val="100"/>
                        </a:spcBef>
                      </a:pPr>
                      <a:r>
                        <a:rPr sz="1100" spc="-10" dirty="0">
                          <a:solidFill>
                            <a:srgbClr val="8C4F04"/>
                          </a:solidFill>
                          <a:latin typeface="Arial"/>
                          <a:cs typeface="Arial"/>
                        </a:rPr>
                        <a:t>-</a:t>
                      </a:r>
                      <a:r>
                        <a:rPr lang="pt-BR" sz="1100" spc="-10" dirty="0">
                          <a:solidFill>
                            <a:srgbClr val="8C4F04"/>
                          </a:solidFill>
                          <a:latin typeface="Arial"/>
                          <a:cs typeface="Arial"/>
                        </a:rPr>
                        <a:t>18.219,40</a:t>
                      </a:r>
                      <a:endParaRPr sz="1100" dirty="0">
                        <a:latin typeface="Arial"/>
                        <a:cs typeface="Arial"/>
                      </a:endParaRPr>
                    </a:p>
                  </a:txBody>
                  <a:tcPr marL="0" marR="0" marT="12700" marB="0">
                    <a:lnL w="12700">
                      <a:solidFill>
                        <a:srgbClr val="C3A37C"/>
                      </a:solidFill>
                      <a:prstDash val="solid"/>
                    </a:lnL>
                    <a:solidFill>
                      <a:srgbClr val="F1F1F1"/>
                    </a:solidFill>
                  </a:tcPr>
                </a:tc>
                <a:extLst>
                  <a:ext uri="{0D108BD9-81ED-4DB2-BD59-A6C34878D82A}">
                    <a16:rowId xmlns:a16="http://schemas.microsoft.com/office/drawing/2014/main" val="10009"/>
                  </a:ext>
                </a:extLst>
              </a:tr>
              <a:tr h="148733">
                <a:tc>
                  <a:txBody>
                    <a:bodyPr/>
                    <a:lstStyle/>
                    <a:p>
                      <a:pPr marL="51435">
                        <a:lnSpc>
                          <a:spcPct val="100000"/>
                        </a:lnSpc>
                        <a:spcBef>
                          <a:spcPts val="100"/>
                        </a:spcBef>
                      </a:pPr>
                      <a:r>
                        <a:rPr sz="1100" b="1" spc="-10" dirty="0">
                          <a:solidFill>
                            <a:srgbClr val="8C4F04"/>
                          </a:solidFill>
                          <a:latin typeface="Arial"/>
                          <a:cs typeface="Arial"/>
                        </a:rPr>
                        <a:t>TOTAL</a:t>
                      </a:r>
                      <a:endParaRPr sz="1100">
                        <a:latin typeface="Arial"/>
                        <a:cs typeface="Arial"/>
                      </a:endParaRPr>
                    </a:p>
                  </a:txBody>
                  <a:tcPr marL="0" marR="0" marT="12700" marB="0">
                    <a:lnR w="12700" cap="flat" cmpd="sng" algn="ctr">
                      <a:solidFill>
                        <a:srgbClr val="C3A37C"/>
                      </a:solidFill>
                      <a:prstDash val="solid"/>
                      <a:round/>
                      <a:headEnd type="none" w="med" len="med"/>
                      <a:tailEnd type="none" w="med" len="med"/>
                    </a:lnR>
                    <a:solidFill>
                      <a:srgbClr val="D8DFE7"/>
                    </a:solidFill>
                  </a:tcPr>
                </a:tc>
                <a:tc>
                  <a:txBody>
                    <a:bodyPr/>
                    <a:lstStyle/>
                    <a:p>
                      <a:pPr marR="42545" algn="r">
                        <a:lnSpc>
                          <a:spcPct val="100000"/>
                        </a:lnSpc>
                        <a:spcBef>
                          <a:spcPts val="100"/>
                        </a:spcBef>
                      </a:pPr>
                      <a:r>
                        <a:rPr sz="1100" b="1" spc="-10" dirty="0">
                          <a:solidFill>
                            <a:srgbClr val="8C4F04"/>
                          </a:solidFill>
                          <a:latin typeface="Arial"/>
                          <a:cs typeface="Arial"/>
                        </a:rPr>
                        <a:t>3.340.346,40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L="0" marR="42545" lvl="0" indent="0" algn="r" defTabSz="914400" eaLnBrk="1" fontAlgn="auto" latinLnBrk="0" hangingPunct="1">
                        <a:lnSpc>
                          <a:spcPct val="100000"/>
                        </a:lnSpc>
                        <a:spcBef>
                          <a:spcPts val="100"/>
                        </a:spcBef>
                        <a:spcAft>
                          <a:spcPts val="0"/>
                        </a:spcAft>
                        <a:buClrTx/>
                        <a:buSzTx/>
                        <a:buFontTx/>
                        <a:buNone/>
                        <a:tabLst/>
                        <a:defRPr/>
                      </a:pPr>
                      <a:r>
                        <a:rPr lang="pt-BR" sz="1100" b="1" spc="-10" dirty="0">
                          <a:solidFill>
                            <a:srgbClr val="8C4F04"/>
                          </a:solidFill>
                          <a:latin typeface="Arial"/>
                          <a:cs typeface="Arial"/>
                        </a:rPr>
                        <a:t>3.340.346,40</a:t>
                      </a:r>
                      <a:endParaRPr lang="pt-BR" sz="1100" dirty="0">
                        <a:latin typeface="Arial"/>
                        <a:cs typeface="Arial"/>
                      </a:endParaRPr>
                    </a:p>
                  </a:txBody>
                  <a:tcPr marL="0" marR="0" marT="12700" marB="0">
                    <a:lnL w="12700" cap="flat" cmpd="sng" algn="ctr">
                      <a:solidFill>
                        <a:srgbClr val="C3A37C"/>
                      </a:solidFill>
                      <a:prstDash val="solid"/>
                      <a:round/>
                      <a:headEnd type="none" w="med" len="med"/>
                      <a:tailEnd type="none" w="med" len="med"/>
                    </a:lnL>
                    <a:lnR w="12700">
                      <a:solidFill>
                        <a:srgbClr val="C3A37C"/>
                      </a:solidFill>
                      <a:prstDash val="solid"/>
                    </a:lnR>
                    <a:solidFill>
                      <a:srgbClr val="D8DFE7"/>
                    </a:solidFill>
                  </a:tcPr>
                </a:tc>
                <a:tc>
                  <a:txBody>
                    <a:bodyPr/>
                    <a:lstStyle/>
                    <a:p>
                      <a:pPr marR="42545" algn="r">
                        <a:lnSpc>
                          <a:spcPct val="100000"/>
                        </a:lnSpc>
                        <a:spcBef>
                          <a:spcPts val="100"/>
                        </a:spcBef>
                      </a:pPr>
                      <a:r>
                        <a:rPr sz="1100" b="1" spc="-20" dirty="0">
                          <a:solidFill>
                            <a:srgbClr val="8C4F04"/>
                          </a:solidFill>
                          <a:latin typeface="Arial"/>
                          <a:cs typeface="Arial"/>
                        </a:rPr>
                        <a:t>0,00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b="1"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b="1"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b="1" spc="-20" dirty="0">
                          <a:solidFill>
                            <a:srgbClr val="8C4F04"/>
                          </a:solidFill>
                          <a:latin typeface="Arial"/>
                          <a:cs typeface="Arial"/>
                        </a:rPr>
                        <a:t>0,00</a:t>
                      </a:r>
                      <a:endParaRPr sz="110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b="1" spc="-10" dirty="0">
                          <a:solidFill>
                            <a:srgbClr val="8C4F04"/>
                          </a:solidFill>
                          <a:latin typeface="Arial"/>
                          <a:cs typeface="Arial"/>
                        </a:rPr>
                        <a:t>3.340.346,40</a:t>
                      </a:r>
                      <a:endParaRPr sz="1100" dirty="0">
                        <a:latin typeface="Arial"/>
                        <a:cs typeface="Arial"/>
                      </a:endParaRPr>
                    </a:p>
                  </a:txBody>
                  <a:tcPr marL="0" marR="0" marT="12700" marB="0">
                    <a:lnL w="12700">
                      <a:solidFill>
                        <a:srgbClr val="C3A37C"/>
                      </a:solidFill>
                      <a:prstDash val="solid"/>
                    </a:lnL>
                    <a:lnR w="12700">
                      <a:solidFill>
                        <a:srgbClr val="C3A37C"/>
                      </a:solidFill>
                      <a:prstDash val="solid"/>
                    </a:lnR>
                    <a:solidFill>
                      <a:srgbClr val="D8DFE7"/>
                    </a:solidFill>
                  </a:tcPr>
                </a:tc>
                <a:tc>
                  <a:txBody>
                    <a:bodyPr/>
                    <a:lstStyle/>
                    <a:p>
                      <a:pPr marR="42545" algn="r">
                        <a:lnSpc>
                          <a:spcPct val="100000"/>
                        </a:lnSpc>
                        <a:spcBef>
                          <a:spcPts val="100"/>
                        </a:spcBef>
                      </a:pPr>
                      <a:r>
                        <a:rPr sz="1100" b="1" spc="-10" dirty="0">
                          <a:solidFill>
                            <a:srgbClr val="8C4F04"/>
                          </a:solidFill>
                          <a:latin typeface="Arial"/>
                          <a:cs typeface="Arial"/>
                        </a:rPr>
                        <a:t>-3</a:t>
                      </a:r>
                      <a:r>
                        <a:rPr lang="pt-BR" sz="1100" b="1" spc="-10" dirty="0">
                          <a:solidFill>
                            <a:srgbClr val="8C4F04"/>
                          </a:solidFill>
                          <a:latin typeface="Arial"/>
                          <a:cs typeface="Arial"/>
                        </a:rPr>
                        <a:t>71.211,15</a:t>
                      </a:r>
                      <a:endParaRPr sz="1100" dirty="0">
                        <a:latin typeface="Arial"/>
                        <a:cs typeface="Arial"/>
                      </a:endParaRPr>
                    </a:p>
                  </a:txBody>
                  <a:tcPr marL="0" marR="0" marT="12700" marB="0">
                    <a:lnL w="12700">
                      <a:solidFill>
                        <a:srgbClr val="C3A37C"/>
                      </a:solidFill>
                      <a:prstDash val="solid"/>
                    </a:lnL>
                    <a:solidFill>
                      <a:srgbClr val="D8DFE7"/>
                    </a:solidFill>
                  </a:tcPr>
                </a:tc>
                <a:extLst>
                  <a:ext uri="{0D108BD9-81ED-4DB2-BD59-A6C34878D82A}">
                    <a16:rowId xmlns:a16="http://schemas.microsoft.com/office/drawing/2014/main" val="10010"/>
                  </a:ext>
                </a:extLst>
              </a:tr>
            </a:tbl>
          </a:graphicData>
        </a:graphic>
      </p:graphicFrame>
      <p:sp>
        <p:nvSpPr>
          <p:cNvPr id="5" name="object 5"/>
          <p:cNvSpPr txBox="1"/>
          <p:nvPr/>
        </p:nvSpPr>
        <p:spPr>
          <a:xfrm>
            <a:off x="1235659" y="5710729"/>
            <a:ext cx="10937875" cy="2086610"/>
          </a:xfrm>
          <a:prstGeom prst="rect">
            <a:avLst/>
          </a:prstGeom>
        </p:spPr>
        <p:txBody>
          <a:bodyPr vert="horz" wrap="square" lIns="0" tIns="116205" rIns="0" bIns="0" rtlCol="0">
            <a:spAutoFit/>
          </a:bodyPr>
          <a:lstStyle/>
          <a:p>
            <a:pPr marL="436880" indent="-424180">
              <a:lnSpc>
                <a:spcPct val="100000"/>
              </a:lnSpc>
              <a:spcBef>
                <a:spcPts val="915"/>
              </a:spcBef>
              <a:buAutoNum type="alphaLcParenR" startAt="5"/>
              <a:tabLst>
                <a:tab pos="436880" algn="l"/>
              </a:tabLst>
            </a:pPr>
            <a:r>
              <a:rPr sz="1800" spc="-10" dirty="0">
                <a:solidFill>
                  <a:srgbClr val="8C4F04"/>
                </a:solidFill>
                <a:latin typeface="Century Gothic"/>
                <a:cs typeface="Century Gothic"/>
              </a:rPr>
              <a:t>Depreciação</a:t>
            </a:r>
            <a:endParaRPr sz="1800" dirty="0">
              <a:latin typeface="Century Gothic"/>
              <a:cs typeface="Century Gothic"/>
            </a:endParaRPr>
          </a:p>
          <a:p>
            <a:pPr marL="436880" marR="6985" algn="just">
              <a:lnSpc>
                <a:spcPct val="100000"/>
              </a:lnSpc>
              <a:spcBef>
                <a:spcPts val="580"/>
              </a:spcBef>
            </a:pPr>
            <a:r>
              <a:rPr sz="1300" dirty="0">
                <a:solidFill>
                  <a:srgbClr val="8C4F04"/>
                </a:solidFill>
                <a:latin typeface="Century Gothic"/>
                <a:cs typeface="Century Gothic"/>
              </a:rPr>
              <a:t>A </a:t>
            </a:r>
            <a:r>
              <a:rPr sz="1300" spc="-45" dirty="0">
                <a:solidFill>
                  <a:srgbClr val="8C4F04"/>
                </a:solidFill>
                <a:latin typeface="Century Gothic"/>
                <a:cs typeface="Century Gothic"/>
              </a:rPr>
              <a:t>depreciação</a:t>
            </a:r>
            <a:r>
              <a:rPr sz="1300" dirty="0">
                <a:solidFill>
                  <a:srgbClr val="8C4F04"/>
                </a:solidFill>
                <a:latin typeface="Century Gothic"/>
                <a:cs typeface="Century Gothic"/>
              </a:rPr>
              <a:t> dos bens adquiridos </a:t>
            </a:r>
            <a:r>
              <a:rPr sz="1300" spc="-40" dirty="0">
                <a:solidFill>
                  <a:srgbClr val="8C4F04"/>
                </a:solidFill>
                <a:latin typeface="Century Gothic"/>
                <a:cs typeface="Century Gothic"/>
              </a:rPr>
              <a:t>até</a:t>
            </a:r>
            <a:r>
              <a:rPr sz="1300" dirty="0">
                <a:solidFill>
                  <a:srgbClr val="8C4F04"/>
                </a:solidFill>
                <a:latin typeface="Century Gothic"/>
                <a:cs typeface="Century Gothic"/>
              </a:rPr>
              <a:t> </a:t>
            </a:r>
            <a:r>
              <a:rPr sz="1300" dirty="0" err="1">
                <a:solidFill>
                  <a:srgbClr val="8C4F04"/>
                </a:solidFill>
                <a:latin typeface="Century Gothic"/>
                <a:cs typeface="Century Gothic"/>
              </a:rPr>
              <a:t>dia</a:t>
            </a:r>
            <a:r>
              <a:rPr sz="1300" dirty="0">
                <a:solidFill>
                  <a:srgbClr val="8C4F04"/>
                </a:solidFill>
                <a:latin typeface="Century Gothic"/>
                <a:cs typeface="Century Gothic"/>
              </a:rPr>
              <a:t> </a:t>
            </a:r>
            <a:r>
              <a:rPr sz="1300" spc="-70" dirty="0">
                <a:solidFill>
                  <a:srgbClr val="8C4F04"/>
                </a:solidFill>
                <a:latin typeface="Century Gothic"/>
                <a:cs typeface="Century Gothic"/>
              </a:rPr>
              <a:t>31/12/20</a:t>
            </a:r>
            <a:r>
              <a:rPr lang="pt-BR" sz="1300" spc="-70" dirty="0">
                <a:solidFill>
                  <a:srgbClr val="8C4F04"/>
                </a:solidFill>
                <a:latin typeface="Century Gothic"/>
                <a:cs typeface="Century Gothic"/>
              </a:rPr>
              <a:t>23</a:t>
            </a:r>
            <a:r>
              <a:rPr sz="1300" spc="-70" dirty="0">
                <a:solidFill>
                  <a:srgbClr val="8C4F04"/>
                </a:solidFill>
                <a:latin typeface="Century Gothic"/>
                <a:cs typeface="Century Gothic"/>
              </a:rPr>
              <a:t>,</a:t>
            </a:r>
            <a:r>
              <a:rPr sz="1300" dirty="0">
                <a:solidFill>
                  <a:srgbClr val="8C4F04"/>
                </a:solidFill>
                <a:latin typeface="Century Gothic"/>
                <a:cs typeface="Century Gothic"/>
              </a:rPr>
              <a:t> foi </a:t>
            </a:r>
            <a:r>
              <a:rPr sz="1300" spc="-35" dirty="0">
                <a:solidFill>
                  <a:srgbClr val="8C4F04"/>
                </a:solidFill>
                <a:latin typeface="Century Gothic"/>
                <a:cs typeface="Century Gothic"/>
              </a:rPr>
              <a:t>calculada</a:t>
            </a:r>
            <a:r>
              <a:rPr sz="1300" dirty="0">
                <a:solidFill>
                  <a:srgbClr val="8C4F04"/>
                </a:solidFill>
                <a:latin typeface="Century Gothic"/>
                <a:cs typeface="Century Gothic"/>
              </a:rPr>
              <a:t> com </a:t>
            </a:r>
            <a:r>
              <a:rPr sz="1300" spc="-10" dirty="0">
                <a:solidFill>
                  <a:srgbClr val="8C4F04"/>
                </a:solidFill>
                <a:latin typeface="Century Gothic"/>
                <a:cs typeface="Century Gothic"/>
              </a:rPr>
              <a:t>base</a:t>
            </a:r>
            <a:r>
              <a:rPr sz="1300" dirty="0">
                <a:solidFill>
                  <a:srgbClr val="8C4F04"/>
                </a:solidFill>
                <a:latin typeface="Century Gothic"/>
                <a:cs typeface="Century Gothic"/>
              </a:rPr>
              <a:t> no valor contábil, uma vez que </a:t>
            </a:r>
            <a:r>
              <a:rPr sz="1300" spc="-10" dirty="0">
                <a:solidFill>
                  <a:srgbClr val="8C4F04"/>
                </a:solidFill>
                <a:latin typeface="Century Gothic"/>
                <a:cs typeface="Century Gothic"/>
              </a:rPr>
              <a:t>não</a:t>
            </a:r>
            <a:r>
              <a:rPr sz="1300" dirty="0">
                <a:solidFill>
                  <a:srgbClr val="8C4F04"/>
                </a:solidFill>
                <a:latin typeface="Century Gothic"/>
                <a:cs typeface="Century Gothic"/>
              </a:rPr>
              <a:t> </a:t>
            </a:r>
            <a:r>
              <a:rPr sz="1300" spc="-10" dirty="0">
                <a:solidFill>
                  <a:srgbClr val="8C4F04"/>
                </a:solidFill>
                <a:latin typeface="Century Gothic"/>
                <a:cs typeface="Century Gothic"/>
              </a:rPr>
              <a:t>fora</a:t>
            </a:r>
            <a:r>
              <a:rPr sz="1300" dirty="0">
                <a:solidFill>
                  <a:srgbClr val="8C4F04"/>
                </a:solidFill>
                <a:latin typeface="Century Gothic"/>
                <a:cs typeface="Century Gothic"/>
              </a:rPr>
              <a:t> realizada </a:t>
            </a:r>
            <a:r>
              <a:rPr sz="1300" spc="-50" dirty="0">
                <a:solidFill>
                  <a:srgbClr val="8C4F04"/>
                </a:solidFill>
                <a:latin typeface="Century Gothic"/>
                <a:cs typeface="Century Gothic"/>
              </a:rPr>
              <a:t>a </a:t>
            </a:r>
            <a:r>
              <a:rPr sz="1300" spc="-45" dirty="0">
                <a:solidFill>
                  <a:srgbClr val="8C4F04"/>
                </a:solidFill>
                <a:latin typeface="Century Gothic"/>
                <a:cs typeface="Century Gothic"/>
              </a:rPr>
              <a:t>reavaliação</a:t>
            </a:r>
            <a:r>
              <a:rPr sz="1300" spc="80" dirty="0">
                <a:solidFill>
                  <a:srgbClr val="8C4F04"/>
                </a:solidFill>
                <a:latin typeface="Century Gothic"/>
                <a:cs typeface="Century Gothic"/>
              </a:rPr>
              <a:t> </a:t>
            </a:r>
            <a:r>
              <a:rPr sz="1300" spc="-20" dirty="0">
                <a:solidFill>
                  <a:srgbClr val="8C4F04"/>
                </a:solidFill>
                <a:latin typeface="Century Gothic"/>
                <a:cs typeface="Century Gothic"/>
              </a:rPr>
              <a:t>de</a:t>
            </a:r>
            <a:r>
              <a:rPr sz="1300" spc="80" dirty="0">
                <a:solidFill>
                  <a:srgbClr val="8C4F04"/>
                </a:solidFill>
                <a:latin typeface="Century Gothic"/>
                <a:cs typeface="Century Gothic"/>
              </a:rPr>
              <a:t> </a:t>
            </a:r>
            <a:r>
              <a:rPr sz="1300" dirty="0">
                <a:solidFill>
                  <a:srgbClr val="8C4F04"/>
                </a:solidFill>
                <a:latin typeface="Century Gothic"/>
                <a:cs typeface="Century Gothic"/>
              </a:rPr>
              <a:t>imobilizado</a:t>
            </a:r>
            <a:r>
              <a:rPr sz="1300" spc="80" dirty="0">
                <a:solidFill>
                  <a:srgbClr val="8C4F04"/>
                </a:solidFill>
                <a:latin typeface="Century Gothic"/>
                <a:cs typeface="Century Gothic"/>
              </a:rPr>
              <a:t> </a:t>
            </a:r>
            <a:r>
              <a:rPr sz="1300" spc="-10" dirty="0">
                <a:solidFill>
                  <a:srgbClr val="8C4F04"/>
                </a:solidFill>
                <a:latin typeface="Century Gothic"/>
                <a:cs typeface="Century Gothic"/>
              </a:rPr>
              <a:t>necessária.</a:t>
            </a:r>
            <a:endParaRPr sz="1300" dirty="0">
              <a:latin typeface="Century Gothic"/>
              <a:cs typeface="Century Gothic"/>
            </a:endParaRPr>
          </a:p>
          <a:p>
            <a:pPr>
              <a:lnSpc>
                <a:spcPct val="100000"/>
              </a:lnSpc>
              <a:spcBef>
                <a:spcPts val="535"/>
              </a:spcBef>
            </a:pPr>
            <a:endParaRPr sz="1300" dirty="0">
              <a:latin typeface="Century Gothic"/>
              <a:cs typeface="Century Gothic"/>
            </a:endParaRPr>
          </a:p>
          <a:p>
            <a:pPr marL="436880" indent="-424180">
              <a:lnSpc>
                <a:spcPct val="100000"/>
              </a:lnSpc>
              <a:buAutoNum type="alphaLcParenR" startAt="6"/>
              <a:tabLst>
                <a:tab pos="436880" algn="l"/>
              </a:tabLst>
            </a:pPr>
            <a:r>
              <a:rPr sz="1800" spc="55" dirty="0">
                <a:solidFill>
                  <a:srgbClr val="8C4F04"/>
                </a:solidFill>
                <a:latin typeface="Century Gothic"/>
                <a:cs typeface="Century Gothic"/>
              </a:rPr>
              <a:t>Passivo</a:t>
            </a:r>
            <a:r>
              <a:rPr sz="1800" spc="-20" dirty="0">
                <a:solidFill>
                  <a:srgbClr val="8C4F04"/>
                </a:solidFill>
                <a:latin typeface="Century Gothic"/>
                <a:cs typeface="Century Gothic"/>
              </a:rPr>
              <a:t> </a:t>
            </a:r>
            <a:r>
              <a:rPr sz="1800" spc="-10" dirty="0">
                <a:solidFill>
                  <a:srgbClr val="8C4F04"/>
                </a:solidFill>
                <a:latin typeface="Century Gothic"/>
                <a:cs typeface="Century Gothic"/>
              </a:rPr>
              <a:t>Circulante</a:t>
            </a:r>
            <a:endParaRPr sz="1800" dirty="0">
              <a:latin typeface="Century Gothic"/>
              <a:cs typeface="Century Gothic"/>
            </a:endParaRPr>
          </a:p>
          <a:p>
            <a:pPr marL="438150" marR="5080" indent="-1270" algn="just">
              <a:lnSpc>
                <a:spcPct val="100000"/>
              </a:lnSpc>
              <a:spcBef>
                <a:spcPts val="580"/>
              </a:spcBef>
            </a:pPr>
            <a:r>
              <a:rPr sz="1300" spc="15" dirty="0">
                <a:solidFill>
                  <a:srgbClr val="8C4F04"/>
                </a:solidFill>
                <a:latin typeface="Century Gothic"/>
                <a:cs typeface="Century Gothic"/>
              </a:rPr>
              <a:t>Representado </a:t>
            </a:r>
            <a:r>
              <a:rPr sz="1300" spc="25" dirty="0">
                <a:solidFill>
                  <a:srgbClr val="8C4F04"/>
                </a:solidFill>
                <a:latin typeface="Century Gothic"/>
                <a:cs typeface="Century Gothic"/>
              </a:rPr>
              <a:t>por</a:t>
            </a:r>
            <a:r>
              <a:rPr sz="1300" spc="15" dirty="0">
                <a:solidFill>
                  <a:srgbClr val="8C4F04"/>
                </a:solidFill>
                <a:latin typeface="Century Gothic"/>
                <a:cs typeface="Century Gothic"/>
              </a:rPr>
              <a:t> </a:t>
            </a:r>
            <a:r>
              <a:rPr sz="1300" spc="5" dirty="0">
                <a:solidFill>
                  <a:srgbClr val="8C4F04"/>
                </a:solidFill>
                <a:latin typeface="Century Gothic"/>
                <a:cs typeface="Century Gothic"/>
              </a:rPr>
              <a:t>valores</a:t>
            </a:r>
            <a:r>
              <a:rPr sz="1300" spc="15" dirty="0">
                <a:solidFill>
                  <a:srgbClr val="8C4F04"/>
                </a:solidFill>
                <a:latin typeface="Century Gothic"/>
                <a:cs typeface="Century Gothic"/>
              </a:rPr>
              <a:t> </a:t>
            </a:r>
            <a:r>
              <a:rPr sz="1300" spc="-125" dirty="0">
                <a:solidFill>
                  <a:srgbClr val="8C4F04"/>
                </a:solidFill>
                <a:latin typeface="Century Gothic"/>
                <a:cs typeface="Century Gothic"/>
              </a:rPr>
              <a:t>a</a:t>
            </a:r>
            <a:r>
              <a:rPr sz="1300" spc="15" dirty="0">
                <a:solidFill>
                  <a:srgbClr val="8C4F04"/>
                </a:solidFill>
                <a:latin typeface="Century Gothic"/>
                <a:cs typeface="Century Gothic"/>
              </a:rPr>
              <a:t> </a:t>
            </a:r>
            <a:r>
              <a:rPr sz="1300" spc="-30" dirty="0">
                <a:solidFill>
                  <a:srgbClr val="8C4F04"/>
                </a:solidFill>
                <a:latin typeface="Century Gothic"/>
                <a:cs typeface="Century Gothic"/>
              </a:rPr>
              <a:t>pagar</a:t>
            </a:r>
            <a:r>
              <a:rPr sz="1300" spc="15" dirty="0">
                <a:solidFill>
                  <a:srgbClr val="8C4F04"/>
                </a:solidFill>
                <a:latin typeface="Century Gothic"/>
                <a:cs typeface="Century Gothic"/>
              </a:rPr>
              <a:t> </a:t>
            </a:r>
            <a:r>
              <a:rPr sz="1300" spc="10" dirty="0">
                <a:solidFill>
                  <a:srgbClr val="8C4F04"/>
                </a:solidFill>
                <a:latin typeface="Century Gothic"/>
                <a:cs typeface="Century Gothic"/>
              </a:rPr>
              <a:t>decorrentes</a:t>
            </a:r>
            <a:r>
              <a:rPr sz="1300" spc="1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5" dirty="0">
                <a:solidFill>
                  <a:srgbClr val="8C4F04"/>
                </a:solidFill>
                <a:latin typeface="Century Gothic"/>
                <a:cs typeface="Century Gothic"/>
              </a:rPr>
              <a:t> </a:t>
            </a:r>
            <a:r>
              <a:rPr sz="1300" spc="-10" dirty="0">
                <a:solidFill>
                  <a:srgbClr val="8C4F04"/>
                </a:solidFill>
                <a:latin typeface="Century Gothic"/>
                <a:cs typeface="Century Gothic"/>
              </a:rPr>
              <a:t>obrigações</a:t>
            </a:r>
            <a:r>
              <a:rPr sz="1300" spc="15" dirty="0">
                <a:solidFill>
                  <a:srgbClr val="8C4F04"/>
                </a:solidFill>
                <a:latin typeface="Century Gothic"/>
                <a:cs typeface="Century Gothic"/>
              </a:rPr>
              <a:t> </a:t>
            </a:r>
            <a:r>
              <a:rPr sz="1300" spc="20" dirty="0">
                <a:solidFill>
                  <a:srgbClr val="8C4F04"/>
                </a:solidFill>
                <a:latin typeface="Century Gothic"/>
                <a:cs typeface="Century Gothic"/>
              </a:rPr>
              <a:t>trabalhistas,</a:t>
            </a:r>
            <a:r>
              <a:rPr sz="1300" spc="1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15" dirty="0">
                <a:solidFill>
                  <a:srgbClr val="8C4F04"/>
                </a:solidFill>
                <a:latin typeface="Century Gothic"/>
                <a:cs typeface="Century Gothic"/>
              </a:rPr>
              <a:t> </a:t>
            </a:r>
            <a:r>
              <a:rPr sz="1300" spc="-40" dirty="0">
                <a:solidFill>
                  <a:srgbClr val="8C4F04"/>
                </a:solidFill>
                <a:latin typeface="Century Gothic"/>
                <a:cs typeface="Century Gothic"/>
              </a:rPr>
              <a:t>contração</a:t>
            </a:r>
            <a:r>
              <a:rPr sz="1300" spc="15" dirty="0">
                <a:solidFill>
                  <a:srgbClr val="8C4F04"/>
                </a:solidFill>
                <a:latin typeface="Century Gothic"/>
                <a:cs typeface="Century Gothic"/>
              </a:rPr>
              <a:t> </a:t>
            </a:r>
            <a:r>
              <a:rPr sz="1300" spc="50" dirty="0">
                <a:solidFill>
                  <a:srgbClr val="8C4F04"/>
                </a:solidFill>
                <a:latin typeface="Century Gothic"/>
                <a:cs typeface="Century Gothic"/>
              </a:rPr>
              <a:t>junto</a:t>
            </a:r>
            <a:r>
              <a:rPr sz="1300" spc="15" dirty="0">
                <a:solidFill>
                  <a:srgbClr val="8C4F04"/>
                </a:solidFill>
                <a:latin typeface="Century Gothic"/>
                <a:cs typeface="Century Gothic"/>
              </a:rPr>
              <a:t> </a:t>
            </a:r>
            <a:r>
              <a:rPr sz="1300" spc="-125" dirty="0">
                <a:solidFill>
                  <a:srgbClr val="8C4F04"/>
                </a:solidFill>
                <a:latin typeface="Century Gothic"/>
                <a:cs typeface="Century Gothic"/>
              </a:rPr>
              <a:t>a</a:t>
            </a:r>
            <a:r>
              <a:rPr sz="1300" spc="15" dirty="0">
                <a:solidFill>
                  <a:srgbClr val="8C4F04"/>
                </a:solidFill>
                <a:latin typeface="Century Gothic"/>
                <a:cs typeface="Century Gothic"/>
              </a:rPr>
              <a:t> </a:t>
            </a:r>
            <a:r>
              <a:rPr sz="1300" dirty="0">
                <a:solidFill>
                  <a:srgbClr val="8C4F04"/>
                </a:solidFill>
                <a:latin typeface="Century Gothic"/>
                <a:cs typeface="Century Gothic"/>
              </a:rPr>
              <a:t>fornecedores</a:t>
            </a:r>
            <a:r>
              <a:rPr sz="1300" spc="15" dirty="0">
                <a:solidFill>
                  <a:srgbClr val="8C4F04"/>
                </a:solidFill>
                <a:latin typeface="Century Gothic"/>
                <a:cs typeface="Century Gothic"/>
              </a:rPr>
              <a:t> </a:t>
            </a:r>
            <a:r>
              <a:rPr sz="1300" spc="-30" dirty="0">
                <a:solidFill>
                  <a:srgbClr val="8C4F04"/>
                </a:solidFill>
                <a:latin typeface="Century Gothic"/>
                <a:cs typeface="Century Gothic"/>
              </a:rPr>
              <a:t>pela</a:t>
            </a:r>
            <a:r>
              <a:rPr sz="1300" spc="15" dirty="0">
                <a:solidFill>
                  <a:srgbClr val="8C4F04"/>
                </a:solidFill>
                <a:latin typeface="Century Gothic"/>
                <a:cs typeface="Century Gothic"/>
              </a:rPr>
              <a:t> </a:t>
            </a:r>
            <a:r>
              <a:rPr sz="1300" dirty="0">
                <a:solidFill>
                  <a:srgbClr val="8C4F04"/>
                </a:solidFill>
                <a:latin typeface="Century Gothic"/>
                <a:cs typeface="Century Gothic"/>
              </a:rPr>
              <a:t>aquisição</a:t>
            </a:r>
            <a:r>
              <a:rPr sz="1300" spc="1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20" dirty="0">
                <a:solidFill>
                  <a:srgbClr val="8C4F04"/>
                </a:solidFill>
                <a:latin typeface="Century Gothic"/>
                <a:cs typeface="Century Gothic"/>
              </a:rPr>
              <a:t> </a:t>
            </a:r>
            <a:r>
              <a:rPr sz="1300" spc="30" dirty="0">
                <a:solidFill>
                  <a:srgbClr val="8C4F04"/>
                </a:solidFill>
                <a:latin typeface="Century Gothic"/>
                <a:cs typeface="Century Gothic"/>
              </a:rPr>
              <a:t>materiais</a:t>
            </a:r>
            <a:r>
              <a:rPr sz="1300" spc="-5" dirty="0">
                <a:solidFill>
                  <a:srgbClr val="8C4F04"/>
                </a:solidFill>
                <a:latin typeface="Century Gothic"/>
                <a:cs typeface="Century Gothic"/>
              </a:rPr>
              <a:t> </a:t>
            </a:r>
            <a:r>
              <a:rPr sz="1300" spc="-60" dirty="0">
                <a:solidFill>
                  <a:srgbClr val="8C4F04"/>
                </a:solidFill>
                <a:latin typeface="Century Gothic"/>
                <a:cs typeface="Century Gothic"/>
              </a:rPr>
              <a:t>e/ou</a:t>
            </a:r>
            <a:r>
              <a:rPr sz="1300" spc="-5" dirty="0">
                <a:solidFill>
                  <a:srgbClr val="8C4F04"/>
                </a:solidFill>
                <a:latin typeface="Century Gothic"/>
                <a:cs typeface="Century Gothic"/>
              </a:rPr>
              <a:t> </a:t>
            </a:r>
            <a:r>
              <a:rPr sz="1300" spc="15" dirty="0">
                <a:solidFill>
                  <a:srgbClr val="8C4F04"/>
                </a:solidFill>
                <a:latin typeface="Century Gothic"/>
                <a:cs typeface="Century Gothic"/>
              </a:rPr>
              <a:t>serviços,</a:t>
            </a:r>
            <a:r>
              <a:rPr sz="1300" spc="-5" dirty="0">
                <a:solidFill>
                  <a:srgbClr val="8C4F04"/>
                </a:solidFill>
                <a:latin typeface="Century Gothic"/>
                <a:cs typeface="Century Gothic"/>
              </a:rPr>
              <a:t> </a:t>
            </a:r>
            <a:r>
              <a:rPr sz="1300" spc="45" dirty="0">
                <a:solidFill>
                  <a:srgbClr val="8C4F04"/>
                </a:solidFill>
                <a:latin typeface="Century Gothic"/>
                <a:cs typeface="Century Gothic"/>
              </a:rPr>
              <a:t>originários</a:t>
            </a:r>
            <a:r>
              <a:rPr sz="1300" spc="-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5" dirty="0">
                <a:solidFill>
                  <a:srgbClr val="8C4F04"/>
                </a:solidFill>
                <a:latin typeface="Century Gothic"/>
                <a:cs typeface="Century Gothic"/>
              </a:rPr>
              <a:t> </a:t>
            </a:r>
            <a:r>
              <a:rPr sz="1300" spc="30" dirty="0">
                <a:solidFill>
                  <a:srgbClr val="8C4F04"/>
                </a:solidFill>
                <a:latin typeface="Century Gothic"/>
                <a:cs typeface="Century Gothic"/>
              </a:rPr>
              <a:t>empenhos</a:t>
            </a:r>
            <a:r>
              <a:rPr sz="1300" spc="-5" dirty="0">
                <a:solidFill>
                  <a:srgbClr val="8C4F04"/>
                </a:solidFill>
                <a:latin typeface="Century Gothic"/>
                <a:cs typeface="Century Gothic"/>
              </a:rPr>
              <a:t> </a:t>
            </a:r>
            <a:r>
              <a:rPr sz="1300" spc="5" dirty="0">
                <a:solidFill>
                  <a:srgbClr val="8C4F04"/>
                </a:solidFill>
                <a:latin typeface="Century Gothic"/>
                <a:cs typeface="Century Gothic"/>
              </a:rPr>
              <a:t>processados</a:t>
            </a:r>
            <a:r>
              <a:rPr sz="1300" spc="-5" dirty="0">
                <a:solidFill>
                  <a:srgbClr val="8C4F04"/>
                </a:solidFill>
                <a:latin typeface="Century Gothic"/>
                <a:cs typeface="Century Gothic"/>
              </a:rPr>
              <a:t> </a:t>
            </a:r>
            <a:r>
              <a:rPr sz="1300" spc="-70" dirty="0">
                <a:solidFill>
                  <a:srgbClr val="8C4F04"/>
                </a:solidFill>
                <a:latin typeface="Century Gothic"/>
                <a:cs typeface="Century Gothic"/>
              </a:rPr>
              <a:t>e</a:t>
            </a:r>
            <a:r>
              <a:rPr sz="1300" spc="-5" dirty="0">
                <a:solidFill>
                  <a:srgbClr val="8C4F04"/>
                </a:solidFill>
                <a:latin typeface="Century Gothic"/>
                <a:cs typeface="Century Gothic"/>
              </a:rPr>
              <a:t> </a:t>
            </a:r>
            <a:r>
              <a:rPr sz="1300" spc="-30" dirty="0">
                <a:solidFill>
                  <a:srgbClr val="8C4F04"/>
                </a:solidFill>
                <a:latin typeface="Century Gothic"/>
                <a:cs typeface="Century Gothic"/>
              </a:rPr>
              <a:t>não</a:t>
            </a:r>
            <a:r>
              <a:rPr sz="1300" spc="-5" dirty="0">
                <a:solidFill>
                  <a:srgbClr val="8C4F04"/>
                </a:solidFill>
                <a:latin typeface="Century Gothic"/>
                <a:cs typeface="Century Gothic"/>
              </a:rPr>
              <a:t> </a:t>
            </a:r>
            <a:r>
              <a:rPr sz="1300" spc="-10" dirty="0">
                <a:solidFill>
                  <a:srgbClr val="8C4F04"/>
                </a:solidFill>
                <a:latin typeface="Century Gothic"/>
                <a:cs typeface="Century Gothic"/>
              </a:rPr>
              <a:t>pagos</a:t>
            </a:r>
            <a:r>
              <a:rPr sz="1300" spc="-5" dirty="0">
                <a:solidFill>
                  <a:srgbClr val="8C4F04"/>
                </a:solidFill>
                <a:latin typeface="Century Gothic"/>
                <a:cs typeface="Century Gothic"/>
              </a:rPr>
              <a:t> </a:t>
            </a:r>
            <a:r>
              <a:rPr sz="1300" spc="-45" dirty="0" err="1">
                <a:solidFill>
                  <a:srgbClr val="8C4F04"/>
                </a:solidFill>
                <a:latin typeface="Century Gothic"/>
                <a:cs typeface="Century Gothic"/>
              </a:rPr>
              <a:t>até</a:t>
            </a:r>
            <a:r>
              <a:rPr sz="1300" spc="-5" dirty="0">
                <a:solidFill>
                  <a:srgbClr val="8C4F04"/>
                </a:solidFill>
                <a:latin typeface="Century Gothic"/>
                <a:cs typeface="Century Gothic"/>
              </a:rPr>
              <a:t> </a:t>
            </a:r>
            <a:r>
              <a:rPr sz="1300" spc="-60" dirty="0">
                <a:solidFill>
                  <a:srgbClr val="8C4F04"/>
                </a:solidFill>
                <a:latin typeface="Century Gothic"/>
                <a:cs typeface="Century Gothic"/>
              </a:rPr>
              <a:t>31/12/202</a:t>
            </a:r>
            <a:r>
              <a:rPr lang="pt-BR" sz="1300" spc="-60" dirty="0">
                <a:solidFill>
                  <a:srgbClr val="8C4F04"/>
                </a:solidFill>
                <a:latin typeface="Century Gothic"/>
                <a:cs typeface="Century Gothic"/>
              </a:rPr>
              <a:t>3</a:t>
            </a:r>
            <a:r>
              <a:rPr sz="1300" spc="-60" dirty="0">
                <a:solidFill>
                  <a:srgbClr val="8C4F04"/>
                </a:solidFill>
                <a:latin typeface="Century Gothic"/>
                <a:cs typeface="Century Gothic"/>
              </a:rPr>
              <a:t>;</a:t>
            </a:r>
            <a:r>
              <a:rPr sz="1300" spc="-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5" dirty="0">
                <a:solidFill>
                  <a:srgbClr val="8C4F04"/>
                </a:solidFill>
                <a:latin typeface="Century Gothic"/>
                <a:cs typeface="Century Gothic"/>
              </a:rPr>
              <a:t> </a:t>
            </a:r>
            <a:r>
              <a:rPr sz="1300" spc="-10" dirty="0">
                <a:solidFill>
                  <a:srgbClr val="8C4F04"/>
                </a:solidFill>
                <a:latin typeface="Century Gothic"/>
                <a:cs typeface="Century Gothic"/>
              </a:rPr>
              <a:t>obrigações</a:t>
            </a:r>
            <a:r>
              <a:rPr sz="1300" spc="-5" dirty="0">
                <a:solidFill>
                  <a:srgbClr val="8C4F04"/>
                </a:solidFill>
                <a:latin typeface="Century Gothic"/>
                <a:cs typeface="Century Gothic"/>
              </a:rPr>
              <a:t> </a:t>
            </a:r>
            <a:r>
              <a:rPr sz="1300" spc="30" dirty="0">
                <a:solidFill>
                  <a:srgbClr val="8C4F04"/>
                </a:solidFill>
                <a:latin typeface="Century Gothic"/>
                <a:cs typeface="Century Gothic"/>
              </a:rPr>
              <a:t>fiscais</a:t>
            </a:r>
            <a:r>
              <a:rPr sz="1300" spc="-5" dirty="0">
                <a:solidFill>
                  <a:srgbClr val="8C4F04"/>
                </a:solidFill>
                <a:latin typeface="Century Gothic"/>
                <a:cs typeface="Century Gothic"/>
              </a:rPr>
              <a:t> </a:t>
            </a:r>
            <a:r>
              <a:rPr sz="1300" spc="-45" dirty="0">
                <a:solidFill>
                  <a:srgbClr val="8C4F04"/>
                </a:solidFill>
                <a:latin typeface="Century Gothic"/>
                <a:cs typeface="Century Gothic"/>
              </a:rPr>
              <a:t>de</a:t>
            </a:r>
            <a:r>
              <a:rPr sz="1300" spc="-5" dirty="0">
                <a:solidFill>
                  <a:srgbClr val="8C4F04"/>
                </a:solidFill>
                <a:latin typeface="Century Gothic"/>
                <a:cs typeface="Century Gothic"/>
              </a:rPr>
              <a:t> </a:t>
            </a:r>
            <a:r>
              <a:rPr sz="1300" spc="25" dirty="0">
                <a:solidFill>
                  <a:srgbClr val="8C4F04"/>
                </a:solidFill>
                <a:latin typeface="Century Gothic"/>
                <a:cs typeface="Century Gothic"/>
              </a:rPr>
              <a:t>curto</a:t>
            </a:r>
            <a:r>
              <a:rPr sz="1300" spc="-5" dirty="0">
                <a:solidFill>
                  <a:srgbClr val="8C4F04"/>
                </a:solidFill>
                <a:latin typeface="Century Gothic"/>
                <a:cs typeface="Century Gothic"/>
              </a:rPr>
              <a:t> prazo </a:t>
            </a:r>
            <a:r>
              <a:rPr sz="1300" spc="-70" dirty="0">
                <a:solidFill>
                  <a:srgbClr val="8C4F04"/>
                </a:solidFill>
                <a:latin typeface="Century Gothic"/>
                <a:cs typeface="Century Gothic"/>
              </a:rPr>
              <a:t>e</a:t>
            </a:r>
            <a:r>
              <a:rPr sz="1300" spc="-30" dirty="0">
                <a:solidFill>
                  <a:srgbClr val="8C4F04"/>
                </a:solidFill>
                <a:latin typeface="Century Gothic"/>
                <a:cs typeface="Century Gothic"/>
              </a:rPr>
              <a:t> </a:t>
            </a:r>
            <a:r>
              <a:rPr sz="1300" spc="60" dirty="0">
                <a:solidFill>
                  <a:srgbClr val="8C4F04"/>
                </a:solidFill>
                <a:latin typeface="Century Gothic"/>
                <a:cs typeface="Century Gothic"/>
              </a:rPr>
              <a:t>impostos</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spc="20" dirty="0">
                <a:solidFill>
                  <a:srgbClr val="8C4F04"/>
                </a:solidFill>
                <a:latin typeface="Century Gothic"/>
                <a:cs typeface="Century Gothic"/>
              </a:rPr>
              <a:t>contribuições</a:t>
            </a:r>
            <a:r>
              <a:rPr sz="1300" spc="-20" dirty="0">
                <a:solidFill>
                  <a:srgbClr val="8C4F04"/>
                </a:solidFill>
                <a:latin typeface="Century Gothic"/>
                <a:cs typeface="Century Gothic"/>
              </a:rPr>
              <a:t> </a:t>
            </a:r>
            <a:r>
              <a:rPr sz="1300" spc="40" dirty="0">
                <a:solidFill>
                  <a:srgbClr val="8C4F04"/>
                </a:solidFill>
                <a:latin typeface="Century Gothic"/>
                <a:cs typeface="Century Gothic"/>
              </a:rPr>
              <a:t>retidos</a:t>
            </a:r>
            <a:r>
              <a:rPr sz="1300" spc="-2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20" dirty="0">
                <a:solidFill>
                  <a:srgbClr val="8C4F04"/>
                </a:solidFill>
                <a:latin typeface="Century Gothic"/>
                <a:cs typeface="Century Gothic"/>
              </a:rPr>
              <a:t> </a:t>
            </a:r>
            <a:r>
              <a:rPr sz="1300" spc="-15" dirty="0">
                <a:solidFill>
                  <a:srgbClr val="8C4F04"/>
                </a:solidFill>
                <a:latin typeface="Century Gothic"/>
                <a:cs typeface="Century Gothic"/>
              </a:rPr>
              <a:t>colaboradores</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spc="10" dirty="0">
                <a:solidFill>
                  <a:srgbClr val="8C4F04"/>
                </a:solidFill>
                <a:latin typeface="Century Gothic"/>
                <a:cs typeface="Century Gothic"/>
              </a:rPr>
              <a:t>terceiros.</a:t>
            </a:r>
            <a:endParaRPr sz="1300" dirty="0">
              <a:latin typeface="Century Gothic"/>
              <a:cs typeface="Century Gothic"/>
            </a:endParaRPr>
          </a:p>
        </p:txBody>
      </p:sp>
      <p:graphicFrame>
        <p:nvGraphicFramePr>
          <p:cNvPr id="6" name="object 6"/>
          <p:cNvGraphicFramePr>
            <a:graphicFrameLocks noGrp="1"/>
          </p:cNvGraphicFramePr>
          <p:nvPr>
            <p:extLst>
              <p:ext uri="{D42A27DB-BD31-4B8C-83A1-F6EECF244321}">
                <p14:modId xmlns:p14="http://schemas.microsoft.com/office/powerpoint/2010/main" val="2194851"/>
              </p:ext>
            </p:extLst>
          </p:nvPr>
        </p:nvGraphicFramePr>
        <p:xfrm>
          <a:off x="2982899" y="7984883"/>
          <a:ext cx="7867012" cy="1383665"/>
        </p:xfrm>
        <a:graphic>
          <a:graphicData uri="http://schemas.openxmlformats.org/drawingml/2006/table">
            <a:tbl>
              <a:tblPr firstRow="1" bandRow="1">
                <a:tableStyleId>{2D5ABB26-0587-4C30-8999-92F81FD0307C}</a:tableStyleId>
              </a:tblPr>
              <a:tblGrid>
                <a:gridCol w="4192904">
                  <a:extLst>
                    <a:ext uri="{9D8B030D-6E8A-4147-A177-3AD203B41FA5}">
                      <a16:colId xmlns:a16="http://schemas.microsoft.com/office/drawing/2014/main" val="20000"/>
                    </a:ext>
                  </a:extLst>
                </a:gridCol>
                <a:gridCol w="1837054">
                  <a:extLst>
                    <a:ext uri="{9D8B030D-6E8A-4147-A177-3AD203B41FA5}">
                      <a16:colId xmlns:a16="http://schemas.microsoft.com/office/drawing/2014/main" val="20001"/>
                    </a:ext>
                  </a:extLst>
                </a:gridCol>
                <a:gridCol w="1837054">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2410">
                <a:tc>
                  <a:txBody>
                    <a:bodyPr/>
                    <a:lstStyle/>
                    <a:p>
                      <a:pPr marL="50165">
                        <a:lnSpc>
                          <a:spcPct val="100000"/>
                        </a:lnSpc>
                        <a:spcBef>
                          <a:spcPts val="45"/>
                        </a:spcBef>
                      </a:pPr>
                      <a:r>
                        <a:rPr sz="1300" b="1" dirty="0">
                          <a:solidFill>
                            <a:srgbClr val="8C4F04"/>
                          </a:solidFill>
                          <a:latin typeface="Arial"/>
                          <a:cs typeface="Arial"/>
                        </a:rPr>
                        <a:t>Obrigações</a:t>
                      </a:r>
                      <a:r>
                        <a:rPr sz="1300" b="1" spc="125" dirty="0">
                          <a:solidFill>
                            <a:srgbClr val="8C4F04"/>
                          </a:solidFill>
                          <a:latin typeface="Arial"/>
                          <a:cs typeface="Arial"/>
                        </a:rPr>
                        <a:t> </a:t>
                      </a:r>
                      <a:r>
                        <a:rPr sz="1300" b="1" dirty="0">
                          <a:solidFill>
                            <a:srgbClr val="8C4F04"/>
                          </a:solidFill>
                          <a:latin typeface="Arial"/>
                          <a:cs typeface="Arial"/>
                        </a:rPr>
                        <a:t>Curto</a:t>
                      </a:r>
                      <a:r>
                        <a:rPr sz="1300" b="1" spc="130" dirty="0">
                          <a:solidFill>
                            <a:srgbClr val="8C4F04"/>
                          </a:solidFill>
                          <a:latin typeface="Arial"/>
                          <a:cs typeface="Arial"/>
                        </a:rPr>
                        <a:t> </a:t>
                      </a:r>
                      <a:r>
                        <a:rPr sz="1300" b="1" dirty="0">
                          <a:solidFill>
                            <a:srgbClr val="8C4F04"/>
                          </a:solidFill>
                          <a:latin typeface="Arial"/>
                          <a:cs typeface="Arial"/>
                        </a:rPr>
                        <a:t>Prazo</a:t>
                      </a:r>
                      <a:r>
                        <a:rPr sz="1300" b="1" spc="125" dirty="0">
                          <a:solidFill>
                            <a:srgbClr val="8C4F04"/>
                          </a:solidFill>
                          <a:latin typeface="Arial"/>
                          <a:cs typeface="Arial"/>
                        </a:rPr>
                        <a:t> </a:t>
                      </a:r>
                      <a:r>
                        <a:rPr sz="1300" b="1" dirty="0">
                          <a:solidFill>
                            <a:srgbClr val="8C4F04"/>
                          </a:solidFill>
                          <a:latin typeface="Arial"/>
                          <a:cs typeface="Arial"/>
                        </a:rPr>
                        <a:t>a</a:t>
                      </a:r>
                      <a:r>
                        <a:rPr sz="1300" b="1" spc="130" dirty="0">
                          <a:solidFill>
                            <a:srgbClr val="8C4F04"/>
                          </a:solidFill>
                          <a:latin typeface="Arial"/>
                          <a:cs typeface="Arial"/>
                        </a:rPr>
                        <a:t> </a:t>
                      </a:r>
                      <a:r>
                        <a:rPr sz="1300" b="1" spc="-10" dirty="0">
                          <a:solidFill>
                            <a:srgbClr val="8C4F04"/>
                          </a:solidFill>
                          <a:latin typeface="Arial"/>
                          <a:cs typeface="Arial"/>
                        </a:rPr>
                        <a:t>Pagar</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a:lnSpc>
                          <a:spcPct val="100000"/>
                        </a:lnSpc>
                      </a:pPr>
                      <a:endParaRPr sz="1200">
                        <a:latin typeface="Times New Roman"/>
                        <a:cs typeface="Times New Roman"/>
                      </a:endParaRPr>
                    </a:p>
                  </a:txBody>
                  <a:tcPr marL="0" marR="0" marT="0" marB="0">
                    <a:lnL w="6350">
                      <a:solidFill>
                        <a:srgbClr val="8C4F04"/>
                      </a:solidFill>
                      <a:prstDash val="solid"/>
                    </a:lnL>
                    <a:lnR w="6350">
                      <a:solidFill>
                        <a:srgbClr val="8C4F04"/>
                      </a:solidFill>
                      <a:prstDash val="solid"/>
                    </a:lnR>
                    <a:solidFill>
                      <a:srgbClr val="F1F1F1"/>
                    </a:solidFill>
                  </a:tcPr>
                </a:tc>
                <a:tc>
                  <a:txBody>
                    <a:bodyPr/>
                    <a:lstStyle/>
                    <a:p>
                      <a:pPr>
                        <a:lnSpc>
                          <a:spcPct val="100000"/>
                        </a:lnSpc>
                      </a:pPr>
                      <a:endParaRPr sz="1200">
                        <a:latin typeface="Times New Roman"/>
                        <a:cs typeface="Times New Roman"/>
                      </a:endParaRPr>
                    </a:p>
                  </a:txBody>
                  <a:tcPr marL="0" marR="0" marT="0"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8C4F04"/>
                          </a:solidFill>
                          <a:latin typeface="Arial"/>
                          <a:cs typeface="Arial"/>
                        </a:rPr>
                        <a:t>Obrigações</a:t>
                      </a:r>
                      <a:r>
                        <a:rPr sz="1300" spc="180" dirty="0">
                          <a:solidFill>
                            <a:srgbClr val="8C4F04"/>
                          </a:solidFill>
                          <a:latin typeface="Arial"/>
                          <a:cs typeface="Arial"/>
                        </a:rPr>
                        <a:t> </a:t>
                      </a:r>
                      <a:r>
                        <a:rPr sz="1300" spc="-10" dirty="0">
                          <a:solidFill>
                            <a:srgbClr val="8C4F04"/>
                          </a:solidFill>
                          <a:latin typeface="Arial"/>
                          <a:cs typeface="Arial"/>
                        </a:rPr>
                        <a:t>Trabalhistas</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sz="1300" spc="-20" dirty="0">
                          <a:solidFill>
                            <a:srgbClr val="8C4F04"/>
                          </a:solidFill>
                          <a:latin typeface="Arial"/>
                          <a:cs typeface="Arial"/>
                        </a:rPr>
                        <a:t>0,00</a:t>
                      </a:r>
                      <a:endParaRPr sz="130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20" dirty="0">
                          <a:solidFill>
                            <a:srgbClr val="8C4F04"/>
                          </a:solidFill>
                          <a:latin typeface="Arial"/>
                          <a:cs typeface="Arial"/>
                        </a:rPr>
                        <a:t>0,00</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165">
                        <a:lnSpc>
                          <a:spcPct val="100000"/>
                        </a:lnSpc>
                        <a:spcBef>
                          <a:spcPts val="45"/>
                        </a:spcBef>
                      </a:pPr>
                      <a:r>
                        <a:rPr sz="1300" spc="-10" dirty="0">
                          <a:solidFill>
                            <a:srgbClr val="8C4F04"/>
                          </a:solidFill>
                          <a:latin typeface="Arial"/>
                          <a:cs typeface="Arial"/>
                        </a:rPr>
                        <a:t>Fornecedores</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0,00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17.012,15</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r h="232410">
                <a:tc>
                  <a:txBody>
                    <a:bodyPr/>
                    <a:lstStyle/>
                    <a:p>
                      <a:pPr marL="50165">
                        <a:lnSpc>
                          <a:spcPct val="100000"/>
                        </a:lnSpc>
                        <a:spcBef>
                          <a:spcPts val="45"/>
                        </a:spcBef>
                      </a:pPr>
                      <a:r>
                        <a:rPr sz="1300" dirty="0">
                          <a:solidFill>
                            <a:srgbClr val="8C4F04"/>
                          </a:solidFill>
                          <a:latin typeface="Arial"/>
                          <a:cs typeface="Arial"/>
                        </a:rPr>
                        <a:t>Obrigações</a:t>
                      </a:r>
                      <a:r>
                        <a:rPr sz="1300" spc="-45" dirty="0">
                          <a:solidFill>
                            <a:srgbClr val="8C4F04"/>
                          </a:solidFill>
                          <a:latin typeface="Arial"/>
                          <a:cs typeface="Arial"/>
                        </a:rPr>
                        <a:t> </a:t>
                      </a:r>
                      <a:r>
                        <a:rPr sz="1300" dirty="0">
                          <a:solidFill>
                            <a:srgbClr val="8C4F04"/>
                          </a:solidFill>
                          <a:latin typeface="Arial"/>
                          <a:cs typeface="Arial"/>
                        </a:rPr>
                        <a:t>Fiscais</a:t>
                      </a:r>
                      <a:r>
                        <a:rPr sz="1300" spc="-40" dirty="0">
                          <a:solidFill>
                            <a:srgbClr val="8C4F04"/>
                          </a:solidFill>
                          <a:latin typeface="Arial"/>
                          <a:cs typeface="Arial"/>
                        </a:rPr>
                        <a:t> </a:t>
                      </a:r>
                      <a:r>
                        <a:rPr sz="1300" dirty="0">
                          <a:solidFill>
                            <a:srgbClr val="8C4F04"/>
                          </a:solidFill>
                          <a:latin typeface="Arial"/>
                          <a:cs typeface="Arial"/>
                        </a:rPr>
                        <a:t>a</a:t>
                      </a:r>
                      <a:r>
                        <a:rPr sz="1300" spc="-45" dirty="0">
                          <a:solidFill>
                            <a:srgbClr val="8C4F04"/>
                          </a:solidFill>
                          <a:latin typeface="Arial"/>
                          <a:cs typeface="Arial"/>
                        </a:rPr>
                        <a:t> </a:t>
                      </a:r>
                      <a:r>
                        <a:rPr sz="1300" dirty="0">
                          <a:solidFill>
                            <a:srgbClr val="8C4F04"/>
                          </a:solidFill>
                          <a:latin typeface="Arial"/>
                          <a:cs typeface="Arial"/>
                        </a:rPr>
                        <a:t>Custo</a:t>
                      </a:r>
                      <a:r>
                        <a:rPr sz="1300" spc="-40" dirty="0">
                          <a:solidFill>
                            <a:srgbClr val="8C4F04"/>
                          </a:solidFill>
                          <a:latin typeface="Arial"/>
                          <a:cs typeface="Arial"/>
                        </a:rPr>
                        <a:t> </a:t>
                      </a:r>
                      <a:r>
                        <a:rPr sz="1300" spc="-10" dirty="0">
                          <a:solidFill>
                            <a:srgbClr val="8C4F04"/>
                          </a:solidFill>
                          <a:latin typeface="Arial"/>
                          <a:cs typeface="Arial"/>
                        </a:rPr>
                        <a:t>Prazo</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177,94</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787,79</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4"/>
                  </a:ext>
                </a:extLst>
              </a:tr>
              <a:tr h="232410">
                <a:tc>
                  <a:txBody>
                    <a:bodyPr/>
                    <a:lstStyle/>
                    <a:p>
                      <a:pPr marL="50165">
                        <a:lnSpc>
                          <a:spcPct val="100000"/>
                        </a:lnSpc>
                        <a:spcBef>
                          <a:spcPts val="45"/>
                        </a:spcBef>
                      </a:pPr>
                      <a:r>
                        <a:rPr sz="1300" dirty="0">
                          <a:solidFill>
                            <a:srgbClr val="8C4F04"/>
                          </a:solidFill>
                          <a:latin typeface="Arial"/>
                          <a:cs typeface="Arial"/>
                        </a:rPr>
                        <a:t>Demais</a:t>
                      </a:r>
                      <a:r>
                        <a:rPr sz="1300" spc="-45" dirty="0">
                          <a:solidFill>
                            <a:srgbClr val="8C4F04"/>
                          </a:solidFill>
                          <a:latin typeface="Arial"/>
                          <a:cs typeface="Arial"/>
                        </a:rPr>
                        <a:t> </a:t>
                      </a:r>
                      <a:r>
                        <a:rPr sz="1300" dirty="0">
                          <a:solidFill>
                            <a:srgbClr val="8C4F04"/>
                          </a:solidFill>
                          <a:latin typeface="Arial"/>
                          <a:cs typeface="Arial"/>
                        </a:rPr>
                        <a:t>Obrigações</a:t>
                      </a:r>
                      <a:r>
                        <a:rPr sz="1300" spc="-40" dirty="0">
                          <a:solidFill>
                            <a:srgbClr val="8C4F04"/>
                          </a:solidFill>
                          <a:latin typeface="Arial"/>
                          <a:cs typeface="Arial"/>
                        </a:rPr>
                        <a:t> </a:t>
                      </a:r>
                      <a:r>
                        <a:rPr sz="1300" dirty="0">
                          <a:solidFill>
                            <a:srgbClr val="8C4F04"/>
                          </a:solidFill>
                          <a:latin typeface="Arial"/>
                          <a:cs typeface="Arial"/>
                        </a:rPr>
                        <a:t>a</a:t>
                      </a:r>
                      <a:r>
                        <a:rPr sz="1300" spc="-45" dirty="0">
                          <a:solidFill>
                            <a:srgbClr val="8C4F04"/>
                          </a:solidFill>
                          <a:latin typeface="Arial"/>
                          <a:cs typeface="Arial"/>
                        </a:rPr>
                        <a:t> </a:t>
                      </a:r>
                      <a:r>
                        <a:rPr sz="1300" dirty="0">
                          <a:solidFill>
                            <a:srgbClr val="8C4F04"/>
                          </a:solidFill>
                          <a:latin typeface="Arial"/>
                          <a:cs typeface="Arial"/>
                        </a:rPr>
                        <a:t>Curto</a:t>
                      </a:r>
                      <a:r>
                        <a:rPr sz="1300" spc="-40" dirty="0">
                          <a:solidFill>
                            <a:srgbClr val="8C4F04"/>
                          </a:solidFill>
                          <a:latin typeface="Arial"/>
                          <a:cs typeface="Arial"/>
                        </a:rPr>
                        <a:t> </a:t>
                      </a:r>
                      <a:r>
                        <a:rPr sz="1300" spc="-10" dirty="0">
                          <a:solidFill>
                            <a:srgbClr val="8C4F04"/>
                          </a:solidFill>
                          <a:latin typeface="Arial"/>
                          <a:cs typeface="Arial"/>
                        </a:rPr>
                        <a:t>Prazo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2</a:t>
                      </a:r>
                      <a:r>
                        <a:rPr lang="pt-BR" sz="1300" spc="-10" dirty="0">
                          <a:solidFill>
                            <a:srgbClr val="8C4F04"/>
                          </a:solidFill>
                          <a:latin typeface="Arial"/>
                          <a:cs typeface="Arial"/>
                        </a:rPr>
                        <a:t>9.795,20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24.835,56</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5"/>
                  </a:ext>
                </a:extLst>
              </a:tr>
            </a:tbl>
          </a:graphicData>
        </a:graphic>
      </p:graphicFrame>
      <p:sp>
        <p:nvSpPr>
          <p:cNvPr id="7" name="object 7"/>
          <p:cNvSpPr txBox="1">
            <a:spLocks noGrp="1"/>
          </p:cNvSpPr>
          <p:nvPr>
            <p:ph type="title"/>
          </p:nvPr>
        </p:nvSpPr>
        <p:spPr>
          <a:prstGeom prst="rect">
            <a:avLst/>
          </a:prstGeom>
        </p:spPr>
        <p:txBody>
          <a:bodyPr vert="horz" wrap="square" lIns="0" tIns="12700" rIns="0" bIns="0" rtlCol="0">
            <a:spAutoFit/>
          </a:bodyPr>
          <a:lstStyle/>
          <a:p>
            <a:pPr marL="21590">
              <a:lnSpc>
                <a:spcPct val="100000"/>
              </a:lnSpc>
              <a:spcBef>
                <a:spcPts val="100"/>
              </a:spcBef>
              <a:tabLst>
                <a:tab pos="1097280" algn="l"/>
              </a:tabLst>
            </a:pPr>
            <a:r>
              <a:rPr sz="4500" spc="-15" baseline="2777" dirty="0">
                <a:solidFill>
                  <a:srgbClr val="8C4F04"/>
                </a:solidFill>
              </a:rPr>
              <a:t>4.10.</a:t>
            </a:r>
            <a:r>
              <a:rPr sz="4500" baseline="2777" dirty="0">
                <a:solidFill>
                  <a:srgbClr val="8C4F04"/>
                </a:solidFill>
              </a:rPr>
              <a:t>	</a:t>
            </a:r>
            <a:r>
              <a:rPr sz="2600" spc="125" dirty="0">
                <a:solidFill>
                  <a:srgbClr val="8C4F04"/>
                </a:solidFill>
              </a:rPr>
              <a:t>Notas</a:t>
            </a:r>
            <a:r>
              <a:rPr sz="2600" spc="-25" dirty="0">
                <a:solidFill>
                  <a:srgbClr val="8C4F04"/>
                </a:solidFill>
              </a:rPr>
              <a:t> </a:t>
            </a:r>
            <a:r>
              <a:rPr sz="2600" spc="110" dirty="0">
                <a:solidFill>
                  <a:srgbClr val="8C4F04"/>
                </a:solidFill>
              </a:rPr>
              <a:t>Explicativas</a:t>
            </a:r>
            <a:endParaRPr sz="2600"/>
          </a:p>
        </p:txBody>
      </p:sp>
      <p:sp>
        <p:nvSpPr>
          <p:cNvPr id="8" name="object 8"/>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8545" cy="197490"/>
          </a:xfrm>
          <a:prstGeom prst="rect">
            <a:avLst/>
          </a:prstGeom>
        </p:spPr>
        <p:txBody>
          <a:bodyPr vert="horz" wrap="square" lIns="0" tIns="12700" rIns="0" bIns="0" rtlCol="0">
            <a:spAutoFit/>
          </a:bodyPr>
          <a:lstStyle/>
          <a:p>
            <a:pPr marL="12700">
              <a:lnSpc>
                <a:spcPct val="100000"/>
              </a:lnSpc>
              <a:spcBef>
                <a:spcPts val="100"/>
              </a:spcBef>
            </a:pPr>
            <a:r>
              <a:rPr sz="1200" spc="70" dirty="0">
                <a:solidFill>
                  <a:srgbClr val="646363"/>
                </a:solidFill>
                <a:latin typeface="Century Gothic"/>
                <a:cs typeface="Century Gothic"/>
              </a:rPr>
              <a:t>54</a:t>
            </a:r>
            <a:r>
              <a:rPr sz="1200" spc="365" dirty="0">
                <a:solidFill>
                  <a:srgbClr val="646363"/>
                </a:solidFill>
                <a:latin typeface="Century Gothic"/>
                <a:cs typeface="Century Gothic"/>
              </a:rPr>
              <a:t> </a:t>
            </a:r>
            <a:r>
              <a:rPr sz="1200" spc="-465" dirty="0">
                <a:solidFill>
                  <a:srgbClr val="646363"/>
                </a:solidFill>
                <a:latin typeface="Century Gothic"/>
                <a:cs typeface="Century Gothic"/>
              </a:rPr>
              <a:t>|</a:t>
            </a:r>
            <a:r>
              <a:rPr sz="1200" spc="20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1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0"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088390" algn="l"/>
              </a:tabLst>
            </a:pPr>
            <a:r>
              <a:rPr sz="4500" spc="-15" baseline="2777" dirty="0">
                <a:solidFill>
                  <a:srgbClr val="8C4F04"/>
                </a:solidFill>
              </a:rPr>
              <a:t>4.10.</a:t>
            </a:r>
            <a:r>
              <a:rPr sz="4500" baseline="2777" dirty="0">
                <a:solidFill>
                  <a:srgbClr val="8C4F04"/>
                </a:solidFill>
              </a:rPr>
              <a:t>	</a:t>
            </a:r>
            <a:r>
              <a:rPr sz="2600" spc="125" dirty="0">
                <a:solidFill>
                  <a:srgbClr val="8C4F04"/>
                </a:solidFill>
              </a:rPr>
              <a:t>Notas</a:t>
            </a:r>
            <a:r>
              <a:rPr sz="2600" spc="-25" dirty="0">
                <a:solidFill>
                  <a:srgbClr val="8C4F04"/>
                </a:solidFill>
              </a:rPr>
              <a:t> </a:t>
            </a:r>
            <a:r>
              <a:rPr sz="2600" spc="110" dirty="0">
                <a:solidFill>
                  <a:srgbClr val="8C4F04"/>
                </a:solidFill>
              </a:rPr>
              <a:t>Explicativas</a:t>
            </a:r>
            <a:endParaRPr sz="2600"/>
          </a:p>
        </p:txBody>
      </p:sp>
      <p:sp>
        <p:nvSpPr>
          <p:cNvPr id="4" name="object 4"/>
          <p:cNvSpPr txBox="1"/>
          <p:nvPr/>
        </p:nvSpPr>
        <p:spPr>
          <a:xfrm>
            <a:off x="1298667" y="2733453"/>
            <a:ext cx="10883265" cy="873760"/>
          </a:xfrm>
          <a:prstGeom prst="rect">
            <a:avLst/>
          </a:prstGeom>
        </p:spPr>
        <p:txBody>
          <a:bodyPr vert="horz" wrap="square" lIns="0" tIns="116205" rIns="0" bIns="0" rtlCol="0">
            <a:spAutoFit/>
          </a:bodyPr>
          <a:lstStyle/>
          <a:p>
            <a:pPr marL="12700">
              <a:lnSpc>
                <a:spcPct val="100000"/>
              </a:lnSpc>
              <a:spcBef>
                <a:spcPts val="915"/>
              </a:spcBef>
            </a:pPr>
            <a:r>
              <a:rPr sz="1800" dirty="0">
                <a:solidFill>
                  <a:srgbClr val="8C4F04"/>
                </a:solidFill>
                <a:latin typeface="Century Gothic"/>
                <a:cs typeface="Century Gothic"/>
              </a:rPr>
              <a:t>g)</a:t>
            </a:r>
            <a:r>
              <a:rPr sz="1800" spc="395" dirty="0">
                <a:solidFill>
                  <a:srgbClr val="8C4F04"/>
                </a:solidFill>
                <a:latin typeface="Century Gothic"/>
                <a:cs typeface="Century Gothic"/>
              </a:rPr>
              <a:t> </a:t>
            </a:r>
            <a:r>
              <a:rPr sz="1800" spc="75" dirty="0">
                <a:solidFill>
                  <a:srgbClr val="8C4F04"/>
                </a:solidFill>
                <a:latin typeface="Century Gothic"/>
                <a:cs typeface="Century Gothic"/>
              </a:rPr>
              <a:t>Patrimônio</a:t>
            </a:r>
            <a:r>
              <a:rPr sz="1800" spc="-20" dirty="0">
                <a:solidFill>
                  <a:srgbClr val="8C4F04"/>
                </a:solidFill>
                <a:latin typeface="Century Gothic"/>
                <a:cs typeface="Century Gothic"/>
              </a:rPr>
              <a:t> </a:t>
            </a:r>
            <a:r>
              <a:rPr sz="1800" spc="60" dirty="0">
                <a:solidFill>
                  <a:srgbClr val="8C4F04"/>
                </a:solidFill>
                <a:latin typeface="Century Gothic"/>
                <a:cs typeface="Century Gothic"/>
              </a:rPr>
              <a:t>Líquido</a:t>
            </a:r>
            <a:endParaRPr sz="1800">
              <a:latin typeface="Century Gothic"/>
              <a:cs typeface="Century Gothic"/>
            </a:endParaRPr>
          </a:p>
          <a:p>
            <a:pPr marL="353695" marR="5080" indent="-1270">
              <a:lnSpc>
                <a:spcPct val="100000"/>
              </a:lnSpc>
              <a:spcBef>
                <a:spcPts val="580"/>
              </a:spcBef>
            </a:pPr>
            <a:r>
              <a:rPr sz="1300" dirty="0">
                <a:solidFill>
                  <a:srgbClr val="8C4F04"/>
                </a:solidFill>
                <a:latin typeface="Century Gothic"/>
                <a:cs typeface="Century Gothic"/>
              </a:rPr>
              <a:t>O</a:t>
            </a:r>
            <a:r>
              <a:rPr sz="1300" spc="190" dirty="0">
                <a:solidFill>
                  <a:srgbClr val="8C4F04"/>
                </a:solidFill>
                <a:latin typeface="Century Gothic"/>
                <a:cs typeface="Century Gothic"/>
              </a:rPr>
              <a:t> </a:t>
            </a:r>
            <a:r>
              <a:rPr sz="1300" dirty="0">
                <a:solidFill>
                  <a:srgbClr val="8C4F04"/>
                </a:solidFill>
                <a:latin typeface="Century Gothic"/>
                <a:cs typeface="Century Gothic"/>
              </a:rPr>
              <a:t>patrimônio</a:t>
            </a:r>
            <a:r>
              <a:rPr sz="1300" spc="190" dirty="0">
                <a:solidFill>
                  <a:srgbClr val="8C4F04"/>
                </a:solidFill>
                <a:latin typeface="Century Gothic"/>
                <a:cs typeface="Century Gothic"/>
              </a:rPr>
              <a:t> </a:t>
            </a:r>
            <a:r>
              <a:rPr sz="1300" dirty="0">
                <a:solidFill>
                  <a:srgbClr val="8C4F04"/>
                </a:solidFill>
                <a:latin typeface="Century Gothic"/>
                <a:cs typeface="Century Gothic"/>
              </a:rPr>
              <a:t>é</a:t>
            </a:r>
            <a:r>
              <a:rPr sz="1300" spc="190" dirty="0">
                <a:solidFill>
                  <a:srgbClr val="8C4F04"/>
                </a:solidFill>
                <a:latin typeface="Century Gothic"/>
                <a:cs typeface="Century Gothic"/>
              </a:rPr>
              <a:t> </a:t>
            </a:r>
            <a:r>
              <a:rPr sz="1300" dirty="0">
                <a:solidFill>
                  <a:srgbClr val="8C4F04"/>
                </a:solidFill>
                <a:latin typeface="Century Gothic"/>
                <a:cs typeface="Century Gothic"/>
              </a:rPr>
              <a:t>constituído</a:t>
            </a:r>
            <a:r>
              <a:rPr sz="1300" spc="195" dirty="0">
                <a:solidFill>
                  <a:srgbClr val="8C4F04"/>
                </a:solidFill>
                <a:latin typeface="Century Gothic"/>
                <a:cs typeface="Century Gothic"/>
              </a:rPr>
              <a:t> </a:t>
            </a:r>
            <a:r>
              <a:rPr sz="1300" dirty="0">
                <a:solidFill>
                  <a:srgbClr val="8C4F04"/>
                </a:solidFill>
                <a:latin typeface="Century Gothic"/>
                <a:cs typeface="Century Gothic"/>
              </a:rPr>
              <a:t>de</a:t>
            </a:r>
            <a:r>
              <a:rPr sz="1300" spc="190" dirty="0">
                <a:solidFill>
                  <a:srgbClr val="8C4F04"/>
                </a:solidFill>
                <a:latin typeface="Century Gothic"/>
                <a:cs typeface="Century Gothic"/>
              </a:rPr>
              <a:t> </a:t>
            </a:r>
            <a:r>
              <a:rPr sz="1300" dirty="0">
                <a:solidFill>
                  <a:srgbClr val="8C4F04"/>
                </a:solidFill>
                <a:latin typeface="Century Gothic"/>
                <a:cs typeface="Century Gothic"/>
              </a:rPr>
              <a:t>recursos</a:t>
            </a:r>
            <a:r>
              <a:rPr sz="1300" spc="190" dirty="0">
                <a:solidFill>
                  <a:srgbClr val="8C4F04"/>
                </a:solidFill>
                <a:latin typeface="Century Gothic"/>
                <a:cs typeface="Century Gothic"/>
              </a:rPr>
              <a:t> </a:t>
            </a:r>
            <a:r>
              <a:rPr sz="1300" dirty="0">
                <a:solidFill>
                  <a:srgbClr val="8C4F04"/>
                </a:solidFill>
                <a:latin typeface="Century Gothic"/>
                <a:cs typeface="Century Gothic"/>
              </a:rPr>
              <a:t>próprios,</a:t>
            </a:r>
            <a:r>
              <a:rPr sz="1300" spc="195" dirty="0">
                <a:solidFill>
                  <a:srgbClr val="8C4F04"/>
                </a:solidFill>
                <a:latin typeface="Century Gothic"/>
                <a:cs typeface="Century Gothic"/>
              </a:rPr>
              <a:t> </a:t>
            </a:r>
            <a:r>
              <a:rPr sz="1300" dirty="0">
                <a:solidFill>
                  <a:srgbClr val="8C4F04"/>
                </a:solidFill>
                <a:latin typeface="Century Gothic"/>
                <a:cs typeface="Century Gothic"/>
              </a:rPr>
              <a:t>sofrendo</a:t>
            </a:r>
            <a:r>
              <a:rPr sz="1300" spc="190" dirty="0">
                <a:solidFill>
                  <a:srgbClr val="8C4F04"/>
                </a:solidFill>
                <a:latin typeface="Century Gothic"/>
                <a:cs typeface="Century Gothic"/>
              </a:rPr>
              <a:t> </a:t>
            </a:r>
            <a:r>
              <a:rPr sz="1300" spc="-10" dirty="0">
                <a:solidFill>
                  <a:srgbClr val="8C4F04"/>
                </a:solidFill>
                <a:latin typeface="Century Gothic"/>
                <a:cs typeface="Century Gothic"/>
              </a:rPr>
              <a:t>variações</a:t>
            </a:r>
            <a:r>
              <a:rPr sz="1300" spc="190" dirty="0">
                <a:solidFill>
                  <a:srgbClr val="8C4F04"/>
                </a:solidFill>
                <a:latin typeface="Century Gothic"/>
                <a:cs typeface="Century Gothic"/>
              </a:rPr>
              <a:t> </a:t>
            </a:r>
            <a:r>
              <a:rPr sz="1300" dirty="0">
                <a:solidFill>
                  <a:srgbClr val="8C4F04"/>
                </a:solidFill>
                <a:latin typeface="Century Gothic"/>
                <a:cs typeface="Century Gothic"/>
              </a:rPr>
              <a:t>em</a:t>
            </a:r>
            <a:r>
              <a:rPr sz="1300" spc="195" dirty="0">
                <a:solidFill>
                  <a:srgbClr val="8C4F04"/>
                </a:solidFill>
                <a:latin typeface="Century Gothic"/>
                <a:cs typeface="Century Gothic"/>
              </a:rPr>
              <a:t> </a:t>
            </a:r>
            <a:r>
              <a:rPr sz="1300" spc="-10" dirty="0">
                <a:solidFill>
                  <a:srgbClr val="8C4F04"/>
                </a:solidFill>
                <a:latin typeface="Century Gothic"/>
                <a:cs typeface="Century Gothic"/>
              </a:rPr>
              <a:t>decorrência</a:t>
            </a:r>
            <a:r>
              <a:rPr sz="1300" spc="190" dirty="0">
                <a:solidFill>
                  <a:srgbClr val="8C4F04"/>
                </a:solidFill>
                <a:latin typeface="Century Gothic"/>
                <a:cs typeface="Century Gothic"/>
              </a:rPr>
              <a:t> </a:t>
            </a:r>
            <a:r>
              <a:rPr sz="1300" dirty="0">
                <a:solidFill>
                  <a:srgbClr val="8C4F04"/>
                </a:solidFill>
                <a:latin typeface="Century Gothic"/>
                <a:cs typeface="Century Gothic"/>
              </a:rPr>
              <a:t>de</a:t>
            </a:r>
            <a:r>
              <a:rPr sz="1300" spc="190" dirty="0">
                <a:solidFill>
                  <a:srgbClr val="8C4F04"/>
                </a:solidFill>
                <a:latin typeface="Century Gothic"/>
                <a:cs typeface="Century Gothic"/>
              </a:rPr>
              <a:t> </a:t>
            </a:r>
            <a:r>
              <a:rPr sz="1300" dirty="0">
                <a:solidFill>
                  <a:srgbClr val="8C4F04"/>
                </a:solidFill>
                <a:latin typeface="Century Gothic"/>
                <a:cs typeface="Century Gothic"/>
              </a:rPr>
              <a:t>superávits</a:t>
            </a:r>
            <a:r>
              <a:rPr sz="1300" spc="195" dirty="0">
                <a:solidFill>
                  <a:srgbClr val="8C4F04"/>
                </a:solidFill>
                <a:latin typeface="Century Gothic"/>
                <a:cs typeface="Century Gothic"/>
              </a:rPr>
              <a:t> </a:t>
            </a:r>
            <a:r>
              <a:rPr sz="1300" dirty="0">
                <a:solidFill>
                  <a:srgbClr val="8C4F04"/>
                </a:solidFill>
                <a:latin typeface="Century Gothic"/>
                <a:cs typeface="Century Gothic"/>
              </a:rPr>
              <a:t>ou</a:t>
            </a:r>
            <a:r>
              <a:rPr sz="1300" spc="190" dirty="0">
                <a:solidFill>
                  <a:srgbClr val="8C4F04"/>
                </a:solidFill>
                <a:latin typeface="Century Gothic"/>
                <a:cs typeface="Century Gothic"/>
              </a:rPr>
              <a:t> </a:t>
            </a:r>
            <a:r>
              <a:rPr sz="1300" dirty="0">
                <a:solidFill>
                  <a:srgbClr val="8C4F04"/>
                </a:solidFill>
                <a:latin typeface="Century Gothic"/>
                <a:cs typeface="Century Gothic"/>
              </a:rPr>
              <a:t>déficits</a:t>
            </a:r>
            <a:r>
              <a:rPr sz="1300" spc="190" dirty="0">
                <a:solidFill>
                  <a:srgbClr val="8C4F04"/>
                </a:solidFill>
                <a:latin typeface="Century Gothic"/>
                <a:cs typeface="Century Gothic"/>
              </a:rPr>
              <a:t> </a:t>
            </a:r>
            <a:r>
              <a:rPr sz="1300" dirty="0">
                <a:solidFill>
                  <a:srgbClr val="8C4F04"/>
                </a:solidFill>
                <a:latin typeface="Century Gothic"/>
                <a:cs typeface="Century Gothic"/>
              </a:rPr>
              <a:t>apurados</a:t>
            </a:r>
            <a:r>
              <a:rPr sz="1300" spc="195" dirty="0">
                <a:solidFill>
                  <a:srgbClr val="8C4F04"/>
                </a:solidFill>
                <a:latin typeface="Century Gothic"/>
                <a:cs typeface="Century Gothic"/>
              </a:rPr>
              <a:t> </a:t>
            </a:r>
            <a:r>
              <a:rPr sz="1300" spc="-10" dirty="0">
                <a:solidFill>
                  <a:srgbClr val="8C4F04"/>
                </a:solidFill>
                <a:latin typeface="Century Gothic"/>
                <a:cs typeface="Century Gothic"/>
              </a:rPr>
              <a:t>anual- mente:</a:t>
            </a:r>
            <a:endParaRPr sz="1300">
              <a:latin typeface="Century Gothic"/>
              <a:cs typeface="Century Gothic"/>
            </a:endParaRPr>
          </a:p>
        </p:txBody>
      </p:sp>
      <p:graphicFrame>
        <p:nvGraphicFramePr>
          <p:cNvPr id="5" name="object 5"/>
          <p:cNvGraphicFramePr>
            <a:graphicFrameLocks noGrp="1"/>
          </p:cNvGraphicFramePr>
          <p:nvPr>
            <p:extLst>
              <p:ext uri="{D42A27DB-BD31-4B8C-83A1-F6EECF244321}">
                <p14:modId xmlns:p14="http://schemas.microsoft.com/office/powerpoint/2010/main" val="3379297882"/>
              </p:ext>
            </p:extLst>
          </p:nvPr>
        </p:nvGraphicFramePr>
        <p:xfrm>
          <a:off x="3076282" y="3729989"/>
          <a:ext cx="7667624" cy="1149349"/>
        </p:xfrm>
        <a:graphic>
          <a:graphicData uri="http://schemas.openxmlformats.org/drawingml/2006/table">
            <a:tbl>
              <a:tblPr firstRow="1" bandRow="1">
                <a:tableStyleId>{2D5ABB26-0587-4C30-8999-92F81FD0307C}</a:tableStyleId>
              </a:tblPr>
              <a:tblGrid>
                <a:gridCol w="399351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1837054">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0504">
                <a:tc>
                  <a:txBody>
                    <a:bodyPr/>
                    <a:lstStyle/>
                    <a:p>
                      <a:pPr marL="50800">
                        <a:lnSpc>
                          <a:spcPct val="100000"/>
                        </a:lnSpc>
                        <a:spcBef>
                          <a:spcPts val="45"/>
                        </a:spcBef>
                      </a:pPr>
                      <a:r>
                        <a:rPr sz="1300" b="1" dirty="0">
                          <a:solidFill>
                            <a:srgbClr val="8C4F04"/>
                          </a:solidFill>
                          <a:latin typeface="Arial"/>
                          <a:cs typeface="Arial"/>
                        </a:rPr>
                        <a:t>Patrimônio</a:t>
                      </a:r>
                      <a:r>
                        <a:rPr sz="1300" b="1" spc="204" dirty="0">
                          <a:solidFill>
                            <a:srgbClr val="8C4F04"/>
                          </a:solidFill>
                          <a:latin typeface="Arial"/>
                          <a:cs typeface="Arial"/>
                        </a:rPr>
                        <a:t> </a:t>
                      </a:r>
                      <a:r>
                        <a:rPr sz="1300" b="1" spc="-10" dirty="0">
                          <a:solidFill>
                            <a:srgbClr val="8C4F04"/>
                          </a:solidFill>
                          <a:latin typeface="Arial"/>
                          <a:cs typeface="Arial"/>
                        </a:rPr>
                        <a:t>Líquido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b="1" spc="-10" dirty="0">
                          <a:solidFill>
                            <a:srgbClr val="8C4F04"/>
                          </a:solidFill>
                          <a:latin typeface="Arial"/>
                          <a:cs typeface="Arial"/>
                        </a:rPr>
                        <a:t>8.291.193,29</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8.273.819,37</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8C4F04"/>
                          </a:solidFill>
                          <a:latin typeface="Arial"/>
                          <a:cs typeface="Arial"/>
                        </a:rPr>
                        <a:t>Resultado</a:t>
                      </a:r>
                      <a:r>
                        <a:rPr sz="1300" spc="125" dirty="0">
                          <a:solidFill>
                            <a:srgbClr val="8C4F04"/>
                          </a:solidFill>
                          <a:latin typeface="Arial"/>
                          <a:cs typeface="Arial"/>
                        </a:rPr>
                        <a:t> </a:t>
                      </a:r>
                      <a:r>
                        <a:rPr sz="1300" dirty="0">
                          <a:solidFill>
                            <a:srgbClr val="8C4F04"/>
                          </a:solidFill>
                          <a:latin typeface="Arial"/>
                          <a:cs typeface="Arial"/>
                        </a:rPr>
                        <a:t>do</a:t>
                      </a:r>
                      <a:r>
                        <a:rPr sz="1300" spc="125" dirty="0">
                          <a:solidFill>
                            <a:srgbClr val="8C4F04"/>
                          </a:solidFill>
                          <a:latin typeface="Arial"/>
                          <a:cs typeface="Arial"/>
                        </a:rPr>
                        <a:t> </a:t>
                      </a:r>
                      <a:r>
                        <a:rPr sz="1300" spc="-10" dirty="0">
                          <a:solidFill>
                            <a:srgbClr val="8C4F04"/>
                          </a:solidFill>
                          <a:latin typeface="Arial"/>
                          <a:cs typeface="Arial"/>
                        </a:rPr>
                        <a:t>Exercício</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17.373,92</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2.719.625,05</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165">
                        <a:lnSpc>
                          <a:spcPct val="100000"/>
                        </a:lnSpc>
                        <a:spcBef>
                          <a:spcPts val="45"/>
                        </a:spcBef>
                      </a:pPr>
                      <a:r>
                        <a:rPr sz="1300" dirty="0">
                          <a:solidFill>
                            <a:srgbClr val="8C4F04"/>
                          </a:solidFill>
                          <a:latin typeface="Arial"/>
                          <a:cs typeface="Arial"/>
                        </a:rPr>
                        <a:t>Resultados</a:t>
                      </a:r>
                      <a:r>
                        <a:rPr sz="1300" spc="100" dirty="0">
                          <a:solidFill>
                            <a:srgbClr val="8C4F04"/>
                          </a:solidFill>
                          <a:latin typeface="Arial"/>
                          <a:cs typeface="Arial"/>
                        </a:rPr>
                        <a:t> </a:t>
                      </a:r>
                      <a:r>
                        <a:rPr sz="1300" dirty="0">
                          <a:solidFill>
                            <a:srgbClr val="8C4F04"/>
                          </a:solidFill>
                          <a:latin typeface="Arial"/>
                          <a:cs typeface="Arial"/>
                        </a:rPr>
                        <a:t>Acum.</a:t>
                      </a:r>
                      <a:r>
                        <a:rPr sz="1300" spc="195" dirty="0">
                          <a:solidFill>
                            <a:srgbClr val="8C4F04"/>
                          </a:solidFill>
                          <a:latin typeface="Arial"/>
                          <a:cs typeface="Arial"/>
                        </a:rPr>
                        <a:t> </a:t>
                      </a:r>
                      <a:r>
                        <a:rPr sz="1300" dirty="0">
                          <a:solidFill>
                            <a:srgbClr val="8C4F04"/>
                          </a:solidFill>
                          <a:latin typeface="Arial"/>
                          <a:cs typeface="Arial"/>
                        </a:rPr>
                        <a:t>Exercícios</a:t>
                      </a:r>
                      <a:r>
                        <a:rPr sz="1300" spc="100" dirty="0">
                          <a:solidFill>
                            <a:srgbClr val="8C4F04"/>
                          </a:solidFill>
                          <a:latin typeface="Arial"/>
                          <a:cs typeface="Arial"/>
                        </a:rPr>
                        <a:t> </a:t>
                      </a:r>
                      <a:r>
                        <a:rPr sz="1300" spc="-10" dirty="0">
                          <a:solidFill>
                            <a:srgbClr val="8C4F04"/>
                          </a:solidFill>
                          <a:latin typeface="Arial"/>
                          <a:cs typeface="Arial"/>
                        </a:rPr>
                        <a:t>Anteriores</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815" algn="r">
                        <a:lnSpc>
                          <a:spcPct val="100000"/>
                        </a:lnSpc>
                        <a:spcBef>
                          <a:spcPts val="45"/>
                        </a:spcBef>
                      </a:pPr>
                      <a:r>
                        <a:rPr lang="pt-BR" sz="1300" spc="-10" dirty="0">
                          <a:solidFill>
                            <a:srgbClr val="8C4F04"/>
                          </a:solidFill>
                          <a:latin typeface="Arial"/>
                          <a:cs typeface="Arial"/>
                        </a:rPr>
                        <a:t>2.719.625,05</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815" algn="r">
                        <a:lnSpc>
                          <a:spcPct val="100000"/>
                        </a:lnSpc>
                        <a:spcBef>
                          <a:spcPts val="45"/>
                        </a:spcBef>
                      </a:pPr>
                      <a:r>
                        <a:rPr sz="1300" spc="-10" dirty="0">
                          <a:solidFill>
                            <a:srgbClr val="8C4F04"/>
                          </a:solidFill>
                          <a:latin typeface="Arial"/>
                          <a:cs typeface="Arial"/>
                        </a:rPr>
                        <a:t>5.554.194,32</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r h="232410">
                <a:tc>
                  <a:txBody>
                    <a:bodyPr/>
                    <a:lstStyle/>
                    <a:p>
                      <a:pPr marL="50165">
                        <a:lnSpc>
                          <a:spcPct val="100000"/>
                        </a:lnSpc>
                        <a:spcBef>
                          <a:spcPts val="45"/>
                        </a:spcBef>
                      </a:pPr>
                      <a:r>
                        <a:rPr sz="1300" dirty="0">
                          <a:solidFill>
                            <a:srgbClr val="8C4F04"/>
                          </a:solidFill>
                          <a:latin typeface="Arial"/>
                          <a:cs typeface="Arial"/>
                        </a:rPr>
                        <a:t>Ajustes</a:t>
                      </a:r>
                      <a:r>
                        <a:rPr sz="1300" spc="155" dirty="0">
                          <a:solidFill>
                            <a:srgbClr val="8C4F04"/>
                          </a:solidFill>
                          <a:latin typeface="Arial"/>
                          <a:cs typeface="Arial"/>
                        </a:rPr>
                        <a:t> </a:t>
                      </a:r>
                      <a:r>
                        <a:rPr sz="1300" dirty="0">
                          <a:solidFill>
                            <a:srgbClr val="8C4F04"/>
                          </a:solidFill>
                          <a:latin typeface="Arial"/>
                          <a:cs typeface="Arial"/>
                        </a:rPr>
                        <a:t>de</a:t>
                      </a:r>
                      <a:r>
                        <a:rPr sz="1300" spc="160" dirty="0">
                          <a:solidFill>
                            <a:srgbClr val="8C4F04"/>
                          </a:solidFill>
                          <a:latin typeface="Arial"/>
                          <a:cs typeface="Arial"/>
                        </a:rPr>
                        <a:t> </a:t>
                      </a:r>
                      <a:r>
                        <a:rPr sz="1300" dirty="0">
                          <a:solidFill>
                            <a:srgbClr val="8C4F04"/>
                          </a:solidFill>
                          <a:latin typeface="Arial"/>
                          <a:cs typeface="Arial"/>
                        </a:rPr>
                        <a:t>Exercício</a:t>
                      </a:r>
                      <a:r>
                        <a:rPr sz="1300" spc="70" dirty="0">
                          <a:solidFill>
                            <a:srgbClr val="8C4F04"/>
                          </a:solidFill>
                          <a:latin typeface="Arial"/>
                          <a:cs typeface="Arial"/>
                        </a:rPr>
                        <a:t> </a:t>
                      </a:r>
                      <a:r>
                        <a:rPr sz="1300" spc="-10" dirty="0">
                          <a:solidFill>
                            <a:srgbClr val="8C4F04"/>
                          </a:solidFill>
                          <a:latin typeface="Arial"/>
                          <a:cs typeface="Arial"/>
                        </a:rPr>
                        <a:t>Anteriores</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8C4F04"/>
                          </a:solidFill>
                          <a:latin typeface="Arial"/>
                          <a:cs typeface="Arial"/>
                        </a:rPr>
                        <a:t>0,00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20" dirty="0">
                          <a:solidFill>
                            <a:srgbClr val="8C4F04"/>
                          </a:solidFill>
                          <a:latin typeface="Arial"/>
                          <a:cs typeface="Arial"/>
                        </a:rPr>
                        <a:t>0,00</a:t>
                      </a:r>
                      <a:endParaRPr sz="1300" dirty="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4"/>
                  </a:ext>
                </a:extLst>
              </a:tr>
            </a:tbl>
          </a:graphicData>
        </a:graphic>
      </p:graphicFrame>
      <p:sp>
        <p:nvSpPr>
          <p:cNvPr id="6" name="object 6"/>
          <p:cNvSpPr txBox="1"/>
          <p:nvPr/>
        </p:nvSpPr>
        <p:spPr>
          <a:xfrm>
            <a:off x="1298870" y="5055454"/>
            <a:ext cx="10882630" cy="871392"/>
          </a:xfrm>
          <a:prstGeom prst="rect">
            <a:avLst/>
          </a:prstGeom>
        </p:spPr>
        <p:txBody>
          <a:bodyPr vert="horz" wrap="square" lIns="0" tIns="116205" rIns="0" bIns="0" rtlCol="0">
            <a:spAutoFit/>
          </a:bodyPr>
          <a:lstStyle/>
          <a:p>
            <a:pPr marL="12700">
              <a:lnSpc>
                <a:spcPct val="100000"/>
              </a:lnSpc>
              <a:spcBef>
                <a:spcPts val="915"/>
              </a:spcBef>
            </a:pPr>
            <a:r>
              <a:rPr sz="1800" spc="60" dirty="0">
                <a:solidFill>
                  <a:srgbClr val="8C4F04"/>
                </a:solidFill>
                <a:latin typeface="Century Gothic"/>
                <a:cs typeface="Century Gothic"/>
              </a:rPr>
              <a:t>h)</a:t>
            </a:r>
            <a:r>
              <a:rPr sz="1800" spc="20" dirty="0">
                <a:solidFill>
                  <a:srgbClr val="8C4F04"/>
                </a:solidFill>
                <a:latin typeface="Century Gothic"/>
                <a:cs typeface="Century Gothic"/>
              </a:rPr>
              <a:t>  </a:t>
            </a:r>
            <a:r>
              <a:rPr sz="1800" dirty="0">
                <a:solidFill>
                  <a:srgbClr val="8C4F04"/>
                </a:solidFill>
                <a:latin typeface="Century Gothic"/>
                <a:cs typeface="Century Gothic"/>
              </a:rPr>
              <a:t>Resultado</a:t>
            </a:r>
            <a:r>
              <a:rPr sz="1800" spc="125" dirty="0">
                <a:solidFill>
                  <a:srgbClr val="8C4F04"/>
                </a:solidFill>
                <a:latin typeface="Century Gothic"/>
                <a:cs typeface="Century Gothic"/>
              </a:rPr>
              <a:t> </a:t>
            </a:r>
            <a:r>
              <a:rPr sz="1800" spc="55" dirty="0">
                <a:solidFill>
                  <a:srgbClr val="8C4F04"/>
                </a:solidFill>
                <a:latin typeface="Century Gothic"/>
                <a:cs typeface="Century Gothic"/>
              </a:rPr>
              <a:t>Patrimonial</a:t>
            </a:r>
            <a:endParaRPr sz="1800" dirty="0">
              <a:latin typeface="Century Gothic"/>
              <a:cs typeface="Century Gothic"/>
            </a:endParaRPr>
          </a:p>
          <a:p>
            <a:pPr marL="353060" marR="5080" indent="-635">
              <a:lnSpc>
                <a:spcPct val="100000"/>
              </a:lnSpc>
              <a:spcBef>
                <a:spcPts val="580"/>
              </a:spcBef>
            </a:pPr>
            <a:r>
              <a:rPr sz="1300" spc="-45" dirty="0">
                <a:solidFill>
                  <a:srgbClr val="8C4F04"/>
                </a:solidFill>
                <a:latin typeface="Century Gothic"/>
                <a:cs typeface="Century Gothic"/>
              </a:rPr>
              <a:t>O</a:t>
            </a:r>
            <a:r>
              <a:rPr sz="1300" spc="-15" dirty="0">
                <a:solidFill>
                  <a:srgbClr val="8C4F04"/>
                </a:solidFill>
                <a:latin typeface="Century Gothic"/>
                <a:cs typeface="Century Gothic"/>
              </a:rPr>
              <a:t> </a:t>
            </a:r>
            <a:r>
              <a:rPr sz="1300" dirty="0">
                <a:solidFill>
                  <a:srgbClr val="8C4F04"/>
                </a:solidFill>
                <a:latin typeface="Century Gothic"/>
                <a:cs typeface="Century Gothic"/>
              </a:rPr>
              <a:t>resultado</a:t>
            </a:r>
            <a:r>
              <a:rPr sz="1300" spc="-15" dirty="0">
                <a:solidFill>
                  <a:srgbClr val="8C4F04"/>
                </a:solidFill>
                <a:latin typeface="Century Gothic"/>
                <a:cs typeface="Century Gothic"/>
              </a:rPr>
              <a:t> </a:t>
            </a:r>
            <a:r>
              <a:rPr sz="1300" dirty="0">
                <a:solidFill>
                  <a:srgbClr val="8C4F04"/>
                </a:solidFill>
                <a:latin typeface="Century Gothic"/>
                <a:cs typeface="Century Gothic"/>
              </a:rPr>
              <a:t>patrimonial</a:t>
            </a:r>
            <a:r>
              <a:rPr sz="1300" spc="-15" dirty="0">
                <a:solidFill>
                  <a:srgbClr val="8C4F04"/>
                </a:solidFill>
                <a:latin typeface="Century Gothic"/>
                <a:cs typeface="Century Gothic"/>
              </a:rPr>
              <a:t> </a:t>
            </a:r>
            <a:r>
              <a:rPr sz="1300" dirty="0">
                <a:solidFill>
                  <a:srgbClr val="8C4F04"/>
                </a:solidFill>
                <a:latin typeface="Century Gothic"/>
                <a:cs typeface="Century Gothic"/>
              </a:rPr>
              <a:t>no</a:t>
            </a:r>
            <a:r>
              <a:rPr sz="1300" spc="-10" dirty="0">
                <a:solidFill>
                  <a:srgbClr val="8C4F04"/>
                </a:solidFill>
                <a:latin typeface="Century Gothic"/>
                <a:cs typeface="Century Gothic"/>
              </a:rPr>
              <a:t> </a:t>
            </a:r>
            <a:r>
              <a:rPr sz="1300" dirty="0">
                <a:solidFill>
                  <a:srgbClr val="8C4F04"/>
                </a:solidFill>
                <a:latin typeface="Century Gothic"/>
                <a:cs typeface="Century Gothic"/>
              </a:rPr>
              <a:t>valor</a:t>
            </a:r>
            <a:r>
              <a:rPr sz="1300" spc="-15" dirty="0">
                <a:solidFill>
                  <a:srgbClr val="8C4F04"/>
                </a:solidFill>
                <a:latin typeface="Century Gothic"/>
                <a:cs typeface="Century Gothic"/>
              </a:rPr>
              <a:t> </a:t>
            </a:r>
            <a:r>
              <a:rPr sz="1300" spc="-50" dirty="0">
                <a:solidFill>
                  <a:srgbClr val="8C4F04"/>
                </a:solidFill>
                <a:latin typeface="Century Gothic"/>
                <a:cs typeface="Century Gothic"/>
              </a:rPr>
              <a:t>de</a:t>
            </a:r>
            <a:r>
              <a:rPr sz="1300" spc="-15" dirty="0">
                <a:solidFill>
                  <a:srgbClr val="8C4F04"/>
                </a:solidFill>
                <a:latin typeface="Century Gothic"/>
                <a:cs typeface="Century Gothic"/>
              </a:rPr>
              <a:t> </a:t>
            </a:r>
            <a:r>
              <a:rPr sz="1300" spc="110" dirty="0">
                <a:solidFill>
                  <a:srgbClr val="8C4F04"/>
                </a:solidFill>
                <a:latin typeface="Century Gothic"/>
                <a:cs typeface="Century Gothic"/>
              </a:rPr>
              <a:t>R$</a:t>
            </a:r>
            <a:r>
              <a:rPr sz="1300" spc="-15" dirty="0">
                <a:solidFill>
                  <a:srgbClr val="8C4F04"/>
                </a:solidFill>
                <a:latin typeface="Century Gothic"/>
                <a:cs typeface="Century Gothic"/>
              </a:rPr>
              <a:t> </a:t>
            </a:r>
            <a:r>
              <a:rPr lang="pt-BR" sz="1300" spc="-25" dirty="0">
                <a:solidFill>
                  <a:srgbClr val="8C4F04"/>
                </a:solidFill>
                <a:latin typeface="Century Gothic"/>
                <a:cs typeface="Century Gothic"/>
              </a:rPr>
              <a:t>17.373,92 (dezessete mil trezentos e setenta e três reais e noventa e dois centavos</a:t>
            </a:r>
            <a:r>
              <a:rPr sz="1300" spc="-25" dirty="0">
                <a:solidFill>
                  <a:srgbClr val="8C4F04"/>
                </a:solidFill>
                <a:latin typeface="Century Gothic"/>
                <a:cs typeface="Century Gothic"/>
              </a:rPr>
              <a:t>),</a:t>
            </a:r>
            <a:r>
              <a:rPr sz="1300" dirty="0">
                <a:solidFill>
                  <a:srgbClr val="8C4F04"/>
                </a:solidFill>
                <a:latin typeface="Century Gothic"/>
                <a:cs typeface="Century Gothic"/>
              </a:rPr>
              <a:t> foi</a:t>
            </a:r>
            <a:r>
              <a:rPr sz="1300" spc="5" dirty="0">
                <a:solidFill>
                  <a:srgbClr val="8C4F04"/>
                </a:solidFill>
                <a:latin typeface="Century Gothic"/>
                <a:cs typeface="Century Gothic"/>
              </a:rPr>
              <a:t> </a:t>
            </a:r>
            <a:r>
              <a:rPr sz="1300" spc="-20" dirty="0">
                <a:solidFill>
                  <a:srgbClr val="8C4F04"/>
                </a:solidFill>
                <a:latin typeface="Century Gothic"/>
                <a:cs typeface="Century Gothic"/>
              </a:rPr>
              <a:t>apurado</a:t>
            </a:r>
            <a:r>
              <a:rPr sz="1300" dirty="0">
                <a:solidFill>
                  <a:srgbClr val="8C4F04"/>
                </a:solidFill>
                <a:latin typeface="Century Gothic"/>
                <a:cs typeface="Century Gothic"/>
              </a:rPr>
              <a:t> com</a:t>
            </a:r>
            <a:r>
              <a:rPr sz="1300" spc="5" dirty="0">
                <a:solidFill>
                  <a:srgbClr val="8C4F04"/>
                </a:solidFill>
                <a:latin typeface="Century Gothic"/>
                <a:cs typeface="Century Gothic"/>
              </a:rPr>
              <a:t> </a:t>
            </a:r>
            <a:r>
              <a:rPr sz="1300" spc="-10" dirty="0">
                <a:solidFill>
                  <a:srgbClr val="8C4F04"/>
                </a:solidFill>
                <a:latin typeface="Century Gothic"/>
                <a:cs typeface="Century Gothic"/>
              </a:rPr>
              <a:t>base</a:t>
            </a:r>
            <a:r>
              <a:rPr sz="1300" dirty="0">
                <a:solidFill>
                  <a:srgbClr val="8C4F04"/>
                </a:solidFill>
                <a:latin typeface="Century Gothic"/>
                <a:cs typeface="Century Gothic"/>
              </a:rPr>
              <a:t> no</a:t>
            </a:r>
            <a:r>
              <a:rPr sz="1300" spc="5" dirty="0">
                <a:solidFill>
                  <a:srgbClr val="8C4F04"/>
                </a:solidFill>
                <a:latin typeface="Century Gothic"/>
                <a:cs typeface="Century Gothic"/>
              </a:rPr>
              <a:t> </a:t>
            </a:r>
            <a:r>
              <a:rPr sz="1300" dirty="0">
                <a:solidFill>
                  <a:srgbClr val="8C4F04"/>
                </a:solidFill>
                <a:latin typeface="Century Gothic"/>
                <a:cs typeface="Century Gothic"/>
              </a:rPr>
              <a:t>regime</a:t>
            </a:r>
            <a:r>
              <a:rPr sz="1300" spc="5" dirty="0">
                <a:solidFill>
                  <a:srgbClr val="8C4F04"/>
                </a:solidFill>
                <a:latin typeface="Century Gothic"/>
                <a:cs typeface="Century Gothic"/>
              </a:rPr>
              <a:t> </a:t>
            </a:r>
            <a:r>
              <a:rPr sz="1300" spc="-20" dirty="0">
                <a:solidFill>
                  <a:srgbClr val="8C4F04"/>
                </a:solidFill>
                <a:latin typeface="Century Gothic"/>
                <a:cs typeface="Century Gothic"/>
              </a:rPr>
              <a:t>de</a:t>
            </a:r>
            <a:r>
              <a:rPr sz="1300" dirty="0">
                <a:solidFill>
                  <a:srgbClr val="8C4F04"/>
                </a:solidFill>
                <a:latin typeface="Century Gothic"/>
                <a:cs typeface="Century Gothic"/>
              </a:rPr>
              <a:t> </a:t>
            </a:r>
            <a:r>
              <a:rPr sz="1300" spc="-10" dirty="0">
                <a:solidFill>
                  <a:srgbClr val="8C4F04"/>
                </a:solidFill>
                <a:latin typeface="Century Gothic"/>
                <a:cs typeface="Century Gothic"/>
              </a:rPr>
              <a:t>competência</a:t>
            </a:r>
            <a:r>
              <a:rPr sz="1300" spc="5" dirty="0">
                <a:solidFill>
                  <a:srgbClr val="8C4F04"/>
                </a:solidFill>
                <a:latin typeface="Century Gothic"/>
                <a:cs typeface="Century Gothic"/>
              </a:rPr>
              <a:t> </a:t>
            </a:r>
            <a:r>
              <a:rPr sz="1300" spc="-80" dirty="0">
                <a:solidFill>
                  <a:srgbClr val="8C4F04"/>
                </a:solidFill>
                <a:latin typeface="Century Gothic"/>
                <a:cs typeface="Century Gothic"/>
              </a:rPr>
              <a:t>da</a:t>
            </a:r>
            <a:r>
              <a:rPr sz="1300" dirty="0">
                <a:solidFill>
                  <a:srgbClr val="8C4F04"/>
                </a:solidFill>
                <a:latin typeface="Century Gothic"/>
                <a:cs typeface="Century Gothic"/>
              </a:rPr>
              <a:t> </a:t>
            </a:r>
            <a:r>
              <a:rPr sz="1300" spc="-10" dirty="0">
                <a:solidFill>
                  <a:srgbClr val="8C4F04"/>
                </a:solidFill>
                <a:latin typeface="Century Gothic"/>
                <a:cs typeface="Century Gothic"/>
              </a:rPr>
              <a:t>receita</a:t>
            </a:r>
            <a:r>
              <a:rPr sz="1300" spc="5" dirty="0">
                <a:solidFill>
                  <a:srgbClr val="8C4F04"/>
                </a:solidFill>
                <a:latin typeface="Century Gothic"/>
                <a:cs typeface="Century Gothic"/>
              </a:rPr>
              <a:t> </a:t>
            </a:r>
            <a:r>
              <a:rPr sz="1300" dirty="0">
                <a:solidFill>
                  <a:srgbClr val="8C4F04"/>
                </a:solidFill>
                <a:latin typeface="Century Gothic"/>
                <a:cs typeface="Century Gothic"/>
              </a:rPr>
              <a:t>e</a:t>
            </a:r>
            <a:r>
              <a:rPr sz="1300" spc="5" dirty="0">
                <a:solidFill>
                  <a:srgbClr val="8C4F04"/>
                </a:solidFill>
                <a:latin typeface="Century Gothic"/>
                <a:cs typeface="Century Gothic"/>
              </a:rPr>
              <a:t> </a:t>
            </a:r>
            <a:r>
              <a:rPr sz="1300" dirty="0">
                <a:solidFill>
                  <a:srgbClr val="8C4F04"/>
                </a:solidFill>
                <a:latin typeface="Century Gothic"/>
                <a:cs typeface="Century Gothic"/>
              </a:rPr>
              <a:t>das despesas,</a:t>
            </a:r>
            <a:r>
              <a:rPr sz="1300" spc="5" dirty="0">
                <a:solidFill>
                  <a:srgbClr val="8C4F04"/>
                </a:solidFill>
                <a:latin typeface="Century Gothic"/>
                <a:cs typeface="Century Gothic"/>
              </a:rPr>
              <a:t> </a:t>
            </a:r>
            <a:r>
              <a:rPr sz="1300" dirty="0">
                <a:solidFill>
                  <a:srgbClr val="8C4F04"/>
                </a:solidFill>
                <a:latin typeface="Century Gothic"/>
                <a:cs typeface="Century Gothic"/>
              </a:rPr>
              <a:t>escrituradas no</a:t>
            </a:r>
            <a:r>
              <a:rPr sz="1300" spc="5" dirty="0">
                <a:solidFill>
                  <a:srgbClr val="8C4F04"/>
                </a:solidFill>
                <a:latin typeface="Century Gothic"/>
                <a:cs typeface="Century Gothic"/>
              </a:rPr>
              <a:t> </a:t>
            </a:r>
            <a:r>
              <a:rPr sz="1300" spc="55" dirty="0">
                <a:solidFill>
                  <a:srgbClr val="8C4F04"/>
                </a:solidFill>
                <a:latin typeface="Century Gothic"/>
                <a:cs typeface="Century Gothic"/>
              </a:rPr>
              <a:t>subsistema</a:t>
            </a:r>
            <a:r>
              <a:rPr sz="1300" dirty="0">
                <a:solidFill>
                  <a:srgbClr val="8C4F04"/>
                </a:solidFill>
                <a:latin typeface="Century Gothic"/>
                <a:cs typeface="Century Gothic"/>
              </a:rPr>
              <a:t> </a:t>
            </a:r>
            <a:r>
              <a:rPr sz="1300" spc="-10" dirty="0">
                <a:solidFill>
                  <a:srgbClr val="8C4F04"/>
                </a:solidFill>
                <a:latin typeface="Century Gothic"/>
                <a:cs typeface="Century Gothic"/>
              </a:rPr>
              <a:t>patrimonial:</a:t>
            </a:r>
            <a:endParaRPr sz="1300" dirty="0">
              <a:latin typeface="Century Gothic"/>
              <a:cs typeface="Century Gothic"/>
            </a:endParaRPr>
          </a:p>
        </p:txBody>
      </p:sp>
      <p:graphicFrame>
        <p:nvGraphicFramePr>
          <p:cNvPr id="7" name="object 7"/>
          <p:cNvGraphicFramePr>
            <a:graphicFrameLocks noGrp="1"/>
          </p:cNvGraphicFramePr>
          <p:nvPr>
            <p:extLst>
              <p:ext uri="{D42A27DB-BD31-4B8C-83A1-F6EECF244321}">
                <p14:modId xmlns:p14="http://schemas.microsoft.com/office/powerpoint/2010/main" val="1157130513"/>
              </p:ext>
            </p:extLst>
          </p:nvPr>
        </p:nvGraphicFramePr>
        <p:xfrm>
          <a:off x="3425596" y="6150990"/>
          <a:ext cx="6969124" cy="916939"/>
        </p:xfrm>
        <a:graphic>
          <a:graphicData uri="http://schemas.openxmlformats.org/drawingml/2006/table">
            <a:tbl>
              <a:tblPr firstRow="1" bandRow="1">
                <a:tableStyleId>{2D5ABB26-0587-4C30-8999-92F81FD0307C}</a:tableStyleId>
              </a:tblPr>
              <a:tblGrid>
                <a:gridCol w="329501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1837054">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0504">
                <a:tc>
                  <a:txBody>
                    <a:bodyPr/>
                    <a:lstStyle/>
                    <a:p>
                      <a:pPr marL="50165">
                        <a:lnSpc>
                          <a:spcPct val="100000"/>
                        </a:lnSpc>
                        <a:spcBef>
                          <a:spcPts val="45"/>
                        </a:spcBef>
                      </a:pPr>
                      <a:r>
                        <a:rPr sz="1300" b="1" dirty="0">
                          <a:solidFill>
                            <a:srgbClr val="8C4F04"/>
                          </a:solidFill>
                          <a:latin typeface="Arial"/>
                          <a:cs typeface="Arial"/>
                        </a:rPr>
                        <a:t>Resultado</a:t>
                      </a:r>
                      <a:r>
                        <a:rPr sz="1300" b="1" spc="185" dirty="0">
                          <a:solidFill>
                            <a:srgbClr val="8C4F04"/>
                          </a:solidFill>
                          <a:latin typeface="Arial"/>
                          <a:cs typeface="Arial"/>
                        </a:rPr>
                        <a:t> </a:t>
                      </a:r>
                      <a:r>
                        <a:rPr sz="1300" b="1" spc="-10" dirty="0">
                          <a:solidFill>
                            <a:srgbClr val="8C4F04"/>
                          </a:solidFill>
                          <a:latin typeface="Arial"/>
                          <a:cs typeface="Arial"/>
                        </a:rPr>
                        <a:t>Patrimonial</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b="1" spc="-10" dirty="0">
                          <a:solidFill>
                            <a:srgbClr val="8C4F04"/>
                          </a:solidFill>
                          <a:latin typeface="Arial"/>
                          <a:cs typeface="Arial"/>
                        </a:rPr>
                        <a:t>17.373,92</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2.719.625,05</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8C4F04"/>
                          </a:solidFill>
                          <a:latin typeface="Arial"/>
                          <a:cs typeface="Arial"/>
                        </a:rPr>
                        <a:t>Variações</a:t>
                      </a:r>
                      <a:r>
                        <a:rPr sz="1300" spc="185" dirty="0">
                          <a:solidFill>
                            <a:srgbClr val="8C4F04"/>
                          </a:solidFill>
                          <a:latin typeface="Arial"/>
                          <a:cs typeface="Arial"/>
                        </a:rPr>
                        <a:t> </a:t>
                      </a:r>
                      <a:r>
                        <a:rPr sz="1300" dirty="0">
                          <a:solidFill>
                            <a:srgbClr val="8C4F04"/>
                          </a:solidFill>
                          <a:latin typeface="Arial"/>
                          <a:cs typeface="Arial"/>
                        </a:rPr>
                        <a:t>Patrimoniais</a:t>
                      </a:r>
                      <a:r>
                        <a:rPr sz="1300" spc="95" dirty="0">
                          <a:solidFill>
                            <a:srgbClr val="8C4F04"/>
                          </a:solidFill>
                          <a:latin typeface="Arial"/>
                          <a:cs typeface="Arial"/>
                        </a:rPr>
                        <a:t> </a:t>
                      </a:r>
                      <a:r>
                        <a:rPr sz="1300" spc="-10" dirty="0">
                          <a:solidFill>
                            <a:srgbClr val="8C4F04"/>
                          </a:solidFill>
                          <a:latin typeface="Arial"/>
                          <a:cs typeface="Arial"/>
                        </a:rPr>
                        <a:t>Aumentativas</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2.</a:t>
                      </a:r>
                      <a:r>
                        <a:rPr lang="pt-BR" sz="1300" spc="-10" dirty="0">
                          <a:solidFill>
                            <a:srgbClr val="8C4F04"/>
                          </a:solidFill>
                          <a:latin typeface="Arial"/>
                          <a:cs typeface="Arial"/>
                        </a:rPr>
                        <a:t>190.723,34</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4.444.222,18</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165">
                        <a:lnSpc>
                          <a:spcPct val="100000"/>
                        </a:lnSpc>
                        <a:spcBef>
                          <a:spcPts val="45"/>
                        </a:spcBef>
                      </a:pPr>
                      <a:r>
                        <a:rPr sz="1300" dirty="0">
                          <a:solidFill>
                            <a:srgbClr val="8C4F04"/>
                          </a:solidFill>
                          <a:latin typeface="Arial"/>
                          <a:cs typeface="Arial"/>
                        </a:rPr>
                        <a:t>(-)</a:t>
                      </a:r>
                      <a:r>
                        <a:rPr sz="1300" spc="140" dirty="0">
                          <a:solidFill>
                            <a:srgbClr val="8C4F04"/>
                          </a:solidFill>
                          <a:latin typeface="Arial"/>
                          <a:cs typeface="Arial"/>
                        </a:rPr>
                        <a:t> </a:t>
                      </a:r>
                      <a:r>
                        <a:rPr sz="1300" dirty="0">
                          <a:solidFill>
                            <a:srgbClr val="8C4F04"/>
                          </a:solidFill>
                          <a:latin typeface="Arial"/>
                          <a:cs typeface="Arial"/>
                        </a:rPr>
                        <a:t>Variações</a:t>
                      </a:r>
                      <a:r>
                        <a:rPr sz="1300" spc="145" dirty="0">
                          <a:solidFill>
                            <a:srgbClr val="8C4F04"/>
                          </a:solidFill>
                          <a:latin typeface="Arial"/>
                          <a:cs typeface="Arial"/>
                        </a:rPr>
                        <a:t> </a:t>
                      </a:r>
                      <a:r>
                        <a:rPr sz="1300" dirty="0">
                          <a:solidFill>
                            <a:srgbClr val="8C4F04"/>
                          </a:solidFill>
                          <a:latin typeface="Arial"/>
                          <a:cs typeface="Arial"/>
                        </a:rPr>
                        <a:t>Patrimoniais</a:t>
                      </a:r>
                      <a:r>
                        <a:rPr sz="1300" spc="140" dirty="0">
                          <a:solidFill>
                            <a:srgbClr val="8C4F04"/>
                          </a:solidFill>
                          <a:latin typeface="Arial"/>
                          <a:cs typeface="Arial"/>
                        </a:rPr>
                        <a:t> </a:t>
                      </a:r>
                      <a:r>
                        <a:rPr sz="1300" spc="-10" dirty="0">
                          <a:solidFill>
                            <a:srgbClr val="8C4F04"/>
                          </a:solidFill>
                          <a:latin typeface="Arial"/>
                          <a:cs typeface="Arial"/>
                        </a:rPr>
                        <a:t>Diminutivas</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8C4F04"/>
                          </a:solidFill>
                          <a:latin typeface="Arial"/>
                          <a:cs typeface="Arial"/>
                        </a:rPr>
                        <a:t>2.173.349,43</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1.724.597,13</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bl>
          </a:graphicData>
        </a:graphic>
      </p:graphicFrame>
      <p:sp>
        <p:nvSpPr>
          <p:cNvPr id="8" name="object 8"/>
          <p:cNvSpPr/>
          <p:nvPr/>
        </p:nvSpPr>
        <p:spPr>
          <a:xfrm>
            <a:off x="0" y="1460817"/>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8C4F04"/>
          </a:solidFill>
        </p:spPr>
        <p:txBody>
          <a:bodyPr wrap="square" lIns="0" tIns="0" rIns="0" bIns="0" rtlCol="0"/>
          <a:lstStyle/>
          <a:p>
            <a:endParaRPr/>
          </a:p>
        </p:txBody>
      </p:sp>
      <p:sp>
        <p:nvSpPr>
          <p:cNvPr id="9" name="object 9"/>
          <p:cNvSpPr txBox="1"/>
          <p:nvPr/>
        </p:nvSpPr>
        <p:spPr>
          <a:xfrm>
            <a:off x="1298870" y="7226958"/>
            <a:ext cx="10882630" cy="1071880"/>
          </a:xfrm>
          <a:prstGeom prst="rect">
            <a:avLst/>
          </a:prstGeom>
        </p:spPr>
        <p:txBody>
          <a:bodyPr vert="horz" wrap="square" lIns="0" tIns="116205" rIns="0" bIns="0" rtlCol="0">
            <a:spAutoFit/>
          </a:bodyPr>
          <a:lstStyle/>
          <a:p>
            <a:pPr marL="12700">
              <a:lnSpc>
                <a:spcPct val="100000"/>
              </a:lnSpc>
              <a:spcBef>
                <a:spcPts val="915"/>
              </a:spcBef>
              <a:tabLst>
                <a:tab pos="352425" algn="l"/>
              </a:tabLst>
            </a:pPr>
            <a:r>
              <a:rPr sz="1800" spc="55" dirty="0">
                <a:solidFill>
                  <a:srgbClr val="8C4F04"/>
                </a:solidFill>
                <a:latin typeface="Century Gothic"/>
                <a:cs typeface="Century Gothic"/>
              </a:rPr>
              <a:t>j)</a:t>
            </a:r>
            <a:r>
              <a:rPr sz="1800" dirty="0">
                <a:solidFill>
                  <a:srgbClr val="8C4F04"/>
                </a:solidFill>
                <a:latin typeface="Century Gothic"/>
                <a:cs typeface="Century Gothic"/>
              </a:rPr>
              <a:t>	Resultado</a:t>
            </a:r>
            <a:r>
              <a:rPr sz="1800" spc="370" dirty="0">
                <a:solidFill>
                  <a:srgbClr val="8C4F04"/>
                </a:solidFill>
                <a:latin typeface="Century Gothic"/>
                <a:cs typeface="Century Gothic"/>
              </a:rPr>
              <a:t> </a:t>
            </a:r>
            <a:r>
              <a:rPr sz="1800" spc="-10" dirty="0">
                <a:solidFill>
                  <a:srgbClr val="8C4F04"/>
                </a:solidFill>
                <a:latin typeface="Century Gothic"/>
                <a:cs typeface="Century Gothic"/>
              </a:rPr>
              <a:t>Financeiro</a:t>
            </a:r>
            <a:endParaRPr sz="1800" dirty="0">
              <a:latin typeface="Century Gothic"/>
              <a:cs typeface="Century Gothic"/>
            </a:endParaRPr>
          </a:p>
          <a:p>
            <a:pPr marL="351155" marR="5080" indent="635" algn="just">
              <a:lnSpc>
                <a:spcPct val="100000"/>
              </a:lnSpc>
              <a:spcBef>
                <a:spcPts val="580"/>
              </a:spcBef>
            </a:pPr>
            <a:r>
              <a:rPr sz="1300" spc="-45" dirty="0">
                <a:solidFill>
                  <a:srgbClr val="8C4F04"/>
                </a:solidFill>
                <a:latin typeface="Century Gothic"/>
                <a:cs typeface="Century Gothic"/>
              </a:rPr>
              <a:t>O</a:t>
            </a:r>
            <a:r>
              <a:rPr sz="1300" spc="10" dirty="0">
                <a:solidFill>
                  <a:srgbClr val="8C4F04"/>
                </a:solidFill>
                <a:latin typeface="Century Gothic"/>
                <a:cs typeface="Century Gothic"/>
              </a:rPr>
              <a:t> </a:t>
            </a:r>
            <a:r>
              <a:rPr sz="1300" spc="30" dirty="0">
                <a:solidFill>
                  <a:srgbClr val="8C4F04"/>
                </a:solidFill>
                <a:latin typeface="Century Gothic"/>
                <a:cs typeface="Century Gothic"/>
              </a:rPr>
              <a:t>Resultado</a:t>
            </a:r>
            <a:r>
              <a:rPr sz="1300" spc="10" dirty="0">
                <a:solidFill>
                  <a:srgbClr val="8C4F04"/>
                </a:solidFill>
                <a:latin typeface="Century Gothic"/>
                <a:cs typeface="Century Gothic"/>
              </a:rPr>
              <a:t> financeiro </a:t>
            </a:r>
            <a:r>
              <a:rPr sz="1300" spc="-70" dirty="0">
                <a:solidFill>
                  <a:srgbClr val="8C4F04"/>
                </a:solidFill>
                <a:latin typeface="Century Gothic"/>
                <a:cs typeface="Century Gothic"/>
              </a:rPr>
              <a:t>é</a:t>
            </a:r>
            <a:r>
              <a:rPr sz="1300" spc="10" dirty="0">
                <a:solidFill>
                  <a:srgbClr val="8C4F04"/>
                </a:solidFill>
                <a:latin typeface="Century Gothic"/>
                <a:cs typeface="Century Gothic"/>
              </a:rPr>
              <a:t> representado </a:t>
            </a:r>
            <a:r>
              <a:rPr sz="1300" spc="-30" dirty="0">
                <a:solidFill>
                  <a:srgbClr val="8C4F04"/>
                </a:solidFill>
                <a:latin typeface="Century Gothic"/>
                <a:cs typeface="Century Gothic"/>
              </a:rPr>
              <a:t>pela</a:t>
            </a:r>
            <a:r>
              <a:rPr sz="1300" spc="10" dirty="0">
                <a:solidFill>
                  <a:srgbClr val="8C4F04"/>
                </a:solidFill>
                <a:latin typeface="Century Gothic"/>
                <a:cs typeface="Century Gothic"/>
              </a:rPr>
              <a:t> </a:t>
            </a:r>
            <a:r>
              <a:rPr sz="1300" spc="-10" dirty="0">
                <a:solidFill>
                  <a:srgbClr val="8C4F04"/>
                </a:solidFill>
                <a:latin typeface="Century Gothic"/>
                <a:cs typeface="Century Gothic"/>
              </a:rPr>
              <a:t>diferença</a:t>
            </a:r>
            <a:r>
              <a:rPr sz="1300" spc="10" dirty="0">
                <a:solidFill>
                  <a:srgbClr val="8C4F04"/>
                </a:solidFill>
                <a:latin typeface="Century Gothic"/>
                <a:cs typeface="Century Gothic"/>
              </a:rPr>
              <a:t> </a:t>
            </a:r>
            <a:r>
              <a:rPr sz="1300" spc="30" dirty="0">
                <a:solidFill>
                  <a:srgbClr val="8C4F04"/>
                </a:solidFill>
                <a:latin typeface="Century Gothic"/>
                <a:cs typeface="Century Gothic"/>
              </a:rPr>
              <a:t>entre</a:t>
            </a:r>
            <a:r>
              <a:rPr sz="1300" spc="10" dirty="0">
                <a:solidFill>
                  <a:srgbClr val="8C4F04"/>
                </a:solidFill>
                <a:latin typeface="Century Gothic"/>
                <a:cs typeface="Century Gothic"/>
              </a:rPr>
              <a:t> </a:t>
            </a:r>
            <a:r>
              <a:rPr sz="1300" spc="-45" dirty="0">
                <a:solidFill>
                  <a:srgbClr val="8C4F04"/>
                </a:solidFill>
                <a:latin typeface="Century Gothic"/>
                <a:cs typeface="Century Gothic"/>
              </a:rPr>
              <a:t>o</a:t>
            </a:r>
            <a:r>
              <a:rPr sz="1300" spc="10" dirty="0">
                <a:solidFill>
                  <a:srgbClr val="8C4F04"/>
                </a:solidFill>
                <a:latin typeface="Century Gothic"/>
                <a:cs typeface="Century Gothic"/>
              </a:rPr>
              <a:t> </a:t>
            </a:r>
            <a:r>
              <a:rPr sz="1300" spc="-10" dirty="0">
                <a:solidFill>
                  <a:srgbClr val="8C4F04"/>
                </a:solidFill>
                <a:latin typeface="Century Gothic"/>
                <a:cs typeface="Century Gothic"/>
              </a:rPr>
              <a:t>ativo</a:t>
            </a:r>
            <a:r>
              <a:rPr sz="1300" spc="10" dirty="0">
                <a:solidFill>
                  <a:srgbClr val="8C4F04"/>
                </a:solidFill>
                <a:latin typeface="Century Gothic"/>
                <a:cs typeface="Century Gothic"/>
              </a:rPr>
              <a:t> financeiro </a:t>
            </a:r>
            <a:r>
              <a:rPr sz="1300" spc="-70" dirty="0">
                <a:solidFill>
                  <a:srgbClr val="8C4F04"/>
                </a:solidFill>
                <a:latin typeface="Century Gothic"/>
                <a:cs typeface="Century Gothic"/>
              </a:rPr>
              <a:t>e</a:t>
            </a:r>
            <a:r>
              <a:rPr sz="1300" spc="10" dirty="0">
                <a:solidFill>
                  <a:srgbClr val="8C4F04"/>
                </a:solidFill>
                <a:latin typeface="Century Gothic"/>
                <a:cs typeface="Century Gothic"/>
              </a:rPr>
              <a:t> </a:t>
            </a:r>
            <a:r>
              <a:rPr sz="1300" spc="-45" dirty="0">
                <a:solidFill>
                  <a:srgbClr val="8C4F04"/>
                </a:solidFill>
                <a:latin typeface="Century Gothic"/>
                <a:cs typeface="Century Gothic"/>
              </a:rPr>
              <a:t>o</a:t>
            </a:r>
            <a:r>
              <a:rPr sz="1300" spc="10" dirty="0">
                <a:solidFill>
                  <a:srgbClr val="8C4F04"/>
                </a:solidFill>
                <a:latin typeface="Century Gothic"/>
                <a:cs typeface="Century Gothic"/>
              </a:rPr>
              <a:t> </a:t>
            </a:r>
            <a:r>
              <a:rPr sz="1300" spc="15" dirty="0">
                <a:solidFill>
                  <a:srgbClr val="8C4F04"/>
                </a:solidFill>
                <a:latin typeface="Century Gothic"/>
                <a:cs typeface="Century Gothic"/>
              </a:rPr>
              <a:t>passivo</a:t>
            </a:r>
            <a:r>
              <a:rPr sz="1300" spc="10" dirty="0">
                <a:solidFill>
                  <a:srgbClr val="8C4F04"/>
                </a:solidFill>
                <a:latin typeface="Century Gothic"/>
                <a:cs typeface="Century Gothic"/>
              </a:rPr>
              <a:t> </a:t>
            </a:r>
            <a:r>
              <a:rPr sz="1300" dirty="0">
                <a:solidFill>
                  <a:srgbClr val="8C4F04"/>
                </a:solidFill>
                <a:latin typeface="Century Gothic"/>
                <a:cs typeface="Century Gothic"/>
              </a:rPr>
              <a:t>financeiro,</a:t>
            </a:r>
            <a:r>
              <a:rPr sz="1300" spc="10" dirty="0">
                <a:solidFill>
                  <a:srgbClr val="8C4F04"/>
                </a:solidFill>
                <a:latin typeface="Century Gothic"/>
                <a:cs typeface="Century Gothic"/>
              </a:rPr>
              <a:t> </a:t>
            </a:r>
            <a:r>
              <a:rPr sz="1300" spc="-25" dirty="0">
                <a:solidFill>
                  <a:srgbClr val="8C4F04"/>
                </a:solidFill>
                <a:latin typeface="Century Gothic"/>
                <a:cs typeface="Century Gothic"/>
              </a:rPr>
              <a:t>apurado</a:t>
            </a:r>
            <a:r>
              <a:rPr sz="1300" spc="10" dirty="0">
                <a:solidFill>
                  <a:srgbClr val="8C4F04"/>
                </a:solidFill>
                <a:latin typeface="Century Gothic"/>
                <a:cs typeface="Century Gothic"/>
              </a:rPr>
              <a:t> </a:t>
            </a:r>
            <a:r>
              <a:rPr sz="1300" spc="40" dirty="0">
                <a:solidFill>
                  <a:srgbClr val="8C4F04"/>
                </a:solidFill>
                <a:latin typeface="Century Gothic"/>
                <a:cs typeface="Century Gothic"/>
              </a:rPr>
              <a:t>em</a:t>
            </a:r>
            <a:r>
              <a:rPr sz="1300" spc="10" dirty="0">
                <a:solidFill>
                  <a:srgbClr val="8C4F04"/>
                </a:solidFill>
                <a:latin typeface="Century Gothic"/>
                <a:cs typeface="Century Gothic"/>
              </a:rPr>
              <a:t> </a:t>
            </a:r>
            <a:r>
              <a:rPr sz="1300" dirty="0">
                <a:solidFill>
                  <a:srgbClr val="8C4F04"/>
                </a:solidFill>
                <a:latin typeface="Century Gothic"/>
                <a:cs typeface="Century Gothic"/>
              </a:rPr>
              <a:t>conformidade </a:t>
            </a:r>
            <a:r>
              <a:rPr sz="1300" spc="-10" dirty="0">
                <a:solidFill>
                  <a:srgbClr val="8C4F04"/>
                </a:solidFill>
                <a:latin typeface="Century Gothic"/>
                <a:cs typeface="Century Gothic"/>
              </a:rPr>
              <a:t>com</a:t>
            </a:r>
            <a:r>
              <a:rPr sz="1300" spc="-70" dirty="0">
                <a:solidFill>
                  <a:srgbClr val="8C4F04"/>
                </a:solidFill>
                <a:latin typeface="Century Gothic"/>
                <a:cs typeface="Century Gothic"/>
              </a:rPr>
              <a:t> </a:t>
            </a:r>
            <a:r>
              <a:rPr sz="1300" spc="-125" dirty="0">
                <a:solidFill>
                  <a:srgbClr val="8C4F04"/>
                </a:solidFill>
                <a:latin typeface="Century Gothic"/>
                <a:cs typeface="Century Gothic"/>
              </a:rPr>
              <a:t>a</a:t>
            </a:r>
            <a:r>
              <a:rPr sz="1300" spc="-70" dirty="0">
                <a:solidFill>
                  <a:srgbClr val="8C4F04"/>
                </a:solidFill>
                <a:latin typeface="Century Gothic"/>
                <a:cs typeface="Century Gothic"/>
              </a:rPr>
              <a:t> </a:t>
            </a:r>
            <a:r>
              <a:rPr sz="1300" spc="55" dirty="0">
                <a:solidFill>
                  <a:srgbClr val="8C4F04"/>
                </a:solidFill>
                <a:latin typeface="Century Gothic"/>
                <a:cs typeface="Century Gothic"/>
              </a:rPr>
              <a:t>Lei</a:t>
            </a:r>
            <a:r>
              <a:rPr sz="1300" spc="-70" dirty="0">
                <a:solidFill>
                  <a:srgbClr val="8C4F04"/>
                </a:solidFill>
                <a:latin typeface="Century Gothic"/>
                <a:cs typeface="Century Gothic"/>
              </a:rPr>
              <a:t> </a:t>
            </a:r>
            <a:r>
              <a:rPr sz="1300" spc="5" dirty="0">
                <a:solidFill>
                  <a:srgbClr val="8C4F04"/>
                </a:solidFill>
                <a:latin typeface="Century Gothic"/>
                <a:cs typeface="Century Gothic"/>
              </a:rPr>
              <a:t>n.º</a:t>
            </a:r>
            <a:r>
              <a:rPr sz="1300" spc="-70" dirty="0">
                <a:solidFill>
                  <a:srgbClr val="8C4F04"/>
                </a:solidFill>
                <a:latin typeface="Century Gothic"/>
                <a:cs typeface="Century Gothic"/>
              </a:rPr>
              <a:t> </a:t>
            </a:r>
            <a:r>
              <a:rPr sz="1300" spc="15" dirty="0">
                <a:solidFill>
                  <a:srgbClr val="8C4F04"/>
                </a:solidFill>
                <a:latin typeface="Century Gothic"/>
                <a:cs typeface="Century Gothic"/>
              </a:rPr>
              <a:t>4.320/64.</a:t>
            </a:r>
            <a:r>
              <a:rPr sz="1300" spc="-70" dirty="0">
                <a:solidFill>
                  <a:srgbClr val="8C4F04"/>
                </a:solidFill>
                <a:latin typeface="Century Gothic"/>
                <a:cs typeface="Century Gothic"/>
              </a:rPr>
              <a:t> </a:t>
            </a:r>
            <a:r>
              <a:rPr sz="1300" spc="25" dirty="0">
                <a:solidFill>
                  <a:srgbClr val="8C4F04"/>
                </a:solidFill>
                <a:latin typeface="Century Gothic"/>
                <a:cs typeface="Century Gothic"/>
              </a:rPr>
              <a:t>No</a:t>
            </a:r>
            <a:r>
              <a:rPr sz="1300" spc="-70" dirty="0">
                <a:solidFill>
                  <a:srgbClr val="8C4F04"/>
                </a:solidFill>
                <a:latin typeface="Century Gothic"/>
                <a:cs typeface="Century Gothic"/>
              </a:rPr>
              <a:t> </a:t>
            </a:r>
            <a:r>
              <a:rPr sz="1300" spc="-15" dirty="0">
                <a:solidFill>
                  <a:srgbClr val="8C4F04"/>
                </a:solidFill>
                <a:latin typeface="Century Gothic"/>
                <a:cs typeface="Century Gothic"/>
              </a:rPr>
              <a:t>exercício</a:t>
            </a:r>
            <a:r>
              <a:rPr sz="1300" spc="-7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70" dirty="0">
                <a:solidFill>
                  <a:srgbClr val="8C4F04"/>
                </a:solidFill>
                <a:latin typeface="Century Gothic"/>
                <a:cs typeface="Century Gothic"/>
              </a:rPr>
              <a:t> </a:t>
            </a:r>
            <a:r>
              <a:rPr sz="1300" spc="-30" dirty="0">
                <a:solidFill>
                  <a:srgbClr val="8C4F04"/>
                </a:solidFill>
                <a:latin typeface="Century Gothic"/>
                <a:cs typeface="Century Gothic"/>
              </a:rPr>
              <a:t>202</a:t>
            </a:r>
            <a:r>
              <a:rPr lang="pt-BR" sz="1300" spc="-30" dirty="0">
                <a:solidFill>
                  <a:srgbClr val="8C4F04"/>
                </a:solidFill>
                <a:latin typeface="Century Gothic"/>
                <a:cs typeface="Century Gothic"/>
              </a:rPr>
              <a:t>3</a:t>
            </a:r>
            <a:r>
              <a:rPr sz="1300" spc="-70" dirty="0">
                <a:solidFill>
                  <a:srgbClr val="8C4F04"/>
                </a:solidFill>
                <a:latin typeface="Century Gothic"/>
                <a:cs typeface="Century Gothic"/>
              </a:rPr>
              <a:t> </a:t>
            </a:r>
            <a:r>
              <a:rPr sz="1300" spc="15" dirty="0">
                <a:solidFill>
                  <a:srgbClr val="8C4F04"/>
                </a:solidFill>
                <a:latin typeface="Century Gothic"/>
                <a:cs typeface="Century Gothic"/>
              </a:rPr>
              <a:t>foi</a:t>
            </a:r>
            <a:r>
              <a:rPr sz="1300" spc="-70" dirty="0">
                <a:solidFill>
                  <a:srgbClr val="8C4F04"/>
                </a:solidFill>
                <a:latin typeface="Century Gothic"/>
                <a:cs typeface="Century Gothic"/>
              </a:rPr>
              <a:t> </a:t>
            </a:r>
            <a:r>
              <a:rPr sz="1300" spc="-25" dirty="0">
                <a:solidFill>
                  <a:srgbClr val="8C4F04"/>
                </a:solidFill>
                <a:latin typeface="Century Gothic"/>
                <a:cs typeface="Century Gothic"/>
              </a:rPr>
              <a:t>apurado</a:t>
            </a:r>
            <a:r>
              <a:rPr sz="1300" spc="-70" dirty="0">
                <a:solidFill>
                  <a:srgbClr val="8C4F04"/>
                </a:solidFill>
                <a:latin typeface="Century Gothic"/>
                <a:cs typeface="Century Gothic"/>
              </a:rPr>
              <a:t> </a:t>
            </a:r>
            <a:r>
              <a:rPr sz="1300" spc="110" dirty="0">
                <a:solidFill>
                  <a:srgbClr val="8C4F04"/>
                </a:solidFill>
                <a:latin typeface="Century Gothic"/>
                <a:cs typeface="Century Gothic"/>
              </a:rPr>
              <a:t>um</a:t>
            </a:r>
            <a:r>
              <a:rPr sz="1300" spc="-70" dirty="0">
                <a:solidFill>
                  <a:srgbClr val="8C4F04"/>
                </a:solidFill>
                <a:latin typeface="Century Gothic"/>
                <a:cs typeface="Century Gothic"/>
              </a:rPr>
              <a:t> </a:t>
            </a:r>
            <a:r>
              <a:rPr sz="1300" spc="25" dirty="0">
                <a:solidFill>
                  <a:srgbClr val="8C4F04"/>
                </a:solidFill>
                <a:latin typeface="Century Gothic"/>
                <a:cs typeface="Century Gothic"/>
              </a:rPr>
              <a:t>resultado</a:t>
            </a:r>
            <a:r>
              <a:rPr sz="1300" spc="-70" dirty="0">
                <a:solidFill>
                  <a:srgbClr val="8C4F04"/>
                </a:solidFill>
                <a:latin typeface="Century Gothic"/>
                <a:cs typeface="Century Gothic"/>
              </a:rPr>
              <a:t> </a:t>
            </a:r>
            <a:r>
              <a:rPr sz="1300" spc="20" dirty="0">
                <a:solidFill>
                  <a:srgbClr val="8C4F04"/>
                </a:solidFill>
                <a:latin typeface="Century Gothic"/>
                <a:cs typeface="Century Gothic"/>
              </a:rPr>
              <a:t>superavitário</a:t>
            </a:r>
            <a:r>
              <a:rPr sz="1300" spc="-70" dirty="0">
                <a:solidFill>
                  <a:srgbClr val="8C4F04"/>
                </a:solidFill>
                <a:latin typeface="Century Gothic"/>
                <a:cs typeface="Century Gothic"/>
              </a:rPr>
              <a:t> </a:t>
            </a:r>
            <a:r>
              <a:rPr sz="1300" spc="20" dirty="0">
                <a:solidFill>
                  <a:srgbClr val="8C4F04"/>
                </a:solidFill>
                <a:latin typeface="Century Gothic"/>
                <a:cs typeface="Century Gothic"/>
              </a:rPr>
              <a:t>no</a:t>
            </a:r>
            <a:r>
              <a:rPr sz="1300" spc="-70" dirty="0">
                <a:solidFill>
                  <a:srgbClr val="8C4F04"/>
                </a:solidFill>
                <a:latin typeface="Century Gothic"/>
                <a:cs typeface="Century Gothic"/>
              </a:rPr>
              <a:t> </a:t>
            </a:r>
            <a:r>
              <a:rPr sz="1300" dirty="0">
                <a:solidFill>
                  <a:srgbClr val="8C4F04"/>
                </a:solidFill>
                <a:latin typeface="Century Gothic"/>
                <a:cs typeface="Century Gothic"/>
              </a:rPr>
              <a:t>valor</a:t>
            </a:r>
            <a:r>
              <a:rPr sz="1300" spc="-70" dirty="0">
                <a:solidFill>
                  <a:srgbClr val="8C4F04"/>
                </a:solidFill>
                <a:latin typeface="Century Gothic"/>
                <a:cs typeface="Century Gothic"/>
              </a:rPr>
              <a:t> </a:t>
            </a:r>
            <a:r>
              <a:rPr sz="1300" spc="-45" dirty="0">
                <a:solidFill>
                  <a:srgbClr val="8C4F04"/>
                </a:solidFill>
                <a:latin typeface="Century Gothic"/>
                <a:cs typeface="Century Gothic"/>
              </a:rPr>
              <a:t>de</a:t>
            </a:r>
            <a:r>
              <a:rPr sz="1300" spc="-70" dirty="0">
                <a:solidFill>
                  <a:srgbClr val="8C4F04"/>
                </a:solidFill>
                <a:latin typeface="Century Gothic"/>
                <a:cs typeface="Century Gothic"/>
              </a:rPr>
              <a:t> </a:t>
            </a:r>
            <a:r>
              <a:rPr sz="1300" spc="110" dirty="0">
                <a:solidFill>
                  <a:srgbClr val="8C4F04"/>
                </a:solidFill>
                <a:latin typeface="Century Gothic"/>
                <a:cs typeface="Century Gothic"/>
              </a:rPr>
              <a:t>R$</a:t>
            </a:r>
            <a:r>
              <a:rPr sz="1300" spc="-70" dirty="0">
                <a:solidFill>
                  <a:srgbClr val="8C4F04"/>
                </a:solidFill>
                <a:latin typeface="Century Gothic"/>
                <a:cs typeface="Century Gothic"/>
              </a:rPr>
              <a:t> </a:t>
            </a:r>
            <a:r>
              <a:rPr sz="1300" spc="-5" dirty="0">
                <a:solidFill>
                  <a:srgbClr val="8C4F04"/>
                </a:solidFill>
                <a:latin typeface="Century Gothic"/>
                <a:cs typeface="Century Gothic"/>
              </a:rPr>
              <a:t>1.349.524,06</a:t>
            </a:r>
            <a:r>
              <a:rPr sz="1300" spc="-70" dirty="0">
                <a:solidFill>
                  <a:srgbClr val="8C4F04"/>
                </a:solidFill>
                <a:latin typeface="Century Gothic"/>
                <a:cs typeface="Century Gothic"/>
              </a:rPr>
              <a:t> </a:t>
            </a:r>
            <a:r>
              <a:rPr sz="1300" spc="55" dirty="0">
                <a:solidFill>
                  <a:srgbClr val="8C4F04"/>
                </a:solidFill>
                <a:latin typeface="Century Gothic"/>
                <a:cs typeface="Century Gothic"/>
              </a:rPr>
              <a:t>(um</a:t>
            </a:r>
            <a:r>
              <a:rPr sz="1300" spc="-70" dirty="0">
                <a:solidFill>
                  <a:srgbClr val="8C4F04"/>
                </a:solidFill>
                <a:latin typeface="Century Gothic"/>
                <a:cs typeface="Century Gothic"/>
              </a:rPr>
              <a:t> </a:t>
            </a:r>
            <a:r>
              <a:rPr sz="1300" spc="40" dirty="0">
                <a:solidFill>
                  <a:srgbClr val="8C4F04"/>
                </a:solidFill>
                <a:latin typeface="Century Gothic"/>
                <a:cs typeface="Century Gothic"/>
              </a:rPr>
              <a:t>milhão</a:t>
            </a:r>
            <a:r>
              <a:rPr sz="1300" spc="-70" dirty="0">
                <a:solidFill>
                  <a:srgbClr val="8C4F04"/>
                </a:solidFill>
                <a:latin typeface="Century Gothic"/>
                <a:cs typeface="Century Gothic"/>
              </a:rPr>
              <a:t> </a:t>
            </a:r>
            <a:r>
              <a:rPr sz="1300" spc="40" dirty="0">
                <a:solidFill>
                  <a:srgbClr val="8C4F04"/>
                </a:solidFill>
                <a:latin typeface="Century Gothic"/>
                <a:cs typeface="Century Gothic"/>
              </a:rPr>
              <a:t>trezen-</a:t>
            </a:r>
            <a:r>
              <a:rPr sz="1300" spc="45" dirty="0">
                <a:solidFill>
                  <a:srgbClr val="8C4F04"/>
                </a:solidFill>
                <a:latin typeface="Century Gothic"/>
                <a:cs typeface="Century Gothic"/>
              </a:rPr>
              <a:t> </a:t>
            </a:r>
            <a:r>
              <a:rPr sz="1300" spc="50" dirty="0">
                <a:solidFill>
                  <a:srgbClr val="8C4F04"/>
                </a:solidFill>
                <a:latin typeface="Century Gothic"/>
                <a:cs typeface="Century Gothic"/>
              </a:rPr>
              <a:t>tos</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dirty="0">
                <a:solidFill>
                  <a:srgbClr val="8C4F04"/>
                </a:solidFill>
                <a:latin typeface="Century Gothic"/>
                <a:cs typeface="Century Gothic"/>
              </a:rPr>
              <a:t>quarenta</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spc="-25" dirty="0">
                <a:solidFill>
                  <a:srgbClr val="8C4F04"/>
                </a:solidFill>
                <a:latin typeface="Century Gothic"/>
                <a:cs typeface="Century Gothic"/>
              </a:rPr>
              <a:t>nove</a:t>
            </a:r>
            <a:r>
              <a:rPr sz="1300" spc="-20" dirty="0">
                <a:solidFill>
                  <a:srgbClr val="8C4F04"/>
                </a:solidFill>
                <a:latin typeface="Century Gothic"/>
                <a:cs typeface="Century Gothic"/>
              </a:rPr>
              <a:t> </a:t>
            </a:r>
            <a:r>
              <a:rPr sz="1300" spc="105" dirty="0">
                <a:solidFill>
                  <a:srgbClr val="8C4F04"/>
                </a:solidFill>
                <a:latin typeface="Century Gothic"/>
                <a:cs typeface="Century Gothic"/>
              </a:rPr>
              <a:t>mil</a:t>
            </a:r>
            <a:r>
              <a:rPr sz="1300" spc="-20" dirty="0">
                <a:solidFill>
                  <a:srgbClr val="8C4F04"/>
                </a:solidFill>
                <a:latin typeface="Century Gothic"/>
                <a:cs typeface="Century Gothic"/>
              </a:rPr>
              <a:t> </a:t>
            </a:r>
            <a:r>
              <a:rPr sz="1300" spc="50" dirty="0">
                <a:solidFill>
                  <a:srgbClr val="8C4F04"/>
                </a:solidFill>
                <a:latin typeface="Century Gothic"/>
                <a:cs typeface="Century Gothic"/>
              </a:rPr>
              <a:t>quinhentos</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spc="30" dirty="0">
                <a:solidFill>
                  <a:srgbClr val="8C4F04"/>
                </a:solidFill>
                <a:latin typeface="Century Gothic"/>
                <a:cs typeface="Century Gothic"/>
              </a:rPr>
              <a:t>vinte</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spc="15" dirty="0">
                <a:solidFill>
                  <a:srgbClr val="8C4F04"/>
                </a:solidFill>
                <a:latin typeface="Century Gothic"/>
                <a:cs typeface="Century Gothic"/>
              </a:rPr>
              <a:t>quatro</a:t>
            </a:r>
            <a:r>
              <a:rPr sz="1300" spc="-20" dirty="0">
                <a:solidFill>
                  <a:srgbClr val="8C4F04"/>
                </a:solidFill>
                <a:latin typeface="Century Gothic"/>
                <a:cs typeface="Century Gothic"/>
              </a:rPr>
              <a:t> </a:t>
            </a:r>
            <a:r>
              <a:rPr sz="1300" spc="20" dirty="0">
                <a:solidFill>
                  <a:srgbClr val="8C4F04"/>
                </a:solidFill>
                <a:latin typeface="Century Gothic"/>
                <a:cs typeface="Century Gothic"/>
              </a:rPr>
              <a:t>reais</a:t>
            </a:r>
            <a:r>
              <a:rPr sz="1300" spc="-20" dirty="0">
                <a:solidFill>
                  <a:srgbClr val="8C4F04"/>
                </a:solidFill>
                <a:latin typeface="Century Gothic"/>
                <a:cs typeface="Century Gothic"/>
              </a:rPr>
              <a:t> </a:t>
            </a:r>
            <a:r>
              <a:rPr sz="1300" spc="-70" dirty="0">
                <a:solidFill>
                  <a:srgbClr val="8C4F04"/>
                </a:solidFill>
                <a:latin typeface="Century Gothic"/>
                <a:cs typeface="Century Gothic"/>
              </a:rPr>
              <a:t>e</a:t>
            </a:r>
            <a:r>
              <a:rPr sz="1300" spc="-20" dirty="0">
                <a:solidFill>
                  <a:srgbClr val="8C4F04"/>
                </a:solidFill>
                <a:latin typeface="Century Gothic"/>
                <a:cs typeface="Century Gothic"/>
              </a:rPr>
              <a:t> </a:t>
            </a:r>
            <a:r>
              <a:rPr sz="1300" spc="65" dirty="0">
                <a:solidFill>
                  <a:srgbClr val="8C4F04"/>
                </a:solidFill>
                <a:latin typeface="Century Gothic"/>
                <a:cs typeface="Century Gothic"/>
              </a:rPr>
              <a:t>seis</a:t>
            </a:r>
            <a:r>
              <a:rPr sz="1300" spc="-20" dirty="0">
                <a:solidFill>
                  <a:srgbClr val="8C4F04"/>
                </a:solidFill>
                <a:latin typeface="Century Gothic"/>
                <a:cs typeface="Century Gothic"/>
              </a:rPr>
              <a:t> </a:t>
            </a:r>
            <a:r>
              <a:rPr sz="1300" spc="-30" dirty="0">
                <a:solidFill>
                  <a:srgbClr val="8C4F04"/>
                </a:solidFill>
                <a:latin typeface="Century Gothic"/>
                <a:cs typeface="Century Gothic"/>
              </a:rPr>
              <a:t>centavos).</a:t>
            </a:r>
            <a:endParaRPr sz="1300" dirty="0">
              <a:latin typeface="Century Gothic"/>
              <a:cs typeface="Century Gothic"/>
            </a:endParaRPr>
          </a:p>
        </p:txBody>
      </p:sp>
      <p:graphicFrame>
        <p:nvGraphicFramePr>
          <p:cNvPr id="10" name="object 10"/>
          <p:cNvGraphicFramePr>
            <a:graphicFrameLocks noGrp="1"/>
          </p:cNvGraphicFramePr>
          <p:nvPr>
            <p:extLst>
              <p:ext uri="{D42A27DB-BD31-4B8C-83A1-F6EECF244321}">
                <p14:modId xmlns:p14="http://schemas.microsoft.com/office/powerpoint/2010/main" val="2897791650"/>
              </p:ext>
            </p:extLst>
          </p:nvPr>
        </p:nvGraphicFramePr>
        <p:xfrm>
          <a:off x="3425596" y="8466493"/>
          <a:ext cx="6969124" cy="916939"/>
        </p:xfrm>
        <a:graphic>
          <a:graphicData uri="http://schemas.openxmlformats.org/drawingml/2006/table">
            <a:tbl>
              <a:tblPr firstRow="1" bandRow="1">
                <a:tableStyleId>{2D5ABB26-0587-4C30-8999-92F81FD0307C}</a:tableStyleId>
              </a:tblPr>
              <a:tblGrid>
                <a:gridCol w="329501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1837054">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0504">
                <a:tc>
                  <a:txBody>
                    <a:bodyPr/>
                    <a:lstStyle/>
                    <a:p>
                      <a:pPr marL="50165">
                        <a:lnSpc>
                          <a:spcPct val="100000"/>
                        </a:lnSpc>
                        <a:spcBef>
                          <a:spcPts val="45"/>
                        </a:spcBef>
                      </a:pPr>
                      <a:r>
                        <a:rPr sz="1300" b="1" dirty="0">
                          <a:solidFill>
                            <a:srgbClr val="8C4F04"/>
                          </a:solidFill>
                          <a:latin typeface="Arial"/>
                          <a:cs typeface="Arial"/>
                        </a:rPr>
                        <a:t>Superávit</a:t>
                      </a:r>
                      <a:r>
                        <a:rPr sz="1300" b="1" spc="190" dirty="0">
                          <a:solidFill>
                            <a:srgbClr val="8C4F04"/>
                          </a:solidFill>
                          <a:latin typeface="Arial"/>
                          <a:cs typeface="Arial"/>
                        </a:rPr>
                        <a:t> </a:t>
                      </a:r>
                      <a:r>
                        <a:rPr sz="1300" b="1" spc="-10" dirty="0">
                          <a:solidFill>
                            <a:srgbClr val="8C4F04"/>
                          </a:solidFill>
                          <a:latin typeface="Arial"/>
                          <a:cs typeface="Arial"/>
                        </a:rPr>
                        <a:t>Financeiro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1.447.601,57</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1.349.524,06</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8C4F04"/>
                          </a:solidFill>
                          <a:latin typeface="Arial"/>
                          <a:cs typeface="Arial"/>
                        </a:rPr>
                        <a:t>Passivo</a:t>
                      </a:r>
                      <a:r>
                        <a:rPr sz="1300" spc="200" dirty="0">
                          <a:solidFill>
                            <a:srgbClr val="8C4F04"/>
                          </a:solidFill>
                          <a:latin typeface="Arial"/>
                          <a:cs typeface="Arial"/>
                        </a:rPr>
                        <a:t> </a:t>
                      </a:r>
                      <a:r>
                        <a:rPr sz="1300" spc="-10" dirty="0">
                          <a:solidFill>
                            <a:srgbClr val="8C4F04"/>
                          </a:solidFill>
                          <a:latin typeface="Arial"/>
                          <a:cs typeface="Arial"/>
                        </a:rPr>
                        <a:t>Financeiro</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1.479.099,03</a:t>
                      </a:r>
                      <a:endParaRPr sz="130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1.403.792,83</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165">
                        <a:lnSpc>
                          <a:spcPct val="100000"/>
                        </a:lnSpc>
                        <a:spcBef>
                          <a:spcPts val="45"/>
                        </a:spcBef>
                      </a:pPr>
                      <a:r>
                        <a:rPr sz="1300" dirty="0">
                          <a:solidFill>
                            <a:srgbClr val="8C4F04"/>
                          </a:solidFill>
                          <a:latin typeface="Arial"/>
                          <a:cs typeface="Arial"/>
                        </a:rPr>
                        <a:t>(-)</a:t>
                      </a:r>
                      <a:r>
                        <a:rPr sz="1300" spc="35" dirty="0">
                          <a:solidFill>
                            <a:srgbClr val="8C4F04"/>
                          </a:solidFill>
                          <a:latin typeface="Arial"/>
                          <a:cs typeface="Arial"/>
                        </a:rPr>
                        <a:t> </a:t>
                      </a:r>
                      <a:r>
                        <a:rPr sz="1300" dirty="0">
                          <a:solidFill>
                            <a:srgbClr val="8C4F04"/>
                          </a:solidFill>
                          <a:latin typeface="Arial"/>
                          <a:cs typeface="Arial"/>
                        </a:rPr>
                        <a:t>Ativo</a:t>
                      </a:r>
                      <a:r>
                        <a:rPr sz="1300" spc="114" dirty="0">
                          <a:solidFill>
                            <a:srgbClr val="8C4F04"/>
                          </a:solidFill>
                          <a:latin typeface="Arial"/>
                          <a:cs typeface="Arial"/>
                        </a:rPr>
                        <a:t> </a:t>
                      </a:r>
                      <a:r>
                        <a:rPr sz="1300" spc="-10" dirty="0">
                          <a:solidFill>
                            <a:srgbClr val="8C4F04"/>
                          </a:solidFill>
                          <a:latin typeface="Arial"/>
                          <a:cs typeface="Arial"/>
                        </a:rPr>
                        <a:t>Financeiro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31.497,46</a:t>
                      </a:r>
                      <a:endParaRPr sz="130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54.268,77</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1235" y="9609766"/>
            <a:ext cx="56343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25" dirty="0">
                <a:solidFill>
                  <a:srgbClr val="646363"/>
                </a:solidFill>
                <a:latin typeface="Century Gothic"/>
                <a:cs typeface="Century Gothic"/>
              </a:rPr>
              <a:t>55</a:t>
            </a:r>
            <a:endParaRPr sz="1200">
              <a:latin typeface="Century Gothic"/>
              <a:cs typeface="Century Gothic"/>
            </a:endParaRPr>
          </a:p>
        </p:txBody>
      </p:sp>
      <p:sp>
        <p:nvSpPr>
          <p:cNvPr id="3" name="object 3"/>
          <p:cNvSpPr txBox="1"/>
          <p:nvPr/>
        </p:nvSpPr>
        <p:spPr>
          <a:xfrm>
            <a:off x="1235659" y="1811461"/>
            <a:ext cx="10946765" cy="1271502"/>
          </a:xfrm>
          <a:prstGeom prst="rect">
            <a:avLst/>
          </a:prstGeom>
        </p:spPr>
        <p:txBody>
          <a:bodyPr vert="horz" wrap="square" lIns="0" tIns="116205" rIns="0" bIns="0" rtlCol="0">
            <a:spAutoFit/>
          </a:bodyPr>
          <a:lstStyle/>
          <a:p>
            <a:pPr marL="12700">
              <a:lnSpc>
                <a:spcPct val="100000"/>
              </a:lnSpc>
              <a:spcBef>
                <a:spcPts val="915"/>
              </a:spcBef>
              <a:tabLst>
                <a:tab pos="436880" algn="l"/>
              </a:tabLst>
            </a:pPr>
            <a:r>
              <a:rPr sz="1800" spc="105" dirty="0">
                <a:solidFill>
                  <a:srgbClr val="8C4F04"/>
                </a:solidFill>
                <a:latin typeface="Century Gothic"/>
                <a:cs typeface="Century Gothic"/>
              </a:rPr>
              <a:t>k)</a:t>
            </a:r>
            <a:r>
              <a:rPr sz="1800" dirty="0">
                <a:solidFill>
                  <a:srgbClr val="8C4F04"/>
                </a:solidFill>
                <a:latin typeface="Century Gothic"/>
                <a:cs typeface="Century Gothic"/>
              </a:rPr>
              <a:t>	Resultado</a:t>
            </a:r>
            <a:r>
              <a:rPr sz="1800" spc="370" dirty="0">
                <a:solidFill>
                  <a:srgbClr val="8C4F04"/>
                </a:solidFill>
                <a:latin typeface="Century Gothic"/>
                <a:cs typeface="Century Gothic"/>
              </a:rPr>
              <a:t> </a:t>
            </a:r>
            <a:r>
              <a:rPr sz="1800" spc="-10" dirty="0">
                <a:solidFill>
                  <a:srgbClr val="8C4F04"/>
                </a:solidFill>
                <a:latin typeface="Century Gothic"/>
                <a:cs typeface="Century Gothic"/>
              </a:rPr>
              <a:t>Orçamentário</a:t>
            </a:r>
            <a:endParaRPr sz="1800" dirty="0">
              <a:latin typeface="Century Gothic"/>
              <a:cs typeface="Century Gothic"/>
            </a:endParaRPr>
          </a:p>
          <a:p>
            <a:pPr marL="429259" marR="5715" indent="-635">
              <a:lnSpc>
                <a:spcPct val="100000"/>
              </a:lnSpc>
              <a:spcBef>
                <a:spcPts val="580"/>
              </a:spcBef>
            </a:pPr>
            <a:r>
              <a:rPr sz="1300" dirty="0">
                <a:solidFill>
                  <a:srgbClr val="8C4F04"/>
                </a:solidFill>
                <a:latin typeface="Century Gothic"/>
                <a:cs typeface="Century Gothic"/>
              </a:rPr>
              <a:t>O</a:t>
            </a:r>
            <a:r>
              <a:rPr sz="1300" spc="145" dirty="0">
                <a:solidFill>
                  <a:srgbClr val="8C4F04"/>
                </a:solidFill>
                <a:latin typeface="Century Gothic"/>
                <a:cs typeface="Century Gothic"/>
              </a:rPr>
              <a:t> </a:t>
            </a:r>
            <a:r>
              <a:rPr sz="1300" dirty="0">
                <a:solidFill>
                  <a:srgbClr val="8C4F04"/>
                </a:solidFill>
                <a:latin typeface="Century Gothic"/>
                <a:cs typeface="Century Gothic"/>
              </a:rPr>
              <a:t>resultado</a:t>
            </a:r>
            <a:r>
              <a:rPr sz="1300" spc="145" dirty="0">
                <a:solidFill>
                  <a:srgbClr val="8C4F04"/>
                </a:solidFill>
                <a:latin typeface="Century Gothic"/>
                <a:cs typeface="Century Gothic"/>
              </a:rPr>
              <a:t> </a:t>
            </a:r>
            <a:r>
              <a:rPr sz="1300" dirty="0">
                <a:solidFill>
                  <a:srgbClr val="8C4F04"/>
                </a:solidFill>
                <a:latin typeface="Century Gothic"/>
                <a:cs typeface="Century Gothic"/>
              </a:rPr>
              <a:t>orçamentário</a:t>
            </a:r>
            <a:r>
              <a:rPr sz="1300" spc="145" dirty="0">
                <a:solidFill>
                  <a:srgbClr val="8C4F04"/>
                </a:solidFill>
                <a:latin typeface="Century Gothic"/>
                <a:cs typeface="Century Gothic"/>
              </a:rPr>
              <a:t> </a:t>
            </a:r>
            <a:r>
              <a:rPr sz="1300" dirty="0">
                <a:solidFill>
                  <a:srgbClr val="8C4F04"/>
                </a:solidFill>
                <a:latin typeface="Century Gothic"/>
                <a:cs typeface="Century Gothic"/>
              </a:rPr>
              <a:t>corresponde</a:t>
            </a:r>
            <a:r>
              <a:rPr sz="1300" spc="145" dirty="0">
                <a:solidFill>
                  <a:srgbClr val="8C4F04"/>
                </a:solidFill>
                <a:latin typeface="Century Gothic"/>
                <a:cs typeface="Century Gothic"/>
              </a:rPr>
              <a:t> </a:t>
            </a:r>
            <a:r>
              <a:rPr sz="1300" dirty="0">
                <a:solidFill>
                  <a:srgbClr val="8C4F04"/>
                </a:solidFill>
                <a:latin typeface="Century Gothic"/>
                <a:cs typeface="Century Gothic"/>
              </a:rPr>
              <a:t>à</a:t>
            </a:r>
            <a:r>
              <a:rPr sz="1300" spc="145" dirty="0">
                <a:solidFill>
                  <a:srgbClr val="8C4F04"/>
                </a:solidFill>
                <a:latin typeface="Century Gothic"/>
                <a:cs typeface="Century Gothic"/>
              </a:rPr>
              <a:t> </a:t>
            </a:r>
            <a:r>
              <a:rPr sz="1300" dirty="0">
                <a:solidFill>
                  <a:srgbClr val="8C4F04"/>
                </a:solidFill>
                <a:latin typeface="Century Gothic"/>
                <a:cs typeface="Century Gothic"/>
              </a:rPr>
              <a:t>diferença</a:t>
            </a:r>
            <a:r>
              <a:rPr sz="1300" spc="145" dirty="0">
                <a:solidFill>
                  <a:srgbClr val="8C4F04"/>
                </a:solidFill>
                <a:latin typeface="Century Gothic"/>
                <a:cs typeface="Century Gothic"/>
              </a:rPr>
              <a:t> </a:t>
            </a:r>
            <a:r>
              <a:rPr sz="1300" dirty="0">
                <a:solidFill>
                  <a:srgbClr val="8C4F04"/>
                </a:solidFill>
                <a:latin typeface="Century Gothic"/>
                <a:cs typeface="Century Gothic"/>
              </a:rPr>
              <a:t>entre</a:t>
            </a:r>
            <a:r>
              <a:rPr sz="1300" spc="145" dirty="0">
                <a:solidFill>
                  <a:srgbClr val="8C4F04"/>
                </a:solidFill>
                <a:latin typeface="Century Gothic"/>
                <a:cs typeface="Century Gothic"/>
              </a:rPr>
              <a:t> </a:t>
            </a:r>
            <a:r>
              <a:rPr sz="1300" dirty="0">
                <a:solidFill>
                  <a:srgbClr val="8C4F04"/>
                </a:solidFill>
                <a:latin typeface="Century Gothic"/>
                <a:cs typeface="Century Gothic"/>
              </a:rPr>
              <a:t>as</a:t>
            </a:r>
            <a:r>
              <a:rPr sz="1300" spc="145" dirty="0">
                <a:solidFill>
                  <a:srgbClr val="8C4F04"/>
                </a:solidFill>
                <a:latin typeface="Century Gothic"/>
                <a:cs typeface="Century Gothic"/>
              </a:rPr>
              <a:t> </a:t>
            </a:r>
            <a:r>
              <a:rPr sz="1300" dirty="0">
                <a:solidFill>
                  <a:srgbClr val="8C4F04"/>
                </a:solidFill>
                <a:latin typeface="Century Gothic"/>
                <a:cs typeface="Century Gothic"/>
              </a:rPr>
              <a:t>receitas</a:t>
            </a:r>
            <a:r>
              <a:rPr sz="1300" spc="145" dirty="0">
                <a:solidFill>
                  <a:srgbClr val="8C4F04"/>
                </a:solidFill>
                <a:latin typeface="Century Gothic"/>
                <a:cs typeface="Century Gothic"/>
              </a:rPr>
              <a:t> </a:t>
            </a:r>
            <a:r>
              <a:rPr sz="1300" spc="-25" dirty="0">
                <a:solidFill>
                  <a:srgbClr val="8C4F04"/>
                </a:solidFill>
                <a:latin typeface="Century Gothic"/>
                <a:cs typeface="Century Gothic"/>
              </a:rPr>
              <a:t>arrecadadas</a:t>
            </a:r>
            <a:r>
              <a:rPr sz="1300" spc="145" dirty="0">
                <a:solidFill>
                  <a:srgbClr val="8C4F04"/>
                </a:solidFill>
                <a:latin typeface="Century Gothic"/>
                <a:cs typeface="Century Gothic"/>
              </a:rPr>
              <a:t> </a:t>
            </a:r>
            <a:r>
              <a:rPr sz="1300" dirty="0">
                <a:solidFill>
                  <a:srgbClr val="8C4F04"/>
                </a:solidFill>
                <a:latin typeface="Century Gothic"/>
                <a:cs typeface="Century Gothic"/>
              </a:rPr>
              <a:t>e</a:t>
            </a:r>
            <a:r>
              <a:rPr sz="1300" spc="145" dirty="0">
                <a:solidFill>
                  <a:srgbClr val="8C4F04"/>
                </a:solidFill>
                <a:latin typeface="Century Gothic"/>
                <a:cs typeface="Century Gothic"/>
              </a:rPr>
              <a:t> </a:t>
            </a:r>
            <a:r>
              <a:rPr sz="1300" dirty="0">
                <a:solidFill>
                  <a:srgbClr val="8C4F04"/>
                </a:solidFill>
                <a:latin typeface="Century Gothic"/>
                <a:cs typeface="Century Gothic"/>
              </a:rPr>
              <a:t>as</a:t>
            </a:r>
            <a:r>
              <a:rPr sz="1300" spc="145" dirty="0">
                <a:solidFill>
                  <a:srgbClr val="8C4F04"/>
                </a:solidFill>
                <a:latin typeface="Century Gothic"/>
                <a:cs typeface="Century Gothic"/>
              </a:rPr>
              <a:t> </a:t>
            </a:r>
            <a:r>
              <a:rPr sz="1300" dirty="0">
                <a:solidFill>
                  <a:srgbClr val="8C4F04"/>
                </a:solidFill>
                <a:latin typeface="Century Gothic"/>
                <a:cs typeface="Century Gothic"/>
              </a:rPr>
              <a:t>despesas</a:t>
            </a:r>
            <a:r>
              <a:rPr sz="1300" spc="145" dirty="0">
                <a:solidFill>
                  <a:srgbClr val="8C4F04"/>
                </a:solidFill>
                <a:latin typeface="Century Gothic"/>
                <a:cs typeface="Century Gothic"/>
              </a:rPr>
              <a:t> </a:t>
            </a:r>
            <a:r>
              <a:rPr sz="1300" dirty="0">
                <a:solidFill>
                  <a:srgbClr val="8C4F04"/>
                </a:solidFill>
                <a:latin typeface="Century Gothic"/>
                <a:cs typeface="Century Gothic"/>
              </a:rPr>
              <a:t>empenhadas</a:t>
            </a:r>
            <a:r>
              <a:rPr sz="1300" spc="145" dirty="0">
                <a:solidFill>
                  <a:srgbClr val="8C4F04"/>
                </a:solidFill>
                <a:latin typeface="Century Gothic"/>
                <a:cs typeface="Century Gothic"/>
              </a:rPr>
              <a:t> </a:t>
            </a:r>
            <a:r>
              <a:rPr sz="1300" dirty="0">
                <a:solidFill>
                  <a:srgbClr val="8C4F04"/>
                </a:solidFill>
                <a:latin typeface="Century Gothic"/>
                <a:cs typeface="Century Gothic"/>
              </a:rPr>
              <a:t>e</a:t>
            </a:r>
            <a:r>
              <a:rPr sz="1300" spc="145" dirty="0">
                <a:solidFill>
                  <a:srgbClr val="8C4F04"/>
                </a:solidFill>
                <a:latin typeface="Century Gothic"/>
                <a:cs typeface="Century Gothic"/>
              </a:rPr>
              <a:t> </a:t>
            </a:r>
            <a:r>
              <a:rPr sz="1300" dirty="0">
                <a:solidFill>
                  <a:srgbClr val="8C4F04"/>
                </a:solidFill>
                <a:latin typeface="Century Gothic"/>
                <a:cs typeface="Century Gothic"/>
              </a:rPr>
              <a:t>liquidadas</a:t>
            </a:r>
            <a:r>
              <a:rPr sz="1300" spc="145" dirty="0">
                <a:solidFill>
                  <a:srgbClr val="8C4F04"/>
                </a:solidFill>
                <a:latin typeface="Century Gothic"/>
                <a:cs typeface="Century Gothic"/>
              </a:rPr>
              <a:t> </a:t>
            </a:r>
            <a:r>
              <a:rPr sz="1300" spc="-25" dirty="0">
                <a:solidFill>
                  <a:srgbClr val="8C4F04"/>
                </a:solidFill>
                <a:latin typeface="Century Gothic"/>
                <a:cs typeface="Century Gothic"/>
              </a:rPr>
              <a:t>no </a:t>
            </a:r>
            <a:r>
              <a:rPr sz="1300" spc="-10" dirty="0">
                <a:solidFill>
                  <a:srgbClr val="8C4F04"/>
                </a:solidFill>
                <a:latin typeface="Century Gothic"/>
                <a:cs typeface="Century Gothic"/>
              </a:rPr>
              <a:t>exercício.</a:t>
            </a:r>
            <a:endParaRPr sz="1300" dirty="0">
              <a:latin typeface="Century Gothic"/>
              <a:cs typeface="Century Gothic"/>
            </a:endParaRPr>
          </a:p>
          <a:p>
            <a:pPr marL="429895" marR="5080" indent="-1270">
              <a:lnSpc>
                <a:spcPct val="100000"/>
              </a:lnSpc>
            </a:pPr>
            <a:r>
              <a:rPr sz="1300" dirty="0">
                <a:solidFill>
                  <a:srgbClr val="8C4F04"/>
                </a:solidFill>
                <a:latin typeface="Century Gothic"/>
                <a:cs typeface="Century Gothic"/>
              </a:rPr>
              <a:t>Neste</a:t>
            </a:r>
            <a:r>
              <a:rPr sz="1300" spc="15" dirty="0">
                <a:solidFill>
                  <a:srgbClr val="8C4F04"/>
                </a:solidFill>
                <a:latin typeface="Century Gothic"/>
                <a:cs typeface="Century Gothic"/>
              </a:rPr>
              <a:t> </a:t>
            </a:r>
            <a:r>
              <a:rPr sz="1300" spc="-10" dirty="0">
                <a:solidFill>
                  <a:srgbClr val="8C4F04"/>
                </a:solidFill>
                <a:latin typeface="Century Gothic"/>
                <a:cs typeface="Century Gothic"/>
              </a:rPr>
              <a:t>exercício</a:t>
            </a:r>
            <a:r>
              <a:rPr sz="1300" spc="15" dirty="0">
                <a:solidFill>
                  <a:srgbClr val="8C4F04"/>
                </a:solidFill>
                <a:latin typeface="Century Gothic"/>
                <a:cs typeface="Century Gothic"/>
              </a:rPr>
              <a:t> </a:t>
            </a:r>
            <a:r>
              <a:rPr sz="1300" dirty="0">
                <a:solidFill>
                  <a:srgbClr val="8C4F04"/>
                </a:solidFill>
                <a:latin typeface="Century Gothic"/>
                <a:cs typeface="Century Gothic"/>
              </a:rPr>
              <a:t>doi</a:t>
            </a:r>
            <a:r>
              <a:rPr sz="1300" spc="15" dirty="0">
                <a:solidFill>
                  <a:srgbClr val="8C4F04"/>
                </a:solidFill>
                <a:latin typeface="Century Gothic"/>
                <a:cs typeface="Century Gothic"/>
              </a:rPr>
              <a:t> </a:t>
            </a:r>
            <a:r>
              <a:rPr sz="1300" dirty="0">
                <a:solidFill>
                  <a:srgbClr val="8C4F04"/>
                </a:solidFill>
                <a:latin typeface="Century Gothic"/>
                <a:cs typeface="Century Gothic"/>
              </a:rPr>
              <a:t>apresentado</a:t>
            </a:r>
            <a:r>
              <a:rPr sz="1300" spc="15" dirty="0">
                <a:solidFill>
                  <a:srgbClr val="8C4F04"/>
                </a:solidFill>
                <a:latin typeface="Century Gothic"/>
                <a:cs typeface="Century Gothic"/>
              </a:rPr>
              <a:t> </a:t>
            </a:r>
            <a:r>
              <a:rPr sz="1300" spc="110" dirty="0">
                <a:solidFill>
                  <a:srgbClr val="8C4F04"/>
                </a:solidFill>
                <a:latin typeface="Century Gothic"/>
                <a:cs typeface="Century Gothic"/>
              </a:rPr>
              <a:t>um</a:t>
            </a:r>
            <a:r>
              <a:rPr sz="1300" spc="15" dirty="0">
                <a:solidFill>
                  <a:srgbClr val="8C4F04"/>
                </a:solidFill>
                <a:latin typeface="Century Gothic"/>
                <a:cs typeface="Century Gothic"/>
              </a:rPr>
              <a:t> </a:t>
            </a:r>
            <a:r>
              <a:rPr sz="1300" dirty="0">
                <a:solidFill>
                  <a:srgbClr val="8C4F04"/>
                </a:solidFill>
                <a:latin typeface="Century Gothic"/>
                <a:cs typeface="Century Gothic"/>
              </a:rPr>
              <a:t>superávit</a:t>
            </a:r>
            <a:r>
              <a:rPr sz="1300" spc="15" dirty="0">
                <a:solidFill>
                  <a:srgbClr val="8C4F04"/>
                </a:solidFill>
                <a:latin typeface="Century Gothic"/>
                <a:cs typeface="Century Gothic"/>
              </a:rPr>
              <a:t> </a:t>
            </a:r>
            <a:r>
              <a:rPr sz="1300" dirty="0">
                <a:solidFill>
                  <a:srgbClr val="8C4F04"/>
                </a:solidFill>
                <a:latin typeface="Century Gothic"/>
                <a:cs typeface="Century Gothic"/>
              </a:rPr>
              <a:t>orçamentário</a:t>
            </a:r>
            <a:r>
              <a:rPr sz="1300" spc="15" dirty="0">
                <a:solidFill>
                  <a:srgbClr val="8C4F04"/>
                </a:solidFill>
                <a:latin typeface="Century Gothic"/>
                <a:cs typeface="Century Gothic"/>
              </a:rPr>
              <a:t> </a:t>
            </a:r>
            <a:r>
              <a:rPr sz="1300" spc="-50" dirty="0">
                <a:solidFill>
                  <a:srgbClr val="8C4F04"/>
                </a:solidFill>
                <a:latin typeface="Century Gothic"/>
                <a:cs typeface="Century Gothic"/>
              </a:rPr>
              <a:t>de</a:t>
            </a:r>
            <a:r>
              <a:rPr sz="1300" spc="15" dirty="0">
                <a:solidFill>
                  <a:srgbClr val="8C4F04"/>
                </a:solidFill>
                <a:latin typeface="Century Gothic"/>
                <a:cs typeface="Century Gothic"/>
              </a:rPr>
              <a:t> </a:t>
            </a:r>
            <a:r>
              <a:rPr sz="1300" spc="110" dirty="0">
                <a:solidFill>
                  <a:srgbClr val="8C4F04"/>
                </a:solidFill>
                <a:latin typeface="Century Gothic"/>
                <a:cs typeface="Century Gothic"/>
              </a:rPr>
              <a:t>R$</a:t>
            </a:r>
            <a:r>
              <a:rPr sz="1300" spc="15" dirty="0">
                <a:solidFill>
                  <a:srgbClr val="8C4F04"/>
                </a:solidFill>
                <a:latin typeface="Century Gothic"/>
                <a:cs typeface="Century Gothic"/>
              </a:rPr>
              <a:t> </a:t>
            </a:r>
            <a:r>
              <a:rPr lang="pt-BR" sz="1300" spc="-10" dirty="0">
                <a:solidFill>
                  <a:srgbClr val="8C4F04"/>
                </a:solidFill>
                <a:latin typeface="Century Gothic"/>
                <a:cs typeface="Century Gothic"/>
              </a:rPr>
              <a:t>89.429,95 </a:t>
            </a:r>
            <a:r>
              <a:rPr sz="1300" spc="-10" dirty="0">
                <a:solidFill>
                  <a:srgbClr val="8C4F04"/>
                </a:solidFill>
                <a:latin typeface="Century Gothic"/>
                <a:cs typeface="Century Gothic"/>
              </a:rPr>
              <a:t>(</a:t>
            </a:r>
            <a:r>
              <a:rPr lang="pt-BR" sz="1300" spc="-10" dirty="0">
                <a:solidFill>
                  <a:srgbClr val="8C4F04"/>
                </a:solidFill>
                <a:latin typeface="Century Gothic"/>
                <a:cs typeface="Century Gothic"/>
              </a:rPr>
              <a:t>oitenta e nove mil quatrocentos e vinte e nove reais e noventa e cinco centavos</a:t>
            </a:r>
            <a:r>
              <a:rPr sz="1300" spc="-25" dirty="0">
                <a:solidFill>
                  <a:srgbClr val="8C4F04"/>
                </a:solidFill>
                <a:latin typeface="Century Gothic"/>
                <a:cs typeface="Century Gothic"/>
              </a:rPr>
              <a:t>),</a:t>
            </a:r>
            <a:r>
              <a:rPr sz="1300" spc="-10" dirty="0">
                <a:solidFill>
                  <a:srgbClr val="8C4F04"/>
                </a:solidFill>
                <a:latin typeface="Century Gothic"/>
                <a:cs typeface="Century Gothic"/>
              </a:rPr>
              <a:t> </a:t>
            </a:r>
            <a:r>
              <a:rPr sz="1300" dirty="0">
                <a:solidFill>
                  <a:srgbClr val="8C4F04"/>
                </a:solidFill>
                <a:latin typeface="Century Gothic"/>
                <a:cs typeface="Century Gothic"/>
              </a:rPr>
              <a:t>foi</a:t>
            </a:r>
            <a:r>
              <a:rPr sz="1300" spc="-5" dirty="0">
                <a:solidFill>
                  <a:srgbClr val="8C4F04"/>
                </a:solidFill>
                <a:latin typeface="Century Gothic"/>
                <a:cs typeface="Century Gothic"/>
              </a:rPr>
              <a:t> </a:t>
            </a:r>
            <a:r>
              <a:rPr sz="1300" dirty="0">
                <a:solidFill>
                  <a:srgbClr val="8C4F04"/>
                </a:solidFill>
                <a:latin typeface="Century Gothic"/>
                <a:cs typeface="Century Gothic"/>
              </a:rPr>
              <a:t>extraído</a:t>
            </a:r>
            <a:r>
              <a:rPr sz="1300" spc="-10" dirty="0">
                <a:solidFill>
                  <a:srgbClr val="8C4F04"/>
                </a:solidFill>
                <a:latin typeface="Century Gothic"/>
                <a:cs typeface="Century Gothic"/>
              </a:rPr>
              <a:t> </a:t>
            </a:r>
            <a:r>
              <a:rPr sz="1300" dirty="0">
                <a:solidFill>
                  <a:srgbClr val="8C4F04"/>
                </a:solidFill>
                <a:latin typeface="Century Gothic"/>
                <a:cs typeface="Century Gothic"/>
              </a:rPr>
              <a:t>com</a:t>
            </a:r>
            <a:r>
              <a:rPr sz="1300" spc="-5" dirty="0">
                <a:solidFill>
                  <a:srgbClr val="8C4F04"/>
                </a:solidFill>
                <a:latin typeface="Century Gothic"/>
                <a:cs typeface="Century Gothic"/>
              </a:rPr>
              <a:t> </a:t>
            </a:r>
            <a:r>
              <a:rPr sz="1300" spc="-10" dirty="0">
                <a:solidFill>
                  <a:srgbClr val="8C4F04"/>
                </a:solidFill>
                <a:latin typeface="Century Gothic"/>
                <a:cs typeface="Century Gothic"/>
              </a:rPr>
              <a:t>base </a:t>
            </a:r>
            <a:r>
              <a:rPr sz="1300" dirty="0">
                <a:solidFill>
                  <a:srgbClr val="8C4F04"/>
                </a:solidFill>
                <a:latin typeface="Century Gothic"/>
                <a:cs typeface="Century Gothic"/>
              </a:rPr>
              <a:t>no</a:t>
            </a:r>
            <a:r>
              <a:rPr sz="1300" spc="-5" dirty="0">
                <a:solidFill>
                  <a:srgbClr val="8C4F04"/>
                </a:solidFill>
                <a:latin typeface="Century Gothic"/>
                <a:cs typeface="Century Gothic"/>
              </a:rPr>
              <a:t> </a:t>
            </a:r>
            <a:r>
              <a:rPr sz="1300" spc="55" dirty="0">
                <a:solidFill>
                  <a:srgbClr val="8C4F04"/>
                </a:solidFill>
                <a:latin typeface="Century Gothic"/>
                <a:cs typeface="Century Gothic"/>
              </a:rPr>
              <a:t>subsistema</a:t>
            </a:r>
            <a:r>
              <a:rPr sz="1300" spc="-10" dirty="0">
                <a:solidFill>
                  <a:srgbClr val="8C4F04"/>
                </a:solidFill>
                <a:latin typeface="Century Gothic"/>
                <a:cs typeface="Century Gothic"/>
              </a:rPr>
              <a:t> orçamentário.</a:t>
            </a:r>
            <a:endParaRPr sz="1300" dirty="0">
              <a:latin typeface="Century Gothic"/>
              <a:cs typeface="Century Gothic"/>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1590">
              <a:lnSpc>
                <a:spcPct val="100000"/>
              </a:lnSpc>
              <a:spcBef>
                <a:spcPts val="100"/>
              </a:spcBef>
              <a:tabLst>
                <a:tab pos="1097280" algn="l"/>
              </a:tabLst>
            </a:pPr>
            <a:r>
              <a:rPr sz="4500" spc="-15" baseline="2777" dirty="0">
                <a:solidFill>
                  <a:srgbClr val="8C4F04"/>
                </a:solidFill>
              </a:rPr>
              <a:t>4.10.</a:t>
            </a:r>
            <a:r>
              <a:rPr sz="4500" baseline="2777" dirty="0">
                <a:solidFill>
                  <a:srgbClr val="8C4F04"/>
                </a:solidFill>
              </a:rPr>
              <a:t>	</a:t>
            </a:r>
            <a:r>
              <a:rPr sz="2600" spc="125" dirty="0">
                <a:solidFill>
                  <a:srgbClr val="8C4F04"/>
                </a:solidFill>
              </a:rPr>
              <a:t>Notas</a:t>
            </a:r>
            <a:r>
              <a:rPr sz="2600" spc="-25" dirty="0">
                <a:solidFill>
                  <a:srgbClr val="8C4F04"/>
                </a:solidFill>
              </a:rPr>
              <a:t> </a:t>
            </a:r>
            <a:r>
              <a:rPr sz="2600" spc="110" dirty="0">
                <a:solidFill>
                  <a:srgbClr val="8C4F04"/>
                </a:solidFill>
              </a:rPr>
              <a:t>Explicativas</a:t>
            </a:r>
            <a:endParaRPr sz="2600"/>
          </a:p>
        </p:txBody>
      </p:sp>
      <p:sp>
        <p:nvSpPr>
          <p:cNvPr id="5" name="object 5"/>
          <p:cNvSpPr/>
          <p:nvPr/>
        </p:nvSpPr>
        <p:spPr>
          <a:xfrm>
            <a:off x="0" y="1460817"/>
            <a:ext cx="3231515" cy="55880"/>
          </a:xfrm>
          <a:custGeom>
            <a:avLst/>
            <a:gdLst/>
            <a:ahLst/>
            <a:cxnLst/>
            <a:rect l="l" t="t" r="r" b="b"/>
            <a:pathLst>
              <a:path w="3231515" h="55880">
                <a:moveTo>
                  <a:pt x="3230994" y="0"/>
                </a:moveTo>
                <a:lnTo>
                  <a:pt x="0" y="0"/>
                </a:lnTo>
                <a:lnTo>
                  <a:pt x="0" y="55854"/>
                </a:lnTo>
                <a:lnTo>
                  <a:pt x="3230994" y="55854"/>
                </a:lnTo>
                <a:lnTo>
                  <a:pt x="3230994" y="0"/>
                </a:lnTo>
                <a:close/>
              </a:path>
            </a:pathLst>
          </a:custGeom>
          <a:solidFill>
            <a:srgbClr val="8C4F04"/>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4154460652"/>
              </p:ext>
            </p:extLst>
          </p:nvPr>
        </p:nvGraphicFramePr>
        <p:xfrm>
          <a:off x="3727373" y="3313874"/>
          <a:ext cx="6377304" cy="918845"/>
        </p:xfrm>
        <a:graphic>
          <a:graphicData uri="http://schemas.openxmlformats.org/drawingml/2006/table">
            <a:tbl>
              <a:tblPr firstRow="1" bandRow="1">
                <a:tableStyleId>{2D5ABB26-0587-4C30-8999-92F81FD0307C}</a:tableStyleId>
              </a:tblPr>
              <a:tblGrid>
                <a:gridCol w="2704465">
                  <a:extLst>
                    <a:ext uri="{9D8B030D-6E8A-4147-A177-3AD203B41FA5}">
                      <a16:colId xmlns:a16="http://schemas.microsoft.com/office/drawing/2014/main" val="20000"/>
                    </a:ext>
                  </a:extLst>
                </a:gridCol>
                <a:gridCol w="1836419">
                  <a:extLst>
                    <a:ext uri="{9D8B030D-6E8A-4147-A177-3AD203B41FA5}">
                      <a16:colId xmlns:a16="http://schemas.microsoft.com/office/drawing/2014/main" val="20001"/>
                    </a:ext>
                  </a:extLst>
                </a:gridCol>
                <a:gridCol w="1836420">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a:t>
                      </a:r>
                      <a:r>
                        <a:rPr lang="pt-BR" sz="1300" b="1" spc="-20" dirty="0">
                          <a:solidFill>
                            <a:srgbClr val="FFFFFF"/>
                          </a:solidFill>
                          <a:latin typeface="Arial"/>
                          <a:cs typeface="Arial"/>
                        </a:rPr>
                        <a:t>3</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2410">
                <a:tc>
                  <a:txBody>
                    <a:bodyPr/>
                    <a:lstStyle/>
                    <a:p>
                      <a:pPr marL="50165">
                        <a:lnSpc>
                          <a:spcPct val="100000"/>
                        </a:lnSpc>
                        <a:spcBef>
                          <a:spcPts val="45"/>
                        </a:spcBef>
                      </a:pPr>
                      <a:r>
                        <a:rPr sz="1300" b="1" dirty="0">
                          <a:solidFill>
                            <a:srgbClr val="8C4F04"/>
                          </a:solidFill>
                          <a:latin typeface="Arial"/>
                          <a:cs typeface="Arial"/>
                        </a:rPr>
                        <a:t>Resultado</a:t>
                      </a:r>
                      <a:r>
                        <a:rPr sz="1300" b="1" spc="185" dirty="0">
                          <a:solidFill>
                            <a:srgbClr val="8C4F04"/>
                          </a:solidFill>
                          <a:latin typeface="Arial"/>
                          <a:cs typeface="Arial"/>
                        </a:rPr>
                        <a:t> </a:t>
                      </a:r>
                      <a:r>
                        <a:rPr sz="1300" b="1" spc="-10" dirty="0">
                          <a:solidFill>
                            <a:srgbClr val="8C4F04"/>
                          </a:solidFill>
                          <a:latin typeface="Arial"/>
                          <a:cs typeface="Arial"/>
                        </a:rPr>
                        <a:t>Orçamentário</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b="1" spc="-10" dirty="0">
                          <a:solidFill>
                            <a:srgbClr val="8C4F04"/>
                          </a:solidFill>
                          <a:latin typeface="Arial"/>
                          <a:cs typeface="Arial"/>
                        </a:rPr>
                        <a:t>89.429,95</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97.622,23</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8C4F04"/>
                          </a:solidFill>
                          <a:latin typeface="Arial"/>
                          <a:cs typeface="Arial"/>
                        </a:rPr>
                        <a:t>Receitas</a:t>
                      </a:r>
                      <a:r>
                        <a:rPr sz="1300" spc="170" dirty="0">
                          <a:solidFill>
                            <a:srgbClr val="8C4F04"/>
                          </a:solidFill>
                          <a:latin typeface="Arial"/>
                          <a:cs typeface="Arial"/>
                        </a:rPr>
                        <a:t> </a:t>
                      </a:r>
                      <a:r>
                        <a:rPr sz="1300" spc="-10" dirty="0">
                          <a:solidFill>
                            <a:srgbClr val="8C4F04"/>
                          </a:solidFill>
                          <a:latin typeface="Arial"/>
                          <a:cs typeface="Arial"/>
                        </a:rPr>
                        <a:t>(corrente+capital)</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1.</a:t>
                      </a:r>
                      <a:r>
                        <a:rPr lang="pt-BR" sz="1300" spc="-10" dirty="0">
                          <a:solidFill>
                            <a:srgbClr val="8C4F04"/>
                          </a:solidFill>
                          <a:latin typeface="Arial"/>
                          <a:cs typeface="Arial"/>
                        </a:rPr>
                        <a:t>969.937</a:t>
                      </a:r>
                      <a:r>
                        <a:rPr sz="1300" spc="-10" dirty="0">
                          <a:solidFill>
                            <a:srgbClr val="8C4F04"/>
                          </a:solidFill>
                          <a:latin typeface="Arial"/>
                          <a:cs typeface="Arial"/>
                        </a:rPr>
                        <a:t>,0</a:t>
                      </a:r>
                      <a:r>
                        <a:rPr lang="pt-BR" sz="1300" spc="-10" dirty="0">
                          <a:solidFill>
                            <a:srgbClr val="8C4F04"/>
                          </a:solidFill>
                          <a:latin typeface="Arial"/>
                          <a:cs typeface="Arial"/>
                        </a:rPr>
                        <a:t>0</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8C4F04"/>
                          </a:solidFill>
                          <a:latin typeface="Arial"/>
                          <a:cs typeface="Arial"/>
                        </a:rPr>
                        <a:t>4.175.019,78</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165">
                        <a:lnSpc>
                          <a:spcPct val="100000"/>
                        </a:lnSpc>
                        <a:spcBef>
                          <a:spcPts val="45"/>
                        </a:spcBef>
                      </a:pPr>
                      <a:r>
                        <a:rPr sz="1300" dirty="0">
                          <a:solidFill>
                            <a:srgbClr val="8C4F04"/>
                          </a:solidFill>
                          <a:latin typeface="Arial"/>
                          <a:cs typeface="Arial"/>
                        </a:rPr>
                        <a:t>Despesas</a:t>
                      </a:r>
                      <a:r>
                        <a:rPr sz="1300" spc="165" dirty="0">
                          <a:solidFill>
                            <a:srgbClr val="8C4F04"/>
                          </a:solidFill>
                          <a:latin typeface="Arial"/>
                          <a:cs typeface="Arial"/>
                        </a:rPr>
                        <a:t> </a:t>
                      </a:r>
                      <a:r>
                        <a:rPr sz="1300" spc="-10" dirty="0">
                          <a:solidFill>
                            <a:srgbClr val="8C4F04"/>
                          </a:solidFill>
                          <a:latin typeface="Arial"/>
                          <a:cs typeface="Arial"/>
                        </a:rPr>
                        <a:t>(corrente+capital)</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1.</a:t>
                      </a:r>
                      <a:r>
                        <a:rPr lang="pt-BR" sz="1300" spc="-10" dirty="0">
                          <a:solidFill>
                            <a:srgbClr val="8C4F04"/>
                          </a:solidFill>
                          <a:latin typeface="Arial"/>
                          <a:cs typeface="Arial"/>
                        </a:rPr>
                        <a:t>880.507,05</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8C4F04"/>
                          </a:solidFill>
                          <a:latin typeface="Arial"/>
                          <a:cs typeface="Arial"/>
                        </a:rPr>
                        <a:t>4.077.397,55</a:t>
                      </a:r>
                      <a:endParaRPr sz="1300" dirty="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bl>
          </a:graphicData>
        </a:graphic>
      </p:graphicFrame>
      <p:sp>
        <p:nvSpPr>
          <p:cNvPr id="7" name="object 7"/>
          <p:cNvSpPr txBox="1"/>
          <p:nvPr/>
        </p:nvSpPr>
        <p:spPr>
          <a:xfrm>
            <a:off x="1235659" y="4502463"/>
            <a:ext cx="7183755" cy="675640"/>
          </a:xfrm>
          <a:prstGeom prst="rect">
            <a:avLst/>
          </a:prstGeom>
        </p:spPr>
        <p:txBody>
          <a:bodyPr vert="horz" wrap="square" lIns="0" tIns="116205" rIns="0" bIns="0" rtlCol="0">
            <a:spAutoFit/>
          </a:bodyPr>
          <a:lstStyle/>
          <a:p>
            <a:pPr marL="12700">
              <a:lnSpc>
                <a:spcPct val="100000"/>
              </a:lnSpc>
              <a:spcBef>
                <a:spcPts val="915"/>
              </a:spcBef>
              <a:tabLst>
                <a:tab pos="436880" algn="l"/>
              </a:tabLst>
            </a:pPr>
            <a:r>
              <a:rPr sz="1800" spc="50" dirty="0">
                <a:solidFill>
                  <a:srgbClr val="8C4F04"/>
                </a:solidFill>
                <a:latin typeface="Century Gothic"/>
                <a:cs typeface="Century Gothic"/>
              </a:rPr>
              <a:t>l)</a:t>
            </a:r>
            <a:r>
              <a:rPr sz="1800" dirty="0">
                <a:solidFill>
                  <a:srgbClr val="8C4F04"/>
                </a:solidFill>
                <a:latin typeface="Century Gothic"/>
                <a:cs typeface="Century Gothic"/>
              </a:rPr>
              <a:t>	</a:t>
            </a:r>
            <a:r>
              <a:rPr sz="1800" spc="130" dirty="0">
                <a:solidFill>
                  <a:srgbClr val="8C4F04"/>
                </a:solidFill>
                <a:latin typeface="Century Gothic"/>
                <a:cs typeface="Century Gothic"/>
              </a:rPr>
              <a:t>Bens</a:t>
            </a:r>
            <a:r>
              <a:rPr sz="1800" spc="-30" dirty="0">
                <a:solidFill>
                  <a:srgbClr val="8C4F04"/>
                </a:solidFill>
                <a:latin typeface="Century Gothic"/>
                <a:cs typeface="Century Gothic"/>
              </a:rPr>
              <a:t> </a:t>
            </a:r>
            <a:r>
              <a:rPr sz="1800" spc="65" dirty="0">
                <a:solidFill>
                  <a:srgbClr val="8C4F04"/>
                </a:solidFill>
                <a:latin typeface="Century Gothic"/>
                <a:cs typeface="Century Gothic"/>
              </a:rPr>
              <a:t>Patrimoniais</a:t>
            </a:r>
            <a:endParaRPr sz="1800">
              <a:latin typeface="Century Gothic"/>
              <a:cs typeface="Century Gothic"/>
            </a:endParaRPr>
          </a:p>
          <a:p>
            <a:pPr marL="429259">
              <a:lnSpc>
                <a:spcPct val="100000"/>
              </a:lnSpc>
              <a:spcBef>
                <a:spcPts val="580"/>
              </a:spcBef>
            </a:pPr>
            <a:r>
              <a:rPr sz="1300" spc="150" dirty="0">
                <a:solidFill>
                  <a:srgbClr val="8C4F04"/>
                </a:solidFill>
                <a:latin typeface="Century Gothic"/>
                <a:cs typeface="Century Gothic"/>
              </a:rPr>
              <a:t>Em </a:t>
            </a:r>
            <a:r>
              <a:rPr sz="1300" spc="55" dirty="0">
                <a:solidFill>
                  <a:srgbClr val="8C4F04"/>
                </a:solidFill>
                <a:latin typeface="Century Gothic"/>
                <a:cs typeface="Century Gothic"/>
              </a:rPr>
              <a:t>termos</a:t>
            </a:r>
            <a:r>
              <a:rPr sz="1300" spc="155" dirty="0">
                <a:solidFill>
                  <a:srgbClr val="8C4F04"/>
                </a:solidFill>
                <a:latin typeface="Century Gothic"/>
                <a:cs typeface="Century Gothic"/>
              </a:rPr>
              <a:t> </a:t>
            </a:r>
            <a:r>
              <a:rPr sz="1300" dirty="0">
                <a:solidFill>
                  <a:srgbClr val="8C4F04"/>
                </a:solidFill>
                <a:latin typeface="Century Gothic"/>
                <a:cs typeface="Century Gothic"/>
              </a:rPr>
              <a:t>monetários,</a:t>
            </a:r>
            <a:r>
              <a:rPr sz="1300" spc="150" dirty="0">
                <a:solidFill>
                  <a:srgbClr val="8C4F04"/>
                </a:solidFill>
                <a:latin typeface="Century Gothic"/>
                <a:cs typeface="Century Gothic"/>
              </a:rPr>
              <a:t> </a:t>
            </a:r>
            <a:r>
              <a:rPr sz="1300" dirty="0">
                <a:solidFill>
                  <a:srgbClr val="8C4F04"/>
                </a:solidFill>
                <a:latin typeface="Century Gothic"/>
                <a:cs typeface="Century Gothic"/>
              </a:rPr>
              <a:t>os</a:t>
            </a:r>
            <a:r>
              <a:rPr sz="1300" spc="155" dirty="0">
                <a:solidFill>
                  <a:srgbClr val="8C4F04"/>
                </a:solidFill>
                <a:latin typeface="Century Gothic"/>
                <a:cs typeface="Century Gothic"/>
              </a:rPr>
              <a:t> </a:t>
            </a:r>
            <a:r>
              <a:rPr sz="1300" dirty="0">
                <a:solidFill>
                  <a:srgbClr val="8C4F04"/>
                </a:solidFill>
                <a:latin typeface="Century Gothic"/>
                <a:cs typeface="Century Gothic"/>
              </a:rPr>
              <a:t>bens</a:t>
            </a:r>
            <a:r>
              <a:rPr sz="1300" spc="150" dirty="0">
                <a:solidFill>
                  <a:srgbClr val="8C4F04"/>
                </a:solidFill>
                <a:latin typeface="Century Gothic"/>
                <a:cs typeface="Century Gothic"/>
              </a:rPr>
              <a:t> </a:t>
            </a:r>
            <a:r>
              <a:rPr sz="1300" dirty="0">
                <a:solidFill>
                  <a:srgbClr val="8C4F04"/>
                </a:solidFill>
                <a:latin typeface="Century Gothic"/>
                <a:cs typeface="Century Gothic"/>
              </a:rPr>
              <a:t>patrimoniais</a:t>
            </a:r>
            <a:r>
              <a:rPr sz="1300" spc="155" dirty="0">
                <a:solidFill>
                  <a:srgbClr val="8C4F04"/>
                </a:solidFill>
                <a:latin typeface="Century Gothic"/>
                <a:cs typeface="Century Gothic"/>
              </a:rPr>
              <a:t> </a:t>
            </a:r>
            <a:r>
              <a:rPr sz="1300" dirty="0">
                <a:solidFill>
                  <a:srgbClr val="8C4F04"/>
                </a:solidFill>
                <a:latin typeface="Century Gothic"/>
                <a:cs typeface="Century Gothic"/>
              </a:rPr>
              <a:t>apresentam</a:t>
            </a:r>
            <a:r>
              <a:rPr sz="1300" spc="155" dirty="0">
                <a:solidFill>
                  <a:srgbClr val="8C4F04"/>
                </a:solidFill>
                <a:latin typeface="Century Gothic"/>
                <a:cs typeface="Century Gothic"/>
              </a:rPr>
              <a:t> </a:t>
            </a:r>
            <a:r>
              <a:rPr sz="1300" spc="-130" dirty="0">
                <a:solidFill>
                  <a:srgbClr val="8C4F04"/>
                </a:solidFill>
                <a:latin typeface="Century Gothic"/>
                <a:cs typeface="Century Gothic"/>
              </a:rPr>
              <a:t>a</a:t>
            </a:r>
            <a:r>
              <a:rPr sz="1300" spc="150" dirty="0">
                <a:solidFill>
                  <a:srgbClr val="8C4F04"/>
                </a:solidFill>
                <a:latin typeface="Century Gothic"/>
                <a:cs typeface="Century Gothic"/>
              </a:rPr>
              <a:t> </a:t>
            </a:r>
            <a:r>
              <a:rPr sz="1300" dirty="0">
                <a:solidFill>
                  <a:srgbClr val="8C4F04"/>
                </a:solidFill>
                <a:latin typeface="Century Gothic"/>
                <a:cs typeface="Century Gothic"/>
              </a:rPr>
              <a:t>seguinte</a:t>
            </a:r>
            <a:r>
              <a:rPr sz="1300" spc="155" dirty="0">
                <a:solidFill>
                  <a:srgbClr val="8C4F04"/>
                </a:solidFill>
                <a:latin typeface="Century Gothic"/>
                <a:cs typeface="Century Gothic"/>
              </a:rPr>
              <a:t> </a:t>
            </a:r>
            <a:r>
              <a:rPr sz="1300" spc="-10" dirty="0">
                <a:solidFill>
                  <a:srgbClr val="8C4F04"/>
                </a:solidFill>
                <a:latin typeface="Century Gothic"/>
                <a:cs typeface="Century Gothic"/>
              </a:rPr>
              <a:t>composição:</a:t>
            </a:r>
            <a:endParaRPr sz="1300">
              <a:latin typeface="Century Gothic"/>
              <a:cs typeface="Century Gothic"/>
            </a:endParaRPr>
          </a:p>
        </p:txBody>
      </p:sp>
      <p:graphicFrame>
        <p:nvGraphicFramePr>
          <p:cNvPr id="8" name="object 8"/>
          <p:cNvGraphicFramePr>
            <a:graphicFrameLocks noGrp="1"/>
          </p:cNvGraphicFramePr>
          <p:nvPr>
            <p:extLst>
              <p:ext uri="{D42A27DB-BD31-4B8C-83A1-F6EECF244321}">
                <p14:modId xmlns:p14="http://schemas.microsoft.com/office/powerpoint/2010/main" val="778381637"/>
              </p:ext>
            </p:extLst>
          </p:nvPr>
        </p:nvGraphicFramePr>
        <p:xfrm>
          <a:off x="3727373" y="5329872"/>
          <a:ext cx="6377304" cy="1151255"/>
        </p:xfrm>
        <a:graphic>
          <a:graphicData uri="http://schemas.openxmlformats.org/drawingml/2006/table">
            <a:tbl>
              <a:tblPr firstRow="1" bandRow="1">
                <a:tableStyleId>{2D5ABB26-0587-4C30-8999-92F81FD0307C}</a:tableStyleId>
              </a:tblPr>
              <a:tblGrid>
                <a:gridCol w="2704465">
                  <a:extLst>
                    <a:ext uri="{9D8B030D-6E8A-4147-A177-3AD203B41FA5}">
                      <a16:colId xmlns:a16="http://schemas.microsoft.com/office/drawing/2014/main" val="20000"/>
                    </a:ext>
                  </a:extLst>
                </a:gridCol>
                <a:gridCol w="1836419">
                  <a:extLst>
                    <a:ext uri="{9D8B030D-6E8A-4147-A177-3AD203B41FA5}">
                      <a16:colId xmlns:a16="http://schemas.microsoft.com/office/drawing/2014/main" val="20001"/>
                    </a:ext>
                  </a:extLst>
                </a:gridCol>
                <a:gridCol w="1836420">
                  <a:extLst>
                    <a:ext uri="{9D8B030D-6E8A-4147-A177-3AD203B41FA5}">
                      <a16:colId xmlns:a16="http://schemas.microsoft.com/office/drawing/2014/main" val="20002"/>
                    </a:ext>
                  </a:extLst>
                </a:gridCol>
              </a:tblGrid>
              <a:tr h="221615">
                <a:tc>
                  <a:txBody>
                    <a:bodyPr/>
                    <a:lstStyle/>
                    <a:p>
                      <a:pPr algn="ctr">
                        <a:lnSpc>
                          <a:spcPct val="100000"/>
                        </a:lnSpc>
                        <a:spcBef>
                          <a:spcPts val="45"/>
                        </a:spcBef>
                      </a:pPr>
                      <a:r>
                        <a:rPr sz="1300" b="1" spc="-10" dirty="0">
                          <a:solidFill>
                            <a:srgbClr val="FFFFFF"/>
                          </a:solidFill>
                          <a:latin typeface="Arial"/>
                          <a:cs typeface="Arial"/>
                        </a:rPr>
                        <a:t>TÍTULOS</a:t>
                      </a:r>
                      <a:endParaRPr sz="1300">
                        <a:latin typeface="Arial"/>
                        <a:cs typeface="Arial"/>
                      </a:endParaRPr>
                    </a:p>
                  </a:txBody>
                  <a:tcPr marL="0" marR="0" marT="5715" marB="0">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2021</a:t>
                      </a:r>
                      <a:endParaRPr sz="1300">
                        <a:latin typeface="Arial"/>
                        <a:cs typeface="Arial"/>
                      </a:endParaRPr>
                    </a:p>
                  </a:txBody>
                  <a:tcPr marL="0" marR="0" marT="5715" marB="0">
                    <a:lnL w="12700">
                      <a:solidFill>
                        <a:srgbClr val="FFFFFF"/>
                      </a:solidFill>
                      <a:prstDash val="solid"/>
                    </a:lnL>
                    <a:lnR w="12700">
                      <a:solidFill>
                        <a:srgbClr val="FFFFFF"/>
                      </a:solidFill>
                      <a:prstDash val="solid"/>
                    </a:lnR>
                    <a:solidFill>
                      <a:srgbClr val="8C4F04"/>
                    </a:solidFill>
                  </a:tcPr>
                </a:tc>
                <a:tc>
                  <a:txBody>
                    <a:bodyPr/>
                    <a:lstStyle/>
                    <a:p>
                      <a:pPr algn="ctr">
                        <a:lnSpc>
                          <a:spcPct val="100000"/>
                        </a:lnSpc>
                        <a:spcBef>
                          <a:spcPts val="45"/>
                        </a:spcBef>
                      </a:pPr>
                      <a:r>
                        <a:rPr sz="1300" b="1" spc="-20" dirty="0">
                          <a:solidFill>
                            <a:srgbClr val="FFFFFF"/>
                          </a:solidFill>
                          <a:latin typeface="Arial"/>
                          <a:cs typeface="Arial"/>
                        </a:rPr>
                        <a:t>2022</a:t>
                      </a:r>
                      <a:endParaRPr sz="1300">
                        <a:latin typeface="Arial"/>
                        <a:cs typeface="Arial"/>
                      </a:endParaRPr>
                    </a:p>
                  </a:txBody>
                  <a:tcPr marL="0" marR="0" marT="5715" marB="0">
                    <a:lnL w="12700">
                      <a:solidFill>
                        <a:srgbClr val="FFFFFF"/>
                      </a:solidFill>
                      <a:prstDash val="solid"/>
                    </a:lnL>
                    <a:solidFill>
                      <a:srgbClr val="8C4F04"/>
                    </a:solidFill>
                  </a:tcPr>
                </a:tc>
                <a:extLst>
                  <a:ext uri="{0D108BD9-81ED-4DB2-BD59-A6C34878D82A}">
                    <a16:rowId xmlns:a16="http://schemas.microsoft.com/office/drawing/2014/main" val="10000"/>
                  </a:ext>
                </a:extLst>
              </a:tr>
              <a:tr h="232410">
                <a:tc>
                  <a:txBody>
                    <a:bodyPr/>
                    <a:lstStyle/>
                    <a:p>
                      <a:pPr marL="50165">
                        <a:lnSpc>
                          <a:spcPct val="100000"/>
                        </a:lnSpc>
                        <a:spcBef>
                          <a:spcPts val="45"/>
                        </a:spcBef>
                      </a:pPr>
                      <a:r>
                        <a:rPr sz="1300" b="1" dirty="0">
                          <a:solidFill>
                            <a:srgbClr val="8C4F04"/>
                          </a:solidFill>
                          <a:latin typeface="Arial"/>
                          <a:cs typeface="Arial"/>
                        </a:rPr>
                        <a:t>Resultado</a:t>
                      </a:r>
                      <a:r>
                        <a:rPr sz="1300" b="1" spc="185" dirty="0">
                          <a:solidFill>
                            <a:srgbClr val="8C4F04"/>
                          </a:solidFill>
                          <a:latin typeface="Arial"/>
                          <a:cs typeface="Arial"/>
                        </a:rPr>
                        <a:t> </a:t>
                      </a:r>
                      <a:r>
                        <a:rPr sz="1300" b="1" spc="-10" dirty="0">
                          <a:solidFill>
                            <a:srgbClr val="8C4F04"/>
                          </a:solidFill>
                          <a:latin typeface="Arial"/>
                          <a:cs typeface="Arial"/>
                        </a:rPr>
                        <a:t>Patrimonial</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b="1" spc="-10" dirty="0">
                          <a:solidFill>
                            <a:srgbClr val="8C4F04"/>
                          </a:solidFill>
                          <a:latin typeface="Arial"/>
                          <a:cs typeface="Arial"/>
                        </a:rPr>
                        <a:t>2.973.940,25</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b="1" spc="-10" dirty="0">
                          <a:solidFill>
                            <a:srgbClr val="8C4F04"/>
                          </a:solidFill>
                          <a:latin typeface="Arial"/>
                          <a:cs typeface="Arial"/>
                        </a:rPr>
                        <a:t>3.033.259,65</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1"/>
                  </a:ext>
                </a:extLst>
              </a:tr>
              <a:tr h="232410">
                <a:tc>
                  <a:txBody>
                    <a:bodyPr/>
                    <a:lstStyle/>
                    <a:p>
                      <a:pPr marL="50165">
                        <a:lnSpc>
                          <a:spcPct val="100000"/>
                        </a:lnSpc>
                        <a:spcBef>
                          <a:spcPts val="45"/>
                        </a:spcBef>
                      </a:pPr>
                      <a:r>
                        <a:rPr sz="1300" dirty="0">
                          <a:solidFill>
                            <a:srgbClr val="916001"/>
                          </a:solidFill>
                          <a:latin typeface="Arial"/>
                          <a:cs typeface="Arial"/>
                        </a:rPr>
                        <a:t>Bens</a:t>
                      </a:r>
                      <a:r>
                        <a:rPr sz="1300" spc="125" dirty="0">
                          <a:solidFill>
                            <a:srgbClr val="916001"/>
                          </a:solidFill>
                          <a:latin typeface="Arial"/>
                          <a:cs typeface="Arial"/>
                        </a:rPr>
                        <a:t> </a:t>
                      </a:r>
                      <a:r>
                        <a:rPr sz="1300" spc="-10" dirty="0">
                          <a:solidFill>
                            <a:srgbClr val="916001"/>
                          </a:solidFill>
                          <a:latin typeface="Arial"/>
                          <a:cs typeface="Arial"/>
                        </a:rPr>
                        <a:t>Móveis</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lang="pt-BR" sz="1300" spc="-10" dirty="0">
                          <a:solidFill>
                            <a:srgbClr val="916001"/>
                          </a:solidFill>
                          <a:latin typeface="Arial"/>
                          <a:cs typeface="Arial"/>
                        </a:rPr>
                        <a:t>451.488,99</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916001"/>
                          </a:solidFill>
                          <a:latin typeface="Arial"/>
                          <a:cs typeface="Arial"/>
                        </a:rPr>
                        <a:t>446.683,99</a:t>
                      </a:r>
                      <a:endParaRPr sz="130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2"/>
                  </a:ext>
                </a:extLst>
              </a:tr>
              <a:tr h="232410">
                <a:tc>
                  <a:txBody>
                    <a:bodyPr/>
                    <a:lstStyle/>
                    <a:p>
                      <a:pPr marL="50165">
                        <a:lnSpc>
                          <a:spcPct val="100000"/>
                        </a:lnSpc>
                        <a:spcBef>
                          <a:spcPts val="45"/>
                        </a:spcBef>
                      </a:pPr>
                      <a:r>
                        <a:rPr sz="1300" dirty="0">
                          <a:solidFill>
                            <a:srgbClr val="916001"/>
                          </a:solidFill>
                          <a:latin typeface="Arial"/>
                          <a:cs typeface="Arial"/>
                        </a:rPr>
                        <a:t>Bens</a:t>
                      </a:r>
                      <a:r>
                        <a:rPr sz="1300" spc="125" dirty="0">
                          <a:solidFill>
                            <a:srgbClr val="916001"/>
                          </a:solidFill>
                          <a:latin typeface="Arial"/>
                          <a:cs typeface="Arial"/>
                        </a:rPr>
                        <a:t> </a:t>
                      </a:r>
                      <a:r>
                        <a:rPr sz="1300" spc="-10" dirty="0">
                          <a:solidFill>
                            <a:srgbClr val="916001"/>
                          </a:solidFill>
                          <a:latin typeface="Arial"/>
                          <a:cs typeface="Arial"/>
                        </a:rPr>
                        <a:t>Imóveis</a:t>
                      </a:r>
                      <a:endParaRPr sz="1300">
                        <a:latin typeface="Arial"/>
                        <a:cs typeface="Arial"/>
                      </a:endParaRPr>
                    </a:p>
                  </a:txBody>
                  <a:tcPr marL="0" marR="0" marT="5715" marB="0">
                    <a:lnR w="6350">
                      <a:solidFill>
                        <a:srgbClr val="8C4F04"/>
                      </a:solidFill>
                      <a:prstDash val="solid"/>
                    </a:lnR>
                    <a:solidFill>
                      <a:srgbClr val="F1F1F1"/>
                    </a:solidFill>
                  </a:tcPr>
                </a:tc>
                <a:tc>
                  <a:txBody>
                    <a:bodyPr/>
                    <a:lstStyle/>
                    <a:p>
                      <a:pPr marR="43180" algn="r">
                        <a:lnSpc>
                          <a:spcPct val="100000"/>
                        </a:lnSpc>
                        <a:spcBef>
                          <a:spcPts val="45"/>
                        </a:spcBef>
                      </a:pPr>
                      <a:r>
                        <a:rPr lang="pt-BR" sz="1300" spc="-10" dirty="0">
                          <a:solidFill>
                            <a:srgbClr val="916001"/>
                          </a:solidFill>
                          <a:latin typeface="Arial"/>
                          <a:cs typeface="Arial"/>
                        </a:rPr>
                        <a:t>2.893.662,41</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F1F1F1"/>
                    </a:solidFill>
                  </a:tcPr>
                </a:tc>
                <a:tc>
                  <a:txBody>
                    <a:bodyPr/>
                    <a:lstStyle/>
                    <a:p>
                      <a:pPr marR="43180" algn="r">
                        <a:lnSpc>
                          <a:spcPct val="100000"/>
                        </a:lnSpc>
                        <a:spcBef>
                          <a:spcPts val="45"/>
                        </a:spcBef>
                      </a:pPr>
                      <a:r>
                        <a:rPr sz="1300" spc="-10" dirty="0">
                          <a:solidFill>
                            <a:srgbClr val="916001"/>
                          </a:solidFill>
                          <a:latin typeface="Arial"/>
                          <a:cs typeface="Arial"/>
                        </a:rPr>
                        <a:t>2.893.662,41</a:t>
                      </a:r>
                      <a:endParaRPr sz="1300">
                        <a:latin typeface="Arial"/>
                        <a:cs typeface="Arial"/>
                      </a:endParaRPr>
                    </a:p>
                  </a:txBody>
                  <a:tcPr marL="0" marR="0" marT="5715" marB="0">
                    <a:lnL w="6350">
                      <a:solidFill>
                        <a:srgbClr val="8C4F04"/>
                      </a:solidFill>
                      <a:prstDash val="solid"/>
                    </a:lnL>
                    <a:solidFill>
                      <a:srgbClr val="F1F1F1"/>
                    </a:solidFill>
                  </a:tcPr>
                </a:tc>
                <a:extLst>
                  <a:ext uri="{0D108BD9-81ED-4DB2-BD59-A6C34878D82A}">
                    <a16:rowId xmlns:a16="http://schemas.microsoft.com/office/drawing/2014/main" val="10003"/>
                  </a:ext>
                </a:extLst>
              </a:tr>
              <a:tr h="232410">
                <a:tc>
                  <a:txBody>
                    <a:bodyPr/>
                    <a:lstStyle/>
                    <a:p>
                      <a:pPr marL="50165">
                        <a:lnSpc>
                          <a:spcPct val="100000"/>
                        </a:lnSpc>
                        <a:spcBef>
                          <a:spcPts val="45"/>
                        </a:spcBef>
                      </a:pPr>
                      <a:r>
                        <a:rPr sz="1300" spc="-10" dirty="0">
                          <a:solidFill>
                            <a:srgbClr val="916001"/>
                          </a:solidFill>
                          <a:latin typeface="Arial"/>
                          <a:cs typeface="Arial"/>
                        </a:rPr>
                        <a:t>(-</a:t>
                      </a:r>
                      <a:r>
                        <a:rPr sz="1300" dirty="0">
                          <a:solidFill>
                            <a:srgbClr val="916001"/>
                          </a:solidFill>
                          <a:latin typeface="Arial"/>
                          <a:cs typeface="Arial"/>
                        </a:rPr>
                        <a:t>)</a:t>
                      </a:r>
                      <a:r>
                        <a:rPr sz="1300" spc="45" dirty="0">
                          <a:solidFill>
                            <a:srgbClr val="916001"/>
                          </a:solidFill>
                          <a:latin typeface="Arial"/>
                          <a:cs typeface="Arial"/>
                        </a:rPr>
                        <a:t> </a:t>
                      </a:r>
                      <a:r>
                        <a:rPr sz="1300" spc="-20" dirty="0">
                          <a:solidFill>
                            <a:srgbClr val="916001"/>
                          </a:solidFill>
                          <a:latin typeface="Arial"/>
                          <a:cs typeface="Arial"/>
                        </a:rPr>
                        <a:t>Depreciação</a:t>
                      </a:r>
                      <a:r>
                        <a:rPr sz="1300" spc="-35" dirty="0">
                          <a:solidFill>
                            <a:srgbClr val="916001"/>
                          </a:solidFill>
                          <a:latin typeface="Arial"/>
                          <a:cs typeface="Arial"/>
                        </a:rPr>
                        <a:t> </a:t>
                      </a:r>
                      <a:r>
                        <a:rPr sz="1300" spc="-10" dirty="0">
                          <a:solidFill>
                            <a:srgbClr val="916001"/>
                          </a:solidFill>
                          <a:latin typeface="Arial"/>
                          <a:cs typeface="Arial"/>
                        </a:rPr>
                        <a:t>Acumulada</a:t>
                      </a:r>
                      <a:endParaRPr sz="1300">
                        <a:latin typeface="Arial"/>
                        <a:cs typeface="Arial"/>
                      </a:endParaRPr>
                    </a:p>
                  </a:txBody>
                  <a:tcPr marL="0" marR="0" marT="5715" marB="0">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916001"/>
                          </a:solidFill>
                          <a:latin typeface="Arial"/>
                          <a:cs typeface="Arial"/>
                        </a:rPr>
                        <a:t>-</a:t>
                      </a:r>
                      <a:r>
                        <a:rPr lang="pt-BR" sz="1300" spc="-10" dirty="0">
                          <a:solidFill>
                            <a:srgbClr val="916001"/>
                          </a:solidFill>
                          <a:latin typeface="Arial"/>
                          <a:cs typeface="Arial"/>
                        </a:rPr>
                        <a:t>371.211,15</a:t>
                      </a:r>
                      <a:endParaRPr sz="1300" dirty="0">
                        <a:latin typeface="Arial"/>
                        <a:cs typeface="Arial"/>
                      </a:endParaRPr>
                    </a:p>
                  </a:txBody>
                  <a:tcPr marL="0" marR="0" marT="5715" marB="0">
                    <a:lnL w="6350">
                      <a:solidFill>
                        <a:srgbClr val="8C4F04"/>
                      </a:solidFill>
                      <a:prstDash val="solid"/>
                    </a:lnL>
                    <a:lnR w="6350">
                      <a:solidFill>
                        <a:srgbClr val="8C4F04"/>
                      </a:solidFill>
                      <a:prstDash val="solid"/>
                    </a:lnR>
                    <a:solidFill>
                      <a:srgbClr val="D8DFE7"/>
                    </a:solidFill>
                  </a:tcPr>
                </a:tc>
                <a:tc>
                  <a:txBody>
                    <a:bodyPr/>
                    <a:lstStyle/>
                    <a:p>
                      <a:pPr marR="43180" algn="r">
                        <a:lnSpc>
                          <a:spcPct val="100000"/>
                        </a:lnSpc>
                        <a:spcBef>
                          <a:spcPts val="45"/>
                        </a:spcBef>
                      </a:pPr>
                      <a:r>
                        <a:rPr sz="1300" spc="-10" dirty="0">
                          <a:solidFill>
                            <a:srgbClr val="916001"/>
                          </a:solidFill>
                          <a:latin typeface="Arial"/>
                          <a:cs typeface="Arial"/>
                        </a:rPr>
                        <a:t>-307.086,75</a:t>
                      </a:r>
                      <a:endParaRPr sz="1300" dirty="0">
                        <a:latin typeface="Arial"/>
                        <a:cs typeface="Arial"/>
                      </a:endParaRPr>
                    </a:p>
                  </a:txBody>
                  <a:tcPr marL="0" marR="0" marT="5715" marB="0">
                    <a:lnL w="6350">
                      <a:solidFill>
                        <a:srgbClr val="8C4F04"/>
                      </a:solidFill>
                      <a:prstDash val="solid"/>
                    </a:lnL>
                    <a:solidFill>
                      <a:srgbClr val="D8DFE7"/>
                    </a:solidFill>
                  </a:tcPr>
                </a:tc>
                <a:extLst>
                  <a:ext uri="{0D108BD9-81ED-4DB2-BD59-A6C34878D82A}">
                    <a16:rowId xmlns:a16="http://schemas.microsoft.com/office/drawing/2014/main" val="10004"/>
                  </a:ext>
                </a:extLst>
              </a:tr>
            </a:tbl>
          </a:graphicData>
        </a:graphic>
      </p:graphicFrame>
      <p:sp>
        <p:nvSpPr>
          <p:cNvPr id="9" name="object 9"/>
          <p:cNvSpPr txBox="1"/>
          <p:nvPr/>
        </p:nvSpPr>
        <p:spPr>
          <a:xfrm>
            <a:off x="1650804" y="6771827"/>
            <a:ext cx="10528935" cy="421640"/>
          </a:xfrm>
          <a:prstGeom prst="rect">
            <a:avLst/>
          </a:prstGeom>
        </p:spPr>
        <p:txBody>
          <a:bodyPr vert="horz" wrap="square" lIns="0" tIns="12700" rIns="0" bIns="0" rtlCol="0">
            <a:spAutoFit/>
          </a:bodyPr>
          <a:lstStyle/>
          <a:p>
            <a:pPr marL="12700" marR="5080" indent="1270">
              <a:lnSpc>
                <a:spcPct val="100000"/>
              </a:lnSpc>
              <a:spcBef>
                <a:spcPts val="100"/>
              </a:spcBef>
            </a:pPr>
            <a:r>
              <a:rPr sz="1300" dirty="0">
                <a:solidFill>
                  <a:srgbClr val="8C4F04"/>
                </a:solidFill>
                <a:latin typeface="Century Gothic"/>
                <a:cs typeface="Century Gothic"/>
              </a:rPr>
              <a:t>A</a:t>
            </a:r>
            <a:r>
              <a:rPr sz="1300" spc="30" dirty="0">
                <a:solidFill>
                  <a:srgbClr val="8C4F04"/>
                </a:solidFill>
                <a:latin typeface="Century Gothic"/>
                <a:cs typeface="Century Gothic"/>
              </a:rPr>
              <a:t> </a:t>
            </a:r>
            <a:r>
              <a:rPr sz="1300" spc="-40" dirty="0">
                <a:solidFill>
                  <a:srgbClr val="8C4F04"/>
                </a:solidFill>
                <a:latin typeface="Century Gothic"/>
                <a:cs typeface="Century Gothic"/>
              </a:rPr>
              <a:t>Variação</a:t>
            </a:r>
            <a:r>
              <a:rPr sz="1300" spc="30" dirty="0">
                <a:solidFill>
                  <a:srgbClr val="8C4F04"/>
                </a:solidFill>
                <a:latin typeface="Century Gothic"/>
                <a:cs typeface="Century Gothic"/>
              </a:rPr>
              <a:t> </a:t>
            </a:r>
            <a:r>
              <a:rPr sz="1300" spc="-10" dirty="0">
                <a:solidFill>
                  <a:srgbClr val="8C4F04"/>
                </a:solidFill>
                <a:latin typeface="Century Gothic"/>
                <a:cs typeface="Century Gothic"/>
              </a:rPr>
              <a:t>observada</a:t>
            </a:r>
            <a:r>
              <a:rPr sz="1300" spc="30" dirty="0">
                <a:solidFill>
                  <a:srgbClr val="8C4F04"/>
                </a:solidFill>
                <a:latin typeface="Century Gothic"/>
                <a:cs typeface="Century Gothic"/>
              </a:rPr>
              <a:t> </a:t>
            </a:r>
            <a:r>
              <a:rPr sz="1300" dirty="0">
                <a:solidFill>
                  <a:srgbClr val="8C4F04"/>
                </a:solidFill>
                <a:latin typeface="Century Gothic"/>
                <a:cs typeface="Century Gothic"/>
              </a:rPr>
              <a:t>entre</a:t>
            </a:r>
            <a:r>
              <a:rPr sz="1300" spc="35" dirty="0">
                <a:solidFill>
                  <a:srgbClr val="8C4F04"/>
                </a:solidFill>
                <a:latin typeface="Century Gothic"/>
                <a:cs typeface="Century Gothic"/>
              </a:rPr>
              <a:t> </a:t>
            </a:r>
            <a:r>
              <a:rPr sz="1300" dirty="0">
                <a:solidFill>
                  <a:srgbClr val="8C4F04"/>
                </a:solidFill>
                <a:latin typeface="Century Gothic"/>
                <a:cs typeface="Century Gothic"/>
              </a:rPr>
              <a:t>o</a:t>
            </a:r>
            <a:r>
              <a:rPr sz="1300" spc="30" dirty="0">
                <a:solidFill>
                  <a:srgbClr val="8C4F04"/>
                </a:solidFill>
                <a:latin typeface="Century Gothic"/>
                <a:cs typeface="Century Gothic"/>
              </a:rPr>
              <a:t> </a:t>
            </a:r>
            <a:r>
              <a:rPr sz="1300" dirty="0">
                <a:solidFill>
                  <a:srgbClr val="8C4F04"/>
                </a:solidFill>
                <a:latin typeface="Century Gothic"/>
                <a:cs typeface="Century Gothic"/>
              </a:rPr>
              <a:t>exercício</a:t>
            </a:r>
            <a:r>
              <a:rPr sz="1300" spc="30" dirty="0">
                <a:solidFill>
                  <a:srgbClr val="8C4F04"/>
                </a:solidFill>
                <a:latin typeface="Century Gothic"/>
                <a:cs typeface="Century Gothic"/>
              </a:rPr>
              <a:t> </a:t>
            </a:r>
            <a:r>
              <a:rPr sz="1300" dirty="0">
                <a:solidFill>
                  <a:srgbClr val="8C4F04"/>
                </a:solidFill>
                <a:latin typeface="Century Gothic"/>
                <a:cs typeface="Century Gothic"/>
              </a:rPr>
              <a:t>de</a:t>
            </a:r>
            <a:r>
              <a:rPr sz="1300" spc="35" dirty="0">
                <a:solidFill>
                  <a:srgbClr val="8C4F04"/>
                </a:solidFill>
                <a:latin typeface="Century Gothic"/>
                <a:cs typeface="Century Gothic"/>
              </a:rPr>
              <a:t> </a:t>
            </a:r>
            <a:r>
              <a:rPr sz="1300" dirty="0">
                <a:solidFill>
                  <a:srgbClr val="8C4F04"/>
                </a:solidFill>
                <a:latin typeface="Century Gothic"/>
                <a:cs typeface="Century Gothic"/>
              </a:rPr>
              <a:t>202</a:t>
            </a:r>
            <a:r>
              <a:rPr lang="pt-BR" sz="1300" dirty="0">
                <a:solidFill>
                  <a:srgbClr val="8C4F04"/>
                </a:solidFill>
                <a:latin typeface="Century Gothic"/>
                <a:cs typeface="Century Gothic"/>
              </a:rPr>
              <a:t>2</a:t>
            </a:r>
            <a:r>
              <a:rPr sz="1300" spc="30" dirty="0">
                <a:solidFill>
                  <a:srgbClr val="8C4F04"/>
                </a:solidFill>
                <a:latin typeface="Century Gothic"/>
                <a:cs typeface="Century Gothic"/>
              </a:rPr>
              <a:t> </a:t>
            </a:r>
            <a:r>
              <a:rPr sz="1300" dirty="0">
                <a:solidFill>
                  <a:srgbClr val="8C4F04"/>
                </a:solidFill>
                <a:latin typeface="Century Gothic"/>
                <a:cs typeface="Century Gothic"/>
              </a:rPr>
              <a:t>e</a:t>
            </a:r>
            <a:r>
              <a:rPr sz="1300" spc="30" dirty="0">
                <a:solidFill>
                  <a:srgbClr val="8C4F04"/>
                </a:solidFill>
                <a:latin typeface="Century Gothic"/>
                <a:cs typeface="Century Gothic"/>
              </a:rPr>
              <a:t> </a:t>
            </a:r>
            <a:r>
              <a:rPr sz="1300" dirty="0">
                <a:solidFill>
                  <a:srgbClr val="8C4F04"/>
                </a:solidFill>
                <a:latin typeface="Century Gothic"/>
                <a:cs typeface="Century Gothic"/>
              </a:rPr>
              <a:t>202</a:t>
            </a:r>
            <a:r>
              <a:rPr lang="pt-BR" sz="1300" dirty="0">
                <a:solidFill>
                  <a:srgbClr val="8C4F04"/>
                </a:solidFill>
                <a:latin typeface="Century Gothic"/>
                <a:cs typeface="Century Gothic"/>
              </a:rPr>
              <a:t>3</a:t>
            </a:r>
            <a:r>
              <a:rPr sz="1300" spc="35" dirty="0">
                <a:solidFill>
                  <a:srgbClr val="8C4F04"/>
                </a:solidFill>
                <a:latin typeface="Century Gothic"/>
                <a:cs typeface="Century Gothic"/>
              </a:rPr>
              <a:t> </a:t>
            </a:r>
            <a:r>
              <a:rPr sz="1300" dirty="0">
                <a:solidFill>
                  <a:srgbClr val="8C4F04"/>
                </a:solidFill>
                <a:latin typeface="Century Gothic"/>
                <a:cs typeface="Century Gothic"/>
              </a:rPr>
              <a:t>decorre</a:t>
            </a:r>
            <a:r>
              <a:rPr sz="1300" spc="30" dirty="0">
                <a:solidFill>
                  <a:srgbClr val="8C4F04"/>
                </a:solidFill>
                <a:latin typeface="Century Gothic"/>
                <a:cs typeface="Century Gothic"/>
              </a:rPr>
              <a:t> </a:t>
            </a:r>
            <a:r>
              <a:rPr sz="1300" dirty="0">
                <a:solidFill>
                  <a:srgbClr val="8C4F04"/>
                </a:solidFill>
                <a:latin typeface="Century Gothic"/>
                <a:cs typeface="Century Gothic"/>
              </a:rPr>
              <a:t>dos</a:t>
            </a:r>
            <a:r>
              <a:rPr sz="1300" spc="30" dirty="0">
                <a:solidFill>
                  <a:srgbClr val="8C4F04"/>
                </a:solidFill>
                <a:latin typeface="Century Gothic"/>
                <a:cs typeface="Century Gothic"/>
              </a:rPr>
              <a:t> </a:t>
            </a:r>
            <a:r>
              <a:rPr sz="1300" dirty="0">
                <a:solidFill>
                  <a:srgbClr val="8C4F04"/>
                </a:solidFill>
                <a:latin typeface="Century Gothic"/>
                <a:cs typeface="Century Gothic"/>
              </a:rPr>
              <a:t>processos</a:t>
            </a:r>
            <a:r>
              <a:rPr sz="1300" spc="35" dirty="0">
                <a:solidFill>
                  <a:srgbClr val="8C4F04"/>
                </a:solidFill>
                <a:latin typeface="Century Gothic"/>
                <a:cs typeface="Century Gothic"/>
              </a:rPr>
              <a:t> </a:t>
            </a:r>
            <a:r>
              <a:rPr sz="1300" dirty="0">
                <a:solidFill>
                  <a:srgbClr val="8C4F04"/>
                </a:solidFill>
                <a:latin typeface="Century Gothic"/>
                <a:cs typeface="Century Gothic"/>
              </a:rPr>
              <a:t>de</a:t>
            </a:r>
            <a:r>
              <a:rPr sz="1300" spc="30" dirty="0">
                <a:solidFill>
                  <a:srgbClr val="8C4F04"/>
                </a:solidFill>
                <a:latin typeface="Century Gothic"/>
                <a:cs typeface="Century Gothic"/>
              </a:rPr>
              <a:t> </a:t>
            </a:r>
            <a:r>
              <a:rPr sz="1300" dirty="0">
                <a:solidFill>
                  <a:srgbClr val="8C4F04"/>
                </a:solidFill>
                <a:latin typeface="Century Gothic"/>
                <a:cs typeface="Century Gothic"/>
              </a:rPr>
              <a:t>aquisições</a:t>
            </a:r>
            <a:r>
              <a:rPr sz="1300" spc="30" dirty="0">
                <a:solidFill>
                  <a:srgbClr val="8C4F04"/>
                </a:solidFill>
                <a:latin typeface="Century Gothic"/>
                <a:cs typeface="Century Gothic"/>
              </a:rPr>
              <a:t> </a:t>
            </a:r>
            <a:r>
              <a:rPr sz="1300" dirty="0">
                <a:solidFill>
                  <a:srgbClr val="8C4F04"/>
                </a:solidFill>
                <a:latin typeface="Century Gothic"/>
                <a:cs typeface="Century Gothic"/>
              </a:rPr>
              <a:t>e</a:t>
            </a:r>
            <a:r>
              <a:rPr sz="1300" spc="35" dirty="0">
                <a:solidFill>
                  <a:srgbClr val="8C4F04"/>
                </a:solidFill>
                <a:latin typeface="Century Gothic"/>
                <a:cs typeface="Century Gothic"/>
              </a:rPr>
              <a:t> </a:t>
            </a:r>
            <a:r>
              <a:rPr sz="1300" dirty="0">
                <a:solidFill>
                  <a:srgbClr val="8C4F04"/>
                </a:solidFill>
                <a:latin typeface="Century Gothic"/>
                <a:cs typeface="Century Gothic"/>
              </a:rPr>
              <a:t>incorporações</a:t>
            </a:r>
            <a:r>
              <a:rPr sz="1300" spc="30" dirty="0">
                <a:solidFill>
                  <a:srgbClr val="8C4F04"/>
                </a:solidFill>
                <a:latin typeface="Century Gothic"/>
                <a:cs typeface="Century Gothic"/>
              </a:rPr>
              <a:t> </a:t>
            </a:r>
            <a:r>
              <a:rPr sz="1300" dirty="0">
                <a:solidFill>
                  <a:srgbClr val="8C4F04"/>
                </a:solidFill>
                <a:latin typeface="Century Gothic"/>
                <a:cs typeface="Century Gothic"/>
              </a:rPr>
              <a:t>ocorridas</a:t>
            </a:r>
            <a:r>
              <a:rPr sz="1300" spc="30" dirty="0">
                <a:solidFill>
                  <a:srgbClr val="8C4F04"/>
                </a:solidFill>
                <a:latin typeface="Century Gothic"/>
                <a:cs typeface="Century Gothic"/>
              </a:rPr>
              <a:t> </a:t>
            </a:r>
            <a:r>
              <a:rPr sz="1300" dirty="0" err="1">
                <a:solidFill>
                  <a:srgbClr val="8C4F04"/>
                </a:solidFill>
                <a:latin typeface="Century Gothic"/>
                <a:cs typeface="Century Gothic"/>
              </a:rPr>
              <a:t>em</a:t>
            </a:r>
            <a:r>
              <a:rPr sz="1300" spc="35" dirty="0">
                <a:solidFill>
                  <a:srgbClr val="8C4F04"/>
                </a:solidFill>
                <a:latin typeface="Century Gothic"/>
                <a:cs typeface="Century Gothic"/>
              </a:rPr>
              <a:t> </a:t>
            </a:r>
            <a:r>
              <a:rPr sz="1300" spc="-10" dirty="0">
                <a:solidFill>
                  <a:srgbClr val="8C4F04"/>
                </a:solidFill>
                <a:latin typeface="Century Gothic"/>
                <a:cs typeface="Century Gothic"/>
              </a:rPr>
              <a:t>202</a:t>
            </a:r>
            <a:r>
              <a:rPr lang="pt-BR" sz="1300" spc="-10" dirty="0">
                <a:solidFill>
                  <a:srgbClr val="8C4F04"/>
                </a:solidFill>
                <a:latin typeface="Century Gothic"/>
                <a:cs typeface="Century Gothic"/>
              </a:rPr>
              <a:t>3</a:t>
            </a:r>
            <a:r>
              <a:rPr sz="1300" spc="-10" dirty="0">
                <a:solidFill>
                  <a:srgbClr val="8C4F04"/>
                </a:solidFill>
                <a:latin typeface="Century Gothic"/>
                <a:cs typeface="Century Gothic"/>
              </a:rPr>
              <a:t>, </a:t>
            </a:r>
            <a:r>
              <a:rPr sz="1300" dirty="0">
                <a:solidFill>
                  <a:srgbClr val="8C4F04"/>
                </a:solidFill>
                <a:latin typeface="Century Gothic"/>
                <a:cs typeface="Century Gothic"/>
              </a:rPr>
              <a:t>das</a:t>
            </a:r>
            <a:r>
              <a:rPr sz="1300" spc="20" dirty="0">
                <a:solidFill>
                  <a:srgbClr val="8C4F04"/>
                </a:solidFill>
                <a:latin typeface="Century Gothic"/>
                <a:cs typeface="Century Gothic"/>
              </a:rPr>
              <a:t> </a:t>
            </a:r>
            <a:r>
              <a:rPr sz="1300" dirty="0">
                <a:solidFill>
                  <a:srgbClr val="8C4F04"/>
                </a:solidFill>
                <a:latin typeface="Century Gothic"/>
                <a:cs typeface="Century Gothic"/>
              </a:rPr>
              <a:t>baixas</a:t>
            </a:r>
            <a:r>
              <a:rPr sz="1300" spc="25" dirty="0">
                <a:solidFill>
                  <a:srgbClr val="8C4F04"/>
                </a:solidFill>
                <a:latin typeface="Century Gothic"/>
                <a:cs typeface="Century Gothic"/>
              </a:rPr>
              <a:t> </a:t>
            </a:r>
            <a:r>
              <a:rPr sz="1300" dirty="0">
                <a:solidFill>
                  <a:srgbClr val="8C4F04"/>
                </a:solidFill>
                <a:latin typeface="Century Gothic"/>
                <a:cs typeface="Century Gothic"/>
              </a:rPr>
              <a:t>por</a:t>
            </a:r>
            <a:r>
              <a:rPr sz="1300" spc="20" dirty="0">
                <a:solidFill>
                  <a:srgbClr val="8C4F04"/>
                </a:solidFill>
                <a:latin typeface="Century Gothic"/>
                <a:cs typeface="Century Gothic"/>
              </a:rPr>
              <a:t> </a:t>
            </a:r>
            <a:r>
              <a:rPr sz="1300" spc="-85" dirty="0">
                <a:solidFill>
                  <a:srgbClr val="8C4F04"/>
                </a:solidFill>
                <a:latin typeface="Century Gothic"/>
                <a:cs typeface="Century Gothic"/>
              </a:rPr>
              <a:t>doação</a:t>
            </a:r>
            <a:r>
              <a:rPr sz="1300" spc="25" dirty="0">
                <a:solidFill>
                  <a:srgbClr val="8C4F04"/>
                </a:solidFill>
                <a:latin typeface="Century Gothic"/>
                <a:cs typeface="Century Gothic"/>
              </a:rPr>
              <a:t> </a:t>
            </a:r>
            <a:r>
              <a:rPr sz="1300" dirty="0">
                <a:solidFill>
                  <a:srgbClr val="8C4F04"/>
                </a:solidFill>
                <a:latin typeface="Century Gothic"/>
                <a:cs typeface="Century Gothic"/>
              </a:rPr>
              <a:t>e</a:t>
            </a:r>
            <a:r>
              <a:rPr sz="1300" spc="20" dirty="0">
                <a:solidFill>
                  <a:srgbClr val="8C4F04"/>
                </a:solidFill>
                <a:latin typeface="Century Gothic"/>
                <a:cs typeface="Century Gothic"/>
              </a:rPr>
              <a:t> </a:t>
            </a:r>
            <a:r>
              <a:rPr sz="1300" spc="-10" dirty="0">
                <a:solidFill>
                  <a:srgbClr val="8C4F04"/>
                </a:solidFill>
                <a:latin typeface="Century Gothic"/>
                <a:cs typeface="Century Gothic"/>
              </a:rPr>
              <a:t>ainda</a:t>
            </a:r>
            <a:r>
              <a:rPr sz="1300" spc="25" dirty="0">
                <a:solidFill>
                  <a:srgbClr val="8C4F04"/>
                </a:solidFill>
                <a:latin typeface="Century Gothic"/>
                <a:cs typeface="Century Gothic"/>
              </a:rPr>
              <a:t> </a:t>
            </a:r>
            <a:r>
              <a:rPr sz="1300" dirty="0">
                <a:solidFill>
                  <a:srgbClr val="8C4F04"/>
                </a:solidFill>
                <a:latin typeface="Century Gothic"/>
                <a:cs typeface="Century Gothic"/>
              </a:rPr>
              <a:t>o</a:t>
            </a:r>
            <a:r>
              <a:rPr sz="1300" spc="20" dirty="0">
                <a:solidFill>
                  <a:srgbClr val="8C4F04"/>
                </a:solidFill>
                <a:latin typeface="Century Gothic"/>
                <a:cs typeface="Century Gothic"/>
              </a:rPr>
              <a:t> </a:t>
            </a:r>
            <a:r>
              <a:rPr sz="1300" dirty="0">
                <a:solidFill>
                  <a:srgbClr val="8C4F04"/>
                </a:solidFill>
                <a:latin typeface="Century Gothic"/>
                <a:cs typeface="Century Gothic"/>
              </a:rPr>
              <a:t>resíduo</a:t>
            </a:r>
            <a:r>
              <a:rPr sz="1300" spc="25" dirty="0">
                <a:solidFill>
                  <a:srgbClr val="8C4F04"/>
                </a:solidFill>
                <a:latin typeface="Century Gothic"/>
                <a:cs typeface="Century Gothic"/>
              </a:rPr>
              <a:t> </a:t>
            </a:r>
            <a:r>
              <a:rPr sz="1300" dirty="0">
                <a:solidFill>
                  <a:srgbClr val="8C4F04"/>
                </a:solidFill>
                <a:latin typeface="Century Gothic"/>
                <a:cs typeface="Century Gothic"/>
              </a:rPr>
              <a:t>decorrente</a:t>
            </a:r>
            <a:r>
              <a:rPr sz="1300" spc="20" dirty="0">
                <a:solidFill>
                  <a:srgbClr val="8C4F04"/>
                </a:solidFill>
                <a:latin typeface="Century Gothic"/>
                <a:cs typeface="Century Gothic"/>
              </a:rPr>
              <a:t> </a:t>
            </a:r>
            <a:r>
              <a:rPr sz="1300" spc="-80" dirty="0">
                <a:solidFill>
                  <a:srgbClr val="8C4F04"/>
                </a:solidFill>
                <a:latin typeface="Century Gothic"/>
                <a:cs typeface="Century Gothic"/>
              </a:rPr>
              <a:t>da</a:t>
            </a:r>
            <a:r>
              <a:rPr sz="1300" spc="25" dirty="0">
                <a:solidFill>
                  <a:srgbClr val="8C4F04"/>
                </a:solidFill>
                <a:latin typeface="Century Gothic"/>
                <a:cs typeface="Century Gothic"/>
              </a:rPr>
              <a:t> </a:t>
            </a:r>
            <a:r>
              <a:rPr sz="1300" spc="-60" dirty="0">
                <a:solidFill>
                  <a:srgbClr val="8C4F04"/>
                </a:solidFill>
                <a:latin typeface="Century Gothic"/>
                <a:cs typeface="Century Gothic"/>
              </a:rPr>
              <a:t>avaliação</a:t>
            </a:r>
            <a:r>
              <a:rPr sz="1300" spc="25" dirty="0">
                <a:solidFill>
                  <a:srgbClr val="8C4F04"/>
                </a:solidFill>
                <a:latin typeface="Century Gothic"/>
                <a:cs typeface="Century Gothic"/>
              </a:rPr>
              <a:t> </a:t>
            </a:r>
            <a:r>
              <a:rPr sz="1300" dirty="0">
                <a:solidFill>
                  <a:srgbClr val="8C4F04"/>
                </a:solidFill>
                <a:latin typeface="Century Gothic"/>
                <a:cs typeface="Century Gothic"/>
              </a:rPr>
              <a:t>dos</a:t>
            </a:r>
            <a:r>
              <a:rPr sz="1300" spc="20" dirty="0">
                <a:solidFill>
                  <a:srgbClr val="8C4F04"/>
                </a:solidFill>
                <a:latin typeface="Century Gothic"/>
                <a:cs typeface="Century Gothic"/>
              </a:rPr>
              <a:t> </a:t>
            </a:r>
            <a:r>
              <a:rPr sz="1300" dirty="0">
                <a:solidFill>
                  <a:srgbClr val="8C4F04"/>
                </a:solidFill>
                <a:latin typeface="Century Gothic"/>
                <a:cs typeface="Century Gothic"/>
              </a:rPr>
              <a:t>bens</a:t>
            </a:r>
            <a:r>
              <a:rPr sz="1300" spc="25" dirty="0">
                <a:solidFill>
                  <a:srgbClr val="8C4F04"/>
                </a:solidFill>
                <a:latin typeface="Century Gothic"/>
                <a:cs typeface="Century Gothic"/>
              </a:rPr>
              <a:t> </a:t>
            </a:r>
            <a:r>
              <a:rPr sz="1300" spc="-10" dirty="0">
                <a:solidFill>
                  <a:srgbClr val="8C4F04"/>
                </a:solidFill>
                <a:latin typeface="Century Gothic"/>
                <a:cs typeface="Century Gothic"/>
              </a:rPr>
              <a:t>patrimoniais.</a:t>
            </a:r>
            <a:endParaRPr sz="1300" dirty="0">
              <a:latin typeface="Century Gothic"/>
              <a:cs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2092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56</a:t>
            </a:r>
            <a:r>
              <a:rPr sz="1200" spc="3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210"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3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2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424760" y="2285610"/>
            <a:ext cx="5793105" cy="2354491"/>
          </a:xfrm>
          <a:prstGeom prst="rect">
            <a:avLst/>
          </a:prstGeom>
        </p:spPr>
        <p:txBody>
          <a:bodyPr vert="horz" wrap="square" lIns="0" tIns="12700" rIns="0" bIns="0" rtlCol="0">
            <a:spAutoFit/>
          </a:bodyPr>
          <a:lstStyle/>
          <a:p>
            <a:pPr marL="12700" marR="5080" indent="635" algn="just">
              <a:lnSpc>
                <a:spcPct val="100000"/>
              </a:lnSpc>
              <a:spcBef>
                <a:spcPts val="100"/>
              </a:spcBef>
            </a:pPr>
            <a:r>
              <a:rPr sz="1400" dirty="0">
                <a:solidFill>
                  <a:srgbClr val="646363"/>
                </a:solidFill>
                <a:latin typeface="Century Gothic"/>
                <a:cs typeface="Century Gothic"/>
              </a:rPr>
              <a:t>Declaramos</a:t>
            </a:r>
            <a:r>
              <a:rPr sz="1400" spc="45" dirty="0">
                <a:solidFill>
                  <a:srgbClr val="646363"/>
                </a:solidFill>
                <a:latin typeface="Century Gothic"/>
                <a:cs typeface="Century Gothic"/>
              </a:rPr>
              <a:t> </a:t>
            </a:r>
            <a:r>
              <a:rPr sz="1400" spc="60" dirty="0">
                <a:solidFill>
                  <a:srgbClr val="646363"/>
                </a:solidFill>
                <a:latin typeface="Century Gothic"/>
                <a:cs typeface="Century Gothic"/>
              </a:rPr>
              <a:t>junto</a:t>
            </a:r>
            <a:r>
              <a:rPr sz="1400" spc="45" dirty="0">
                <a:solidFill>
                  <a:srgbClr val="646363"/>
                </a:solidFill>
                <a:latin typeface="Century Gothic"/>
                <a:cs typeface="Century Gothic"/>
              </a:rPr>
              <a:t> </a:t>
            </a:r>
            <a:r>
              <a:rPr sz="1400" spc="-20" dirty="0">
                <a:solidFill>
                  <a:srgbClr val="646363"/>
                </a:solidFill>
                <a:latin typeface="Century Gothic"/>
                <a:cs typeface="Century Gothic"/>
              </a:rPr>
              <a:t>aos</a:t>
            </a:r>
            <a:r>
              <a:rPr sz="1400" spc="45" dirty="0">
                <a:solidFill>
                  <a:srgbClr val="646363"/>
                </a:solidFill>
                <a:latin typeface="Century Gothic"/>
                <a:cs typeface="Century Gothic"/>
              </a:rPr>
              <a:t> </a:t>
            </a:r>
            <a:r>
              <a:rPr sz="1400" spc="5" dirty="0">
                <a:solidFill>
                  <a:srgbClr val="646363"/>
                </a:solidFill>
                <a:latin typeface="Century Gothic"/>
                <a:cs typeface="Century Gothic"/>
              </a:rPr>
              <a:t>órgãos</a:t>
            </a:r>
            <a:r>
              <a:rPr sz="1400" spc="45" dirty="0">
                <a:solidFill>
                  <a:srgbClr val="646363"/>
                </a:solidFill>
                <a:latin typeface="Century Gothic"/>
                <a:cs typeface="Century Gothic"/>
              </a:rPr>
              <a:t> </a:t>
            </a:r>
            <a:r>
              <a:rPr sz="1400" spc="-50" dirty="0">
                <a:solidFill>
                  <a:srgbClr val="646363"/>
                </a:solidFill>
                <a:latin typeface="Century Gothic"/>
                <a:cs typeface="Century Gothic"/>
              </a:rPr>
              <a:t>de</a:t>
            </a:r>
            <a:r>
              <a:rPr sz="1400" spc="45" dirty="0">
                <a:solidFill>
                  <a:srgbClr val="646363"/>
                </a:solidFill>
                <a:latin typeface="Century Gothic"/>
                <a:cs typeface="Century Gothic"/>
              </a:rPr>
              <a:t> </a:t>
            </a:r>
            <a:r>
              <a:rPr sz="1400" spc="10" dirty="0">
                <a:solidFill>
                  <a:srgbClr val="646363"/>
                </a:solidFill>
                <a:latin typeface="Century Gothic"/>
                <a:cs typeface="Century Gothic"/>
              </a:rPr>
              <a:t>controle</a:t>
            </a:r>
            <a:r>
              <a:rPr sz="1400" spc="45" dirty="0">
                <a:solidFill>
                  <a:srgbClr val="646363"/>
                </a:solidFill>
                <a:latin typeface="Century Gothic"/>
                <a:cs typeface="Century Gothic"/>
              </a:rPr>
              <a:t> </a:t>
            </a:r>
            <a:r>
              <a:rPr sz="1400" spc="50" dirty="0">
                <a:solidFill>
                  <a:srgbClr val="646363"/>
                </a:solidFill>
                <a:latin typeface="Century Gothic"/>
                <a:cs typeface="Century Gothic"/>
              </a:rPr>
              <a:t>interno</a:t>
            </a:r>
            <a:r>
              <a:rPr sz="1400" spc="45" dirty="0">
                <a:solidFill>
                  <a:srgbClr val="646363"/>
                </a:solidFill>
                <a:latin typeface="Century Gothic"/>
                <a:cs typeface="Century Gothic"/>
              </a:rPr>
              <a:t> </a:t>
            </a:r>
            <a:r>
              <a:rPr sz="1400" spc="-75" dirty="0">
                <a:solidFill>
                  <a:srgbClr val="646363"/>
                </a:solidFill>
                <a:latin typeface="Century Gothic"/>
                <a:cs typeface="Century Gothic"/>
              </a:rPr>
              <a:t>e</a:t>
            </a:r>
            <a:r>
              <a:rPr sz="1400" spc="45" dirty="0">
                <a:solidFill>
                  <a:srgbClr val="646363"/>
                </a:solidFill>
                <a:latin typeface="Century Gothic"/>
                <a:cs typeface="Century Gothic"/>
              </a:rPr>
              <a:t> </a:t>
            </a:r>
            <a:r>
              <a:rPr sz="1400" dirty="0">
                <a:solidFill>
                  <a:srgbClr val="646363"/>
                </a:solidFill>
                <a:latin typeface="Century Gothic"/>
                <a:cs typeface="Century Gothic"/>
              </a:rPr>
              <a:t>externo,</a:t>
            </a:r>
            <a:r>
              <a:rPr sz="1400" spc="45" dirty="0">
                <a:solidFill>
                  <a:srgbClr val="646363"/>
                </a:solidFill>
                <a:latin typeface="Century Gothic"/>
                <a:cs typeface="Century Gothic"/>
              </a:rPr>
              <a:t> </a:t>
            </a:r>
            <a:r>
              <a:rPr sz="1400" spc="-5" dirty="0">
                <a:solidFill>
                  <a:srgbClr val="646363"/>
                </a:solidFill>
                <a:latin typeface="Century Gothic"/>
                <a:cs typeface="Century Gothic"/>
              </a:rPr>
              <a:t>con-</a:t>
            </a:r>
            <a:r>
              <a:rPr sz="1400" spc="55" dirty="0">
                <a:solidFill>
                  <a:srgbClr val="646363"/>
                </a:solidFill>
                <a:latin typeface="Century Gothic"/>
                <a:cs typeface="Century Gothic"/>
              </a:rPr>
              <a:t> </a:t>
            </a:r>
            <a:r>
              <a:rPr sz="1400" spc="35" dirty="0">
                <a:solidFill>
                  <a:srgbClr val="646363"/>
                </a:solidFill>
                <a:latin typeface="Century Gothic"/>
                <a:cs typeface="Century Gothic"/>
              </a:rPr>
              <a:t>forme</a:t>
            </a:r>
            <a:r>
              <a:rPr sz="1400" spc="-15" dirty="0">
                <a:solidFill>
                  <a:srgbClr val="646363"/>
                </a:solidFill>
                <a:latin typeface="Century Gothic"/>
                <a:cs typeface="Century Gothic"/>
              </a:rPr>
              <a:t> </a:t>
            </a:r>
            <a:r>
              <a:rPr sz="1400" dirty="0">
                <a:solidFill>
                  <a:srgbClr val="646363"/>
                </a:solidFill>
                <a:latin typeface="Century Gothic"/>
                <a:cs typeface="Century Gothic"/>
              </a:rPr>
              <a:t>as</a:t>
            </a:r>
            <a:r>
              <a:rPr sz="1400" spc="-15" dirty="0">
                <a:solidFill>
                  <a:srgbClr val="646363"/>
                </a:solidFill>
                <a:latin typeface="Century Gothic"/>
                <a:cs typeface="Century Gothic"/>
              </a:rPr>
              <a:t> </a:t>
            </a:r>
            <a:r>
              <a:rPr sz="1400" spc="-20" dirty="0">
                <a:solidFill>
                  <a:srgbClr val="646363"/>
                </a:solidFill>
                <a:latin typeface="Century Gothic"/>
                <a:cs typeface="Century Gothic"/>
              </a:rPr>
              <a:t>recomendações</a:t>
            </a:r>
            <a:r>
              <a:rPr sz="1400" spc="-1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15" dirty="0">
                <a:solidFill>
                  <a:srgbClr val="646363"/>
                </a:solidFill>
                <a:latin typeface="Century Gothic"/>
                <a:cs typeface="Century Gothic"/>
              </a:rPr>
              <a:t> </a:t>
            </a:r>
            <a:r>
              <a:rPr sz="1400" spc="75" dirty="0">
                <a:solidFill>
                  <a:srgbClr val="646363"/>
                </a:solidFill>
                <a:latin typeface="Century Gothic"/>
                <a:cs typeface="Century Gothic"/>
              </a:rPr>
              <a:t>IN-</a:t>
            </a:r>
            <a:r>
              <a:rPr sz="1400" spc="80" dirty="0">
                <a:solidFill>
                  <a:srgbClr val="646363"/>
                </a:solidFill>
                <a:latin typeface="Century Gothic"/>
                <a:cs typeface="Century Gothic"/>
              </a:rPr>
              <a:t>TCU</a:t>
            </a:r>
            <a:r>
              <a:rPr sz="1400" spc="-15" dirty="0">
                <a:solidFill>
                  <a:srgbClr val="646363"/>
                </a:solidFill>
                <a:latin typeface="Century Gothic"/>
                <a:cs typeface="Century Gothic"/>
              </a:rPr>
              <a:t> </a:t>
            </a:r>
            <a:r>
              <a:rPr sz="1400" spc="65" dirty="0">
                <a:solidFill>
                  <a:srgbClr val="646363"/>
                </a:solidFill>
                <a:latin typeface="Century Gothic"/>
                <a:cs typeface="Century Gothic"/>
              </a:rPr>
              <a:t>84/2020</a:t>
            </a:r>
            <a:r>
              <a:rPr sz="1400" spc="-15" dirty="0">
                <a:solidFill>
                  <a:srgbClr val="646363"/>
                </a:solidFill>
                <a:latin typeface="Century Gothic"/>
                <a:cs typeface="Century Gothic"/>
              </a:rPr>
              <a:t> </a:t>
            </a:r>
            <a:r>
              <a:rPr sz="1400" spc="-75" dirty="0">
                <a:solidFill>
                  <a:srgbClr val="646363"/>
                </a:solidFill>
                <a:latin typeface="Century Gothic"/>
                <a:cs typeface="Century Gothic"/>
              </a:rPr>
              <a:t>e</a:t>
            </a:r>
            <a:r>
              <a:rPr sz="1400" spc="-15" dirty="0">
                <a:solidFill>
                  <a:srgbClr val="646363"/>
                </a:solidFill>
                <a:latin typeface="Century Gothic"/>
                <a:cs typeface="Century Gothic"/>
              </a:rPr>
              <a:t> </a:t>
            </a:r>
            <a:r>
              <a:rPr sz="1400" spc="75" dirty="0">
                <a:solidFill>
                  <a:srgbClr val="646363"/>
                </a:solidFill>
                <a:latin typeface="Century Gothic"/>
                <a:cs typeface="Century Gothic"/>
              </a:rPr>
              <a:t>DN-</a:t>
            </a:r>
            <a:r>
              <a:rPr sz="1400" spc="80" dirty="0">
                <a:solidFill>
                  <a:srgbClr val="646363"/>
                </a:solidFill>
                <a:latin typeface="Century Gothic"/>
                <a:cs typeface="Century Gothic"/>
              </a:rPr>
              <a:t>TCU</a:t>
            </a:r>
            <a:r>
              <a:rPr sz="1400" spc="-15" dirty="0">
                <a:solidFill>
                  <a:srgbClr val="646363"/>
                </a:solidFill>
                <a:latin typeface="Century Gothic"/>
                <a:cs typeface="Century Gothic"/>
              </a:rPr>
              <a:t> 187/2020,</a:t>
            </a:r>
            <a:r>
              <a:rPr sz="1400" spc="-95" dirty="0">
                <a:solidFill>
                  <a:srgbClr val="646363"/>
                </a:solidFill>
                <a:latin typeface="Century Gothic"/>
                <a:cs typeface="Century Gothic"/>
              </a:rPr>
              <a:t> </a:t>
            </a:r>
            <a:r>
              <a:rPr sz="1400" dirty="0">
                <a:solidFill>
                  <a:srgbClr val="646363"/>
                </a:solidFill>
                <a:latin typeface="Century Gothic"/>
                <a:cs typeface="Century Gothic"/>
              </a:rPr>
              <a:t>que</a:t>
            </a:r>
            <a:r>
              <a:rPr sz="1400" spc="120" dirty="0">
                <a:solidFill>
                  <a:srgbClr val="646363"/>
                </a:solidFill>
                <a:latin typeface="Century Gothic"/>
                <a:cs typeface="Century Gothic"/>
              </a:rPr>
              <a:t> </a:t>
            </a:r>
            <a:r>
              <a:rPr sz="1400" spc="75" dirty="0">
                <a:solidFill>
                  <a:srgbClr val="646363"/>
                </a:solidFill>
                <a:latin typeface="Century Gothic"/>
                <a:cs typeface="Century Gothic"/>
              </a:rPr>
              <a:t>somos</a:t>
            </a:r>
            <a:r>
              <a:rPr sz="1400" spc="120" dirty="0">
                <a:solidFill>
                  <a:srgbClr val="646363"/>
                </a:solidFill>
                <a:latin typeface="Century Gothic"/>
                <a:cs typeface="Century Gothic"/>
              </a:rPr>
              <a:t> </a:t>
            </a:r>
            <a:r>
              <a:rPr sz="1400" spc="25" dirty="0">
                <a:solidFill>
                  <a:srgbClr val="646363"/>
                </a:solidFill>
                <a:latin typeface="Century Gothic"/>
                <a:cs typeface="Century Gothic"/>
              </a:rPr>
              <a:t>responsáveis</a:t>
            </a:r>
            <a:r>
              <a:rPr sz="1400" spc="120" dirty="0">
                <a:solidFill>
                  <a:srgbClr val="646363"/>
                </a:solidFill>
                <a:latin typeface="Century Gothic"/>
                <a:cs typeface="Century Gothic"/>
              </a:rPr>
              <a:t> </a:t>
            </a:r>
            <a:r>
              <a:rPr sz="1400" spc="30" dirty="0">
                <a:solidFill>
                  <a:srgbClr val="646363"/>
                </a:solidFill>
                <a:latin typeface="Century Gothic"/>
                <a:cs typeface="Century Gothic"/>
              </a:rPr>
              <a:t>por</a:t>
            </a:r>
            <a:r>
              <a:rPr sz="1400" spc="120" dirty="0">
                <a:solidFill>
                  <a:srgbClr val="646363"/>
                </a:solidFill>
                <a:latin typeface="Century Gothic"/>
                <a:cs typeface="Century Gothic"/>
              </a:rPr>
              <a:t> </a:t>
            </a:r>
            <a:r>
              <a:rPr sz="1400" spc="25" dirty="0">
                <a:solidFill>
                  <a:srgbClr val="646363"/>
                </a:solidFill>
                <a:latin typeface="Century Gothic"/>
                <a:cs typeface="Century Gothic"/>
              </a:rPr>
              <a:t>assegurar</a:t>
            </a:r>
            <a:r>
              <a:rPr sz="1400" spc="114" dirty="0">
                <a:solidFill>
                  <a:srgbClr val="646363"/>
                </a:solidFill>
                <a:latin typeface="Century Gothic"/>
                <a:cs typeface="Century Gothic"/>
              </a:rPr>
              <a:t> </a:t>
            </a:r>
            <a:r>
              <a:rPr sz="1400" spc="-145" dirty="0">
                <a:solidFill>
                  <a:srgbClr val="646363"/>
                </a:solidFill>
                <a:latin typeface="Century Gothic"/>
                <a:cs typeface="Century Gothic"/>
              </a:rPr>
              <a:t>a</a:t>
            </a:r>
            <a:r>
              <a:rPr sz="1400" spc="120" dirty="0">
                <a:solidFill>
                  <a:srgbClr val="646363"/>
                </a:solidFill>
                <a:latin typeface="Century Gothic"/>
                <a:cs typeface="Century Gothic"/>
              </a:rPr>
              <a:t> </a:t>
            </a:r>
            <a:r>
              <a:rPr sz="1400" spc="15" dirty="0">
                <a:solidFill>
                  <a:srgbClr val="646363"/>
                </a:solidFill>
                <a:latin typeface="Century Gothic"/>
                <a:cs typeface="Century Gothic"/>
              </a:rPr>
              <a:t>integridade</a:t>
            </a:r>
            <a:r>
              <a:rPr sz="1400" spc="120" dirty="0">
                <a:solidFill>
                  <a:srgbClr val="646363"/>
                </a:solidFill>
                <a:latin typeface="Century Gothic"/>
                <a:cs typeface="Century Gothic"/>
              </a:rPr>
              <a:t> </a:t>
            </a:r>
            <a:r>
              <a:rPr sz="1400" spc="30" dirty="0">
                <a:solidFill>
                  <a:srgbClr val="646363"/>
                </a:solidFill>
                <a:latin typeface="Century Gothic"/>
                <a:cs typeface="Century Gothic"/>
              </a:rPr>
              <a:t>dos</a:t>
            </a:r>
            <a:r>
              <a:rPr sz="1400" spc="120" dirty="0">
                <a:solidFill>
                  <a:srgbClr val="646363"/>
                </a:solidFill>
                <a:latin typeface="Century Gothic"/>
                <a:cs typeface="Century Gothic"/>
              </a:rPr>
              <a:t> </a:t>
            </a:r>
            <a:r>
              <a:rPr sz="1400" spc="-20" dirty="0">
                <a:solidFill>
                  <a:srgbClr val="646363"/>
                </a:solidFill>
                <a:latin typeface="Century Gothic"/>
                <a:cs typeface="Century Gothic"/>
              </a:rPr>
              <a:t>dados</a:t>
            </a:r>
            <a:r>
              <a:rPr sz="1400" spc="-10" dirty="0">
                <a:solidFill>
                  <a:srgbClr val="646363"/>
                </a:solidFill>
                <a:latin typeface="Century Gothic"/>
                <a:cs typeface="Century Gothic"/>
              </a:rPr>
              <a:t> </a:t>
            </a:r>
            <a:r>
              <a:rPr sz="1400" spc="25" dirty="0">
                <a:solidFill>
                  <a:srgbClr val="646363"/>
                </a:solidFill>
                <a:latin typeface="Century Gothic"/>
                <a:cs typeface="Century Gothic"/>
              </a:rPr>
              <a:t>contidos</a:t>
            </a:r>
            <a:r>
              <a:rPr sz="1400" spc="215" dirty="0">
                <a:solidFill>
                  <a:srgbClr val="646363"/>
                </a:solidFill>
                <a:latin typeface="Century Gothic"/>
                <a:cs typeface="Century Gothic"/>
              </a:rPr>
              <a:t> </a:t>
            </a:r>
            <a:r>
              <a:rPr sz="1400" spc="25" dirty="0">
                <a:solidFill>
                  <a:srgbClr val="646363"/>
                </a:solidFill>
                <a:latin typeface="Century Gothic"/>
                <a:cs typeface="Century Gothic"/>
              </a:rPr>
              <a:t>no</a:t>
            </a:r>
            <a:r>
              <a:rPr sz="1400" spc="215" dirty="0">
                <a:solidFill>
                  <a:srgbClr val="646363"/>
                </a:solidFill>
                <a:latin typeface="Century Gothic"/>
                <a:cs typeface="Century Gothic"/>
              </a:rPr>
              <a:t> </a:t>
            </a:r>
            <a:r>
              <a:rPr sz="1400" spc="10" dirty="0">
                <a:solidFill>
                  <a:srgbClr val="646363"/>
                </a:solidFill>
                <a:latin typeface="Century Gothic"/>
                <a:cs typeface="Century Gothic"/>
              </a:rPr>
              <a:t>Relato</a:t>
            </a:r>
            <a:r>
              <a:rPr sz="1400" spc="215" dirty="0">
                <a:solidFill>
                  <a:srgbClr val="646363"/>
                </a:solidFill>
                <a:latin typeface="Century Gothic"/>
                <a:cs typeface="Century Gothic"/>
              </a:rPr>
              <a:t> </a:t>
            </a:r>
            <a:r>
              <a:rPr sz="1400" spc="5" dirty="0">
                <a:solidFill>
                  <a:srgbClr val="646363"/>
                </a:solidFill>
                <a:latin typeface="Century Gothic"/>
                <a:cs typeface="Century Gothic"/>
              </a:rPr>
              <a:t>Integrado</a:t>
            </a:r>
            <a:r>
              <a:rPr sz="1400" spc="215" dirty="0">
                <a:solidFill>
                  <a:srgbClr val="646363"/>
                </a:solidFill>
                <a:latin typeface="Century Gothic"/>
                <a:cs typeface="Century Gothic"/>
              </a:rPr>
              <a:t> </a:t>
            </a:r>
            <a:r>
              <a:rPr sz="1400" dirty="0">
                <a:solidFill>
                  <a:srgbClr val="646363"/>
                </a:solidFill>
                <a:latin typeface="Century Gothic"/>
                <a:cs typeface="Century Gothic"/>
              </a:rPr>
              <a:t>–</a:t>
            </a:r>
            <a:r>
              <a:rPr sz="1400" spc="215" dirty="0">
                <a:solidFill>
                  <a:srgbClr val="646363"/>
                </a:solidFill>
                <a:latin typeface="Century Gothic"/>
                <a:cs typeface="Century Gothic"/>
              </a:rPr>
              <a:t> </a:t>
            </a:r>
            <a:r>
              <a:rPr sz="1400" spc="45" dirty="0">
                <a:solidFill>
                  <a:srgbClr val="646363"/>
                </a:solidFill>
                <a:latin typeface="Century Gothic"/>
                <a:cs typeface="Century Gothic"/>
              </a:rPr>
              <a:t>202</a:t>
            </a:r>
            <a:r>
              <a:rPr lang="pt-BR" sz="1400" spc="45" dirty="0">
                <a:solidFill>
                  <a:srgbClr val="646363"/>
                </a:solidFill>
                <a:latin typeface="Century Gothic"/>
                <a:cs typeface="Century Gothic"/>
              </a:rPr>
              <a:t>3</a:t>
            </a:r>
            <a:r>
              <a:rPr sz="1400" spc="215" dirty="0">
                <a:solidFill>
                  <a:srgbClr val="646363"/>
                </a:solidFill>
                <a:latin typeface="Century Gothic"/>
                <a:cs typeface="Century Gothic"/>
              </a:rPr>
              <a:t> </a:t>
            </a:r>
            <a:r>
              <a:rPr sz="1400" spc="25" dirty="0">
                <a:solidFill>
                  <a:srgbClr val="646363"/>
                </a:solidFill>
                <a:latin typeface="Century Gothic"/>
                <a:cs typeface="Century Gothic"/>
              </a:rPr>
              <a:t>referentes</a:t>
            </a:r>
            <a:r>
              <a:rPr sz="1400" spc="215" dirty="0">
                <a:solidFill>
                  <a:srgbClr val="646363"/>
                </a:solidFill>
                <a:latin typeface="Century Gothic"/>
                <a:cs typeface="Century Gothic"/>
              </a:rPr>
              <a:t> </a:t>
            </a:r>
            <a:r>
              <a:rPr sz="1400" dirty="0">
                <a:solidFill>
                  <a:srgbClr val="646363"/>
                </a:solidFill>
                <a:latin typeface="Century Gothic"/>
                <a:cs typeface="Century Gothic"/>
              </a:rPr>
              <a:t>às</a:t>
            </a:r>
            <a:r>
              <a:rPr sz="1400" spc="215" dirty="0">
                <a:solidFill>
                  <a:srgbClr val="646363"/>
                </a:solidFill>
                <a:latin typeface="Century Gothic"/>
                <a:cs typeface="Century Gothic"/>
              </a:rPr>
              <a:t> </a:t>
            </a:r>
            <a:r>
              <a:rPr sz="1400" spc="15" dirty="0">
                <a:solidFill>
                  <a:srgbClr val="646363"/>
                </a:solidFill>
                <a:latin typeface="Century Gothic"/>
                <a:cs typeface="Century Gothic"/>
              </a:rPr>
              <a:t>informações</a:t>
            </a:r>
            <a:r>
              <a:rPr sz="1400" dirty="0">
                <a:solidFill>
                  <a:srgbClr val="646363"/>
                </a:solidFill>
                <a:latin typeface="Century Gothic"/>
                <a:cs typeface="Century Gothic"/>
              </a:rPr>
              <a:t> </a:t>
            </a:r>
            <a:r>
              <a:rPr sz="1400" spc="35" dirty="0">
                <a:solidFill>
                  <a:srgbClr val="646363"/>
                </a:solidFill>
                <a:latin typeface="Century Gothic"/>
                <a:cs typeface="Century Gothic"/>
              </a:rPr>
              <a:t>disponibilizadas</a:t>
            </a:r>
            <a:r>
              <a:rPr sz="1400" spc="-20" dirty="0">
                <a:solidFill>
                  <a:srgbClr val="646363"/>
                </a:solidFill>
                <a:latin typeface="Century Gothic"/>
                <a:cs typeface="Century Gothic"/>
              </a:rPr>
              <a:t> </a:t>
            </a:r>
            <a:r>
              <a:rPr sz="1400" spc="25" dirty="0">
                <a:solidFill>
                  <a:srgbClr val="646363"/>
                </a:solidFill>
                <a:latin typeface="Century Gothic"/>
                <a:cs typeface="Century Gothic"/>
              </a:rPr>
              <a:t>pelos</a:t>
            </a:r>
            <a:r>
              <a:rPr sz="1400" spc="-20" dirty="0">
                <a:solidFill>
                  <a:srgbClr val="646363"/>
                </a:solidFill>
                <a:latin typeface="Century Gothic"/>
                <a:cs typeface="Century Gothic"/>
              </a:rPr>
              <a:t> </a:t>
            </a:r>
            <a:r>
              <a:rPr sz="1400" spc="35" dirty="0">
                <a:solidFill>
                  <a:srgbClr val="646363"/>
                </a:solidFill>
                <a:latin typeface="Century Gothic"/>
                <a:cs typeface="Century Gothic"/>
              </a:rPr>
              <a:t>setores</a:t>
            </a:r>
            <a:r>
              <a:rPr sz="1400" spc="-20" dirty="0">
                <a:solidFill>
                  <a:srgbClr val="646363"/>
                </a:solidFill>
                <a:latin typeface="Century Gothic"/>
                <a:cs typeface="Century Gothic"/>
              </a:rPr>
              <a:t> </a:t>
            </a:r>
            <a:r>
              <a:rPr sz="1400" spc="-30" dirty="0">
                <a:solidFill>
                  <a:srgbClr val="646363"/>
                </a:solidFill>
                <a:latin typeface="Century Gothic"/>
                <a:cs typeface="Century Gothic"/>
              </a:rPr>
              <a:t>do</a:t>
            </a:r>
            <a:r>
              <a:rPr sz="1400" spc="-20" dirty="0">
                <a:solidFill>
                  <a:srgbClr val="646363"/>
                </a:solidFill>
                <a:latin typeface="Century Gothic"/>
                <a:cs typeface="Century Gothic"/>
              </a:rPr>
              <a:t> </a:t>
            </a:r>
            <a:r>
              <a:rPr sz="1400" spc="10" dirty="0">
                <a:solidFill>
                  <a:srgbClr val="646363"/>
                </a:solidFill>
                <a:latin typeface="Century Gothic"/>
                <a:cs typeface="Century Gothic"/>
              </a:rPr>
              <a:t>Conselho</a:t>
            </a:r>
            <a:r>
              <a:rPr sz="1400" spc="-20" dirty="0">
                <a:solidFill>
                  <a:srgbClr val="646363"/>
                </a:solidFill>
                <a:latin typeface="Century Gothic"/>
                <a:cs typeface="Century Gothic"/>
              </a:rPr>
              <a:t> </a:t>
            </a:r>
            <a:r>
              <a:rPr sz="1400" spc="25" dirty="0">
                <a:solidFill>
                  <a:srgbClr val="646363"/>
                </a:solidFill>
                <a:latin typeface="Century Gothic"/>
                <a:cs typeface="Century Gothic"/>
              </a:rPr>
              <a:t>Regional</a:t>
            </a:r>
            <a:r>
              <a:rPr sz="1400" spc="-20" dirty="0">
                <a:solidFill>
                  <a:srgbClr val="646363"/>
                </a:solidFill>
                <a:latin typeface="Century Gothic"/>
                <a:cs typeface="Century Gothic"/>
              </a:rPr>
              <a:t> </a:t>
            </a:r>
            <a:r>
              <a:rPr sz="1400" spc="-50" dirty="0">
                <a:solidFill>
                  <a:srgbClr val="646363"/>
                </a:solidFill>
                <a:latin typeface="Century Gothic"/>
                <a:cs typeface="Century Gothic"/>
              </a:rPr>
              <a:t>de</a:t>
            </a:r>
            <a:r>
              <a:rPr sz="1400" spc="-20" dirty="0">
                <a:solidFill>
                  <a:srgbClr val="646363"/>
                </a:solidFill>
                <a:latin typeface="Century Gothic"/>
                <a:cs typeface="Century Gothic"/>
              </a:rPr>
              <a:t> </a:t>
            </a:r>
            <a:r>
              <a:rPr sz="1400" spc="-5" dirty="0">
                <a:solidFill>
                  <a:srgbClr val="646363"/>
                </a:solidFill>
                <a:latin typeface="Century Gothic"/>
                <a:cs typeface="Century Gothic"/>
              </a:rPr>
              <a:t>Medicina</a:t>
            </a:r>
            <a:r>
              <a:rPr sz="1400" spc="5" dirty="0">
                <a:solidFill>
                  <a:srgbClr val="646363"/>
                </a:solidFill>
                <a:latin typeface="Century Gothic"/>
                <a:cs typeface="Century Gothic"/>
              </a:rPr>
              <a:t> Veterinária</a:t>
            </a:r>
            <a:r>
              <a:rPr sz="1400" spc="120" dirty="0">
                <a:solidFill>
                  <a:srgbClr val="646363"/>
                </a:solidFill>
                <a:latin typeface="Century Gothic"/>
                <a:cs typeface="Century Gothic"/>
              </a:rPr>
              <a:t> </a:t>
            </a:r>
            <a:r>
              <a:rPr sz="1400" spc="-30" dirty="0">
                <a:solidFill>
                  <a:srgbClr val="646363"/>
                </a:solidFill>
                <a:latin typeface="Century Gothic"/>
                <a:cs typeface="Century Gothic"/>
              </a:rPr>
              <a:t>do</a:t>
            </a:r>
            <a:r>
              <a:rPr sz="1400" spc="120" dirty="0">
                <a:solidFill>
                  <a:srgbClr val="646363"/>
                </a:solidFill>
                <a:latin typeface="Century Gothic"/>
                <a:cs typeface="Century Gothic"/>
              </a:rPr>
              <a:t> </a:t>
            </a:r>
            <a:r>
              <a:rPr sz="1400" spc="20" dirty="0">
                <a:solidFill>
                  <a:srgbClr val="646363"/>
                </a:solidFill>
                <a:latin typeface="Century Gothic"/>
                <a:cs typeface="Century Gothic"/>
              </a:rPr>
              <a:t>Amazonas</a:t>
            </a:r>
            <a:r>
              <a:rPr sz="1400" spc="120" dirty="0">
                <a:solidFill>
                  <a:srgbClr val="646363"/>
                </a:solidFill>
                <a:latin typeface="Century Gothic"/>
                <a:cs typeface="Century Gothic"/>
              </a:rPr>
              <a:t> </a:t>
            </a:r>
            <a:r>
              <a:rPr sz="1400" spc="-75" dirty="0">
                <a:solidFill>
                  <a:srgbClr val="646363"/>
                </a:solidFill>
                <a:latin typeface="Century Gothic"/>
                <a:cs typeface="Century Gothic"/>
              </a:rPr>
              <a:t>e</a:t>
            </a:r>
            <a:r>
              <a:rPr sz="1400" spc="120" dirty="0">
                <a:solidFill>
                  <a:srgbClr val="646363"/>
                </a:solidFill>
                <a:latin typeface="Century Gothic"/>
                <a:cs typeface="Century Gothic"/>
              </a:rPr>
              <a:t> </a:t>
            </a:r>
            <a:r>
              <a:rPr sz="1400" dirty="0">
                <a:solidFill>
                  <a:srgbClr val="646363"/>
                </a:solidFill>
                <a:latin typeface="Century Gothic"/>
                <a:cs typeface="Century Gothic"/>
              </a:rPr>
              <a:t>reconhecemos</a:t>
            </a:r>
            <a:r>
              <a:rPr sz="1400" spc="120" dirty="0">
                <a:solidFill>
                  <a:srgbClr val="646363"/>
                </a:solidFill>
                <a:latin typeface="Century Gothic"/>
                <a:cs typeface="Century Gothic"/>
              </a:rPr>
              <a:t> </a:t>
            </a:r>
            <a:r>
              <a:rPr sz="1400" dirty="0">
                <a:solidFill>
                  <a:srgbClr val="646363"/>
                </a:solidFill>
                <a:latin typeface="Century Gothic"/>
                <a:cs typeface="Century Gothic"/>
              </a:rPr>
              <a:t>que</a:t>
            </a:r>
            <a:r>
              <a:rPr sz="1400" spc="120" dirty="0">
                <a:solidFill>
                  <a:srgbClr val="646363"/>
                </a:solidFill>
                <a:latin typeface="Century Gothic"/>
                <a:cs typeface="Century Gothic"/>
              </a:rPr>
              <a:t> </a:t>
            </a:r>
            <a:r>
              <a:rPr sz="1400" spc="-30" dirty="0">
                <a:solidFill>
                  <a:srgbClr val="646363"/>
                </a:solidFill>
                <a:latin typeface="Century Gothic"/>
                <a:cs typeface="Century Gothic"/>
              </a:rPr>
              <a:t>na</a:t>
            </a:r>
            <a:r>
              <a:rPr sz="1400" spc="120" dirty="0">
                <a:solidFill>
                  <a:srgbClr val="646363"/>
                </a:solidFill>
                <a:latin typeface="Century Gothic"/>
                <a:cs typeface="Century Gothic"/>
              </a:rPr>
              <a:t> </a:t>
            </a:r>
            <a:r>
              <a:rPr sz="1400" spc="-55" dirty="0">
                <a:solidFill>
                  <a:srgbClr val="646363"/>
                </a:solidFill>
                <a:latin typeface="Century Gothic"/>
                <a:cs typeface="Century Gothic"/>
              </a:rPr>
              <a:t>preparação</a:t>
            </a:r>
            <a:r>
              <a:rPr sz="1400" spc="120" dirty="0">
                <a:solidFill>
                  <a:srgbClr val="646363"/>
                </a:solidFill>
                <a:latin typeface="Century Gothic"/>
                <a:cs typeface="Century Gothic"/>
              </a:rPr>
              <a:t> </a:t>
            </a:r>
            <a:r>
              <a:rPr sz="1400" spc="-75" dirty="0">
                <a:solidFill>
                  <a:srgbClr val="646363"/>
                </a:solidFill>
                <a:latin typeface="Century Gothic"/>
                <a:cs typeface="Century Gothic"/>
              </a:rPr>
              <a:t>e</a:t>
            </a:r>
            <a:r>
              <a:rPr sz="1400" spc="-35" dirty="0">
                <a:solidFill>
                  <a:srgbClr val="646363"/>
                </a:solidFill>
                <a:latin typeface="Century Gothic"/>
                <a:cs typeface="Century Gothic"/>
              </a:rPr>
              <a:t> </a:t>
            </a:r>
            <a:r>
              <a:rPr sz="1400" spc="-30" dirty="0">
                <a:solidFill>
                  <a:srgbClr val="646363"/>
                </a:solidFill>
                <a:latin typeface="Century Gothic"/>
                <a:cs typeface="Century Gothic"/>
              </a:rPr>
              <a:t>na</a:t>
            </a:r>
            <a:r>
              <a:rPr sz="1400" spc="25" dirty="0">
                <a:solidFill>
                  <a:srgbClr val="646363"/>
                </a:solidFill>
                <a:latin typeface="Century Gothic"/>
                <a:cs typeface="Century Gothic"/>
              </a:rPr>
              <a:t> </a:t>
            </a:r>
            <a:r>
              <a:rPr sz="1400" spc="-25" dirty="0">
                <a:solidFill>
                  <a:srgbClr val="646363"/>
                </a:solidFill>
                <a:latin typeface="Century Gothic"/>
                <a:cs typeface="Century Gothic"/>
              </a:rPr>
              <a:t>apresentação</a:t>
            </a:r>
            <a:r>
              <a:rPr sz="1400" spc="25" dirty="0">
                <a:solidFill>
                  <a:srgbClr val="646363"/>
                </a:solidFill>
                <a:latin typeface="Century Gothic"/>
                <a:cs typeface="Century Gothic"/>
              </a:rPr>
              <a:t> </a:t>
            </a:r>
            <a:r>
              <a:rPr sz="1400" spc="-30" dirty="0">
                <a:solidFill>
                  <a:srgbClr val="646363"/>
                </a:solidFill>
                <a:latin typeface="Century Gothic"/>
                <a:cs typeface="Century Gothic"/>
              </a:rPr>
              <a:t>do</a:t>
            </a:r>
            <a:r>
              <a:rPr sz="1400" spc="25" dirty="0">
                <a:solidFill>
                  <a:srgbClr val="646363"/>
                </a:solidFill>
                <a:latin typeface="Century Gothic"/>
                <a:cs typeface="Century Gothic"/>
              </a:rPr>
              <a:t> </a:t>
            </a:r>
            <a:r>
              <a:rPr sz="1400" spc="10" dirty="0">
                <a:solidFill>
                  <a:srgbClr val="646363"/>
                </a:solidFill>
                <a:latin typeface="Century Gothic"/>
                <a:cs typeface="Century Gothic"/>
              </a:rPr>
              <a:t>Relato</a:t>
            </a:r>
            <a:r>
              <a:rPr sz="1400" spc="25" dirty="0">
                <a:solidFill>
                  <a:srgbClr val="646363"/>
                </a:solidFill>
                <a:latin typeface="Century Gothic"/>
                <a:cs typeface="Century Gothic"/>
              </a:rPr>
              <a:t> </a:t>
            </a:r>
            <a:r>
              <a:rPr sz="1400" spc="5" dirty="0">
                <a:solidFill>
                  <a:srgbClr val="646363"/>
                </a:solidFill>
                <a:latin typeface="Century Gothic"/>
                <a:cs typeface="Century Gothic"/>
              </a:rPr>
              <a:t>Integrado</a:t>
            </a:r>
            <a:r>
              <a:rPr sz="1400" spc="25" dirty="0">
                <a:solidFill>
                  <a:srgbClr val="646363"/>
                </a:solidFill>
                <a:latin typeface="Century Gothic"/>
                <a:cs typeface="Century Gothic"/>
              </a:rPr>
              <a:t> </a:t>
            </a:r>
            <a:r>
              <a:rPr sz="1400" dirty="0">
                <a:solidFill>
                  <a:srgbClr val="646363"/>
                </a:solidFill>
                <a:latin typeface="Century Gothic"/>
                <a:cs typeface="Century Gothic"/>
              </a:rPr>
              <a:t>–</a:t>
            </a:r>
            <a:r>
              <a:rPr sz="1400" spc="25" dirty="0">
                <a:solidFill>
                  <a:srgbClr val="646363"/>
                </a:solidFill>
                <a:latin typeface="Century Gothic"/>
                <a:cs typeface="Century Gothic"/>
              </a:rPr>
              <a:t> </a:t>
            </a:r>
            <a:r>
              <a:rPr sz="1400" spc="45" dirty="0">
                <a:solidFill>
                  <a:srgbClr val="646363"/>
                </a:solidFill>
                <a:latin typeface="Century Gothic"/>
                <a:cs typeface="Century Gothic"/>
              </a:rPr>
              <a:t>202</a:t>
            </a:r>
            <a:r>
              <a:rPr lang="pt-BR" sz="1400" spc="45" dirty="0">
                <a:solidFill>
                  <a:srgbClr val="646363"/>
                </a:solidFill>
                <a:latin typeface="Century Gothic"/>
                <a:cs typeface="Century Gothic"/>
              </a:rPr>
              <a:t>3</a:t>
            </a:r>
            <a:r>
              <a:rPr sz="1400" spc="25" dirty="0">
                <a:solidFill>
                  <a:srgbClr val="646363"/>
                </a:solidFill>
                <a:latin typeface="Century Gothic"/>
                <a:cs typeface="Century Gothic"/>
              </a:rPr>
              <a:t> </a:t>
            </a:r>
            <a:r>
              <a:rPr sz="1400" spc="50" dirty="0">
                <a:solidFill>
                  <a:srgbClr val="646363"/>
                </a:solidFill>
                <a:latin typeface="Century Gothic"/>
                <a:cs typeface="Century Gothic"/>
              </a:rPr>
              <a:t>os</a:t>
            </a:r>
            <a:r>
              <a:rPr sz="1400" spc="25" dirty="0">
                <a:solidFill>
                  <a:srgbClr val="646363"/>
                </a:solidFill>
                <a:latin typeface="Century Gothic"/>
                <a:cs typeface="Century Gothic"/>
              </a:rPr>
              <a:t> </a:t>
            </a:r>
            <a:r>
              <a:rPr sz="1400" spc="-20" dirty="0">
                <a:solidFill>
                  <a:srgbClr val="646363"/>
                </a:solidFill>
                <a:latin typeface="Century Gothic"/>
                <a:cs typeface="Century Gothic"/>
              </a:rPr>
              <a:t>dados</a:t>
            </a:r>
            <a:r>
              <a:rPr sz="1400" spc="25" dirty="0">
                <a:solidFill>
                  <a:srgbClr val="646363"/>
                </a:solidFill>
                <a:latin typeface="Century Gothic"/>
                <a:cs typeface="Century Gothic"/>
              </a:rPr>
              <a:t> </a:t>
            </a:r>
            <a:r>
              <a:rPr sz="1400" spc="-75" dirty="0">
                <a:solidFill>
                  <a:srgbClr val="646363"/>
                </a:solidFill>
                <a:latin typeface="Century Gothic"/>
                <a:cs typeface="Century Gothic"/>
              </a:rPr>
              <a:t>e</a:t>
            </a:r>
            <a:r>
              <a:rPr sz="1400" spc="25" dirty="0">
                <a:solidFill>
                  <a:srgbClr val="646363"/>
                </a:solidFill>
                <a:latin typeface="Century Gothic"/>
                <a:cs typeface="Century Gothic"/>
              </a:rPr>
              <a:t> </a:t>
            </a:r>
            <a:r>
              <a:rPr sz="1400" spc="45" dirty="0">
                <a:solidFill>
                  <a:srgbClr val="646363"/>
                </a:solidFill>
                <a:latin typeface="Century Gothic"/>
                <a:cs typeface="Century Gothic"/>
              </a:rPr>
              <a:t>informa-</a:t>
            </a:r>
            <a:r>
              <a:rPr sz="1400" spc="55" dirty="0">
                <a:solidFill>
                  <a:srgbClr val="646363"/>
                </a:solidFill>
                <a:latin typeface="Century Gothic"/>
                <a:cs typeface="Century Gothic"/>
              </a:rPr>
              <a:t> </a:t>
            </a:r>
            <a:r>
              <a:rPr sz="1400" spc="-30" dirty="0">
                <a:solidFill>
                  <a:srgbClr val="646363"/>
                </a:solidFill>
                <a:latin typeface="Century Gothic"/>
                <a:cs typeface="Century Gothic"/>
              </a:rPr>
              <a:t>ções</a:t>
            </a:r>
            <a:r>
              <a:rPr sz="1400" spc="-65" dirty="0">
                <a:solidFill>
                  <a:srgbClr val="646363"/>
                </a:solidFill>
                <a:latin typeface="Century Gothic"/>
                <a:cs typeface="Century Gothic"/>
              </a:rPr>
              <a:t> </a:t>
            </a:r>
            <a:r>
              <a:rPr sz="1400" spc="10" dirty="0">
                <a:solidFill>
                  <a:srgbClr val="646363"/>
                </a:solidFill>
                <a:latin typeface="Century Gothic"/>
                <a:cs typeface="Century Gothic"/>
              </a:rPr>
              <a:t>foram</a:t>
            </a:r>
            <a:r>
              <a:rPr sz="1400" spc="-65" dirty="0">
                <a:solidFill>
                  <a:srgbClr val="646363"/>
                </a:solidFill>
                <a:latin typeface="Century Gothic"/>
                <a:cs typeface="Century Gothic"/>
              </a:rPr>
              <a:t> </a:t>
            </a:r>
            <a:r>
              <a:rPr sz="1400" spc="5" dirty="0">
                <a:solidFill>
                  <a:srgbClr val="646363"/>
                </a:solidFill>
                <a:latin typeface="Century Gothic"/>
                <a:cs typeface="Century Gothic"/>
              </a:rPr>
              <a:t>analisados</a:t>
            </a:r>
            <a:r>
              <a:rPr sz="1400" spc="-65" dirty="0">
                <a:solidFill>
                  <a:srgbClr val="646363"/>
                </a:solidFill>
                <a:latin typeface="Century Gothic"/>
                <a:cs typeface="Century Gothic"/>
              </a:rPr>
              <a:t> </a:t>
            </a:r>
            <a:r>
              <a:rPr sz="1400" spc="30" dirty="0">
                <a:solidFill>
                  <a:srgbClr val="646363"/>
                </a:solidFill>
                <a:latin typeface="Century Gothic"/>
                <a:cs typeface="Century Gothic"/>
              </a:rPr>
              <a:t>por</a:t>
            </a:r>
            <a:r>
              <a:rPr sz="1400" spc="-65" dirty="0">
                <a:solidFill>
                  <a:srgbClr val="646363"/>
                </a:solidFill>
                <a:latin typeface="Century Gothic"/>
                <a:cs typeface="Century Gothic"/>
              </a:rPr>
              <a:t> </a:t>
            </a:r>
            <a:r>
              <a:rPr sz="1400" spc="5" dirty="0">
                <a:solidFill>
                  <a:srgbClr val="646363"/>
                </a:solidFill>
                <a:latin typeface="Century Gothic"/>
                <a:cs typeface="Century Gothic"/>
              </a:rPr>
              <a:t>esta</a:t>
            </a:r>
            <a:r>
              <a:rPr sz="1400" spc="-65" dirty="0">
                <a:solidFill>
                  <a:srgbClr val="646363"/>
                </a:solidFill>
                <a:latin typeface="Century Gothic"/>
                <a:cs typeface="Century Gothic"/>
              </a:rPr>
              <a:t> </a:t>
            </a:r>
            <a:r>
              <a:rPr sz="1400" spc="25" dirty="0">
                <a:solidFill>
                  <a:srgbClr val="646363"/>
                </a:solidFill>
                <a:latin typeface="Century Gothic"/>
                <a:cs typeface="Century Gothic"/>
              </a:rPr>
              <a:t>Diretoria,</a:t>
            </a:r>
            <a:r>
              <a:rPr sz="1400" spc="-65" dirty="0">
                <a:solidFill>
                  <a:srgbClr val="646363"/>
                </a:solidFill>
                <a:latin typeface="Century Gothic"/>
                <a:cs typeface="Century Gothic"/>
              </a:rPr>
              <a:t> </a:t>
            </a:r>
            <a:r>
              <a:rPr sz="1400" spc="-75" dirty="0">
                <a:solidFill>
                  <a:srgbClr val="646363"/>
                </a:solidFill>
                <a:latin typeface="Century Gothic"/>
                <a:cs typeface="Century Gothic"/>
              </a:rPr>
              <a:t>e</a:t>
            </a:r>
            <a:r>
              <a:rPr sz="1400" spc="-65" dirty="0">
                <a:solidFill>
                  <a:srgbClr val="646363"/>
                </a:solidFill>
                <a:latin typeface="Century Gothic"/>
                <a:cs typeface="Century Gothic"/>
              </a:rPr>
              <a:t> </a:t>
            </a:r>
            <a:r>
              <a:rPr sz="1400" spc="55" dirty="0">
                <a:solidFill>
                  <a:srgbClr val="646363"/>
                </a:solidFill>
                <a:latin typeface="Century Gothic"/>
                <a:cs typeface="Century Gothic"/>
              </a:rPr>
              <a:t>suas</a:t>
            </a:r>
            <a:r>
              <a:rPr sz="1400" spc="-65" dirty="0">
                <a:solidFill>
                  <a:srgbClr val="646363"/>
                </a:solidFill>
                <a:latin typeface="Century Gothic"/>
                <a:cs typeface="Century Gothic"/>
              </a:rPr>
              <a:t> </a:t>
            </a:r>
            <a:r>
              <a:rPr sz="1400" spc="10" dirty="0">
                <a:solidFill>
                  <a:srgbClr val="646363"/>
                </a:solidFill>
                <a:latin typeface="Century Gothic"/>
                <a:cs typeface="Century Gothic"/>
              </a:rPr>
              <a:t>respectivas</a:t>
            </a:r>
            <a:r>
              <a:rPr sz="1400" spc="-70" dirty="0">
                <a:solidFill>
                  <a:srgbClr val="646363"/>
                </a:solidFill>
                <a:latin typeface="Century Gothic"/>
                <a:cs typeface="Century Gothic"/>
              </a:rPr>
              <a:t> </a:t>
            </a:r>
            <a:r>
              <a:rPr sz="1400" spc="45" dirty="0">
                <a:solidFill>
                  <a:srgbClr val="646363"/>
                </a:solidFill>
                <a:latin typeface="Century Gothic"/>
                <a:cs typeface="Century Gothic"/>
              </a:rPr>
              <a:t>asses-</a:t>
            </a:r>
            <a:r>
              <a:rPr sz="1400" spc="55" dirty="0">
                <a:solidFill>
                  <a:srgbClr val="646363"/>
                </a:solidFill>
                <a:latin typeface="Century Gothic"/>
                <a:cs typeface="Century Gothic"/>
              </a:rPr>
              <a:t> </a:t>
            </a:r>
            <a:r>
              <a:rPr sz="1400" spc="30" dirty="0">
                <a:solidFill>
                  <a:srgbClr val="646363"/>
                </a:solidFill>
                <a:latin typeface="Century Gothic"/>
                <a:cs typeface="Century Gothic"/>
              </a:rPr>
              <a:t>sorias.</a:t>
            </a:r>
            <a:endParaRPr sz="1400" dirty="0">
              <a:latin typeface="Century Gothic"/>
              <a:cs typeface="Century Gothic"/>
            </a:endParaRPr>
          </a:p>
          <a:p>
            <a:pPr marL="3219450">
              <a:lnSpc>
                <a:spcPct val="100000"/>
              </a:lnSpc>
              <a:spcBef>
                <a:spcPts val="1680"/>
              </a:spcBef>
            </a:pPr>
            <a:r>
              <a:rPr lang="pt-BR" sz="1300" dirty="0">
                <a:solidFill>
                  <a:srgbClr val="646363"/>
                </a:solidFill>
                <a:latin typeface="Century Gothic"/>
                <a:cs typeface="Century Gothic"/>
              </a:rPr>
              <a:t>Manaus</a:t>
            </a:r>
            <a:r>
              <a:rPr sz="1300" dirty="0">
                <a:solidFill>
                  <a:srgbClr val="646363"/>
                </a:solidFill>
                <a:latin typeface="Century Gothic"/>
                <a:cs typeface="Century Gothic"/>
              </a:rPr>
              <a:t>,</a:t>
            </a:r>
            <a:r>
              <a:rPr sz="1300" spc="35" dirty="0">
                <a:solidFill>
                  <a:srgbClr val="646363"/>
                </a:solidFill>
                <a:latin typeface="Century Gothic"/>
                <a:cs typeface="Century Gothic"/>
              </a:rPr>
              <a:t> </a:t>
            </a:r>
            <a:r>
              <a:rPr sz="1300" spc="-140" dirty="0">
                <a:solidFill>
                  <a:srgbClr val="646363"/>
                </a:solidFill>
                <a:latin typeface="Century Gothic"/>
                <a:cs typeface="Century Gothic"/>
              </a:rPr>
              <a:t>31</a:t>
            </a:r>
            <a:r>
              <a:rPr sz="1300" spc="40" dirty="0">
                <a:solidFill>
                  <a:srgbClr val="646363"/>
                </a:solidFill>
                <a:latin typeface="Century Gothic"/>
                <a:cs typeface="Century Gothic"/>
              </a:rPr>
              <a:t> </a:t>
            </a:r>
            <a:r>
              <a:rPr sz="1300" spc="-30" dirty="0">
                <a:solidFill>
                  <a:srgbClr val="646363"/>
                </a:solidFill>
                <a:latin typeface="Century Gothic"/>
                <a:cs typeface="Century Gothic"/>
              </a:rPr>
              <a:t>de</a:t>
            </a:r>
            <a:r>
              <a:rPr sz="1300" spc="40" dirty="0">
                <a:solidFill>
                  <a:srgbClr val="646363"/>
                </a:solidFill>
                <a:latin typeface="Century Gothic"/>
                <a:cs typeface="Century Gothic"/>
              </a:rPr>
              <a:t> </a:t>
            </a:r>
            <a:r>
              <a:rPr sz="1300" dirty="0">
                <a:solidFill>
                  <a:srgbClr val="646363"/>
                </a:solidFill>
                <a:latin typeface="Century Gothic"/>
                <a:cs typeface="Century Gothic"/>
              </a:rPr>
              <a:t>março</a:t>
            </a:r>
            <a:r>
              <a:rPr sz="1300" spc="35" dirty="0">
                <a:solidFill>
                  <a:srgbClr val="646363"/>
                </a:solidFill>
                <a:latin typeface="Century Gothic"/>
                <a:cs typeface="Century Gothic"/>
              </a:rPr>
              <a:t> </a:t>
            </a:r>
            <a:r>
              <a:rPr sz="1300" spc="-30" dirty="0">
                <a:solidFill>
                  <a:srgbClr val="646363"/>
                </a:solidFill>
                <a:latin typeface="Century Gothic"/>
                <a:cs typeface="Century Gothic"/>
              </a:rPr>
              <a:t>de</a:t>
            </a:r>
            <a:r>
              <a:rPr sz="1300" spc="40" dirty="0">
                <a:solidFill>
                  <a:srgbClr val="646363"/>
                </a:solidFill>
                <a:latin typeface="Century Gothic"/>
                <a:cs typeface="Century Gothic"/>
              </a:rPr>
              <a:t> </a:t>
            </a:r>
            <a:r>
              <a:rPr sz="1300" spc="-20" dirty="0">
                <a:solidFill>
                  <a:srgbClr val="646363"/>
                </a:solidFill>
                <a:latin typeface="Century Gothic"/>
                <a:cs typeface="Century Gothic"/>
              </a:rPr>
              <a:t>202</a:t>
            </a:r>
            <a:r>
              <a:rPr lang="pt-BR" sz="1300" spc="-20" dirty="0">
                <a:solidFill>
                  <a:srgbClr val="646363"/>
                </a:solidFill>
                <a:latin typeface="Century Gothic"/>
                <a:cs typeface="Century Gothic"/>
              </a:rPr>
              <a:t>4</a:t>
            </a:r>
            <a:r>
              <a:rPr sz="1300" spc="-20" dirty="0">
                <a:solidFill>
                  <a:srgbClr val="646363"/>
                </a:solidFill>
                <a:latin typeface="Century Gothic"/>
                <a:cs typeface="Century Gothic"/>
              </a:rPr>
              <a:t>.</a:t>
            </a:r>
            <a:endParaRPr sz="1300" dirty="0">
              <a:latin typeface="Century Gothic"/>
              <a:cs typeface="Century Gothic"/>
            </a:endParaRPr>
          </a:p>
        </p:txBody>
      </p:sp>
      <p:sp>
        <p:nvSpPr>
          <p:cNvPr id="4" name="object 4"/>
          <p:cNvSpPr txBox="1"/>
          <p:nvPr/>
        </p:nvSpPr>
        <p:spPr>
          <a:xfrm>
            <a:off x="426894" y="5699371"/>
            <a:ext cx="3771900" cy="1092200"/>
          </a:xfrm>
          <a:prstGeom prst="rect">
            <a:avLst/>
          </a:prstGeom>
        </p:spPr>
        <p:txBody>
          <a:bodyPr vert="horz" wrap="square" lIns="0" tIns="12700" rIns="0" bIns="0" rtlCol="0">
            <a:spAutoFit/>
          </a:bodyPr>
          <a:lstStyle/>
          <a:p>
            <a:pPr marL="12700">
              <a:lnSpc>
                <a:spcPct val="100000"/>
              </a:lnSpc>
              <a:spcBef>
                <a:spcPts val="100"/>
              </a:spcBef>
            </a:pPr>
            <a:r>
              <a:rPr sz="1400" spc="110" dirty="0">
                <a:solidFill>
                  <a:srgbClr val="646363"/>
                </a:solidFill>
                <a:latin typeface="Century Gothic"/>
                <a:cs typeface="Century Gothic"/>
              </a:rPr>
              <a:t>DIRETORIA</a:t>
            </a:r>
            <a:endParaRPr sz="1400">
              <a:latin typeface="Century Gothic"/>
              <a:cs typeface="Century Gothic"/>
            </a:endParaRPr>
          </a:p>
          <a:p>
            <a:pPr marL="12700">
              <a:lnSpc>
                <a:spcPct val="100000"/>
              </a:lnSpc>
            </a:pPr>
            <a:r>
              <a:rPr sz="1400" spc="55" dirty="0">
                <a:solidFill>
                  <a:srgbClr val="646363"/>
                </a:solidFill>
                <a:latin typeface="Century Gothic"/>
                <a:cs typeface="Century Gothic"/>
              </a:rPr>
              <a:t>Presidente:</a:t>
            </a:r>
            <a:r>
              <a:rPr sz="1400" spc="85" dirty="0">
                <a:solidFill>
                  <a:srgbClr val="646363"/>
                </a:solidFill>
                <a:latin typeface="Century Gothic"/>
                <a:cs typeface="Century Gothic"/>
              </a:rPr>
              <a:t> </a:t>
            </a:r>
            <a:r>
              <a:rPr sz="1400" dirty="0">
                <a:solidFill>
                  <a:srgbClr val="646363"/>
                </a:solidFill>
                <a:latin typeface="Century Gothic"/>
                <a:cs typeface="Century Gothic"/>
              </a:rPr>
              <a:t>Ednaldo</a:t>
            </a:r>
            <a:r>
              <a:rPr sz="1400" spc="65" dirty="0">
                <a:solidFill>
                  <a:srgbClr val="646363"/>
                </a:solidFill>
                <a:latin typeface="Century Gothic"/>
                <a:cs typeface="Century Gothic"/>
              </a:rPr>
              <a:t> </a:t>
            </a:r>
            <a:r>
              <a:rPr sz="1400" dirty="0">
                <a:solidFill>
                  <a:srgbClr val="646363"/>
                </a:solidFill>
                <a:latin typeface="Century Gothic"/>
                <a:cs typeface="Century Gothic"/>
              </a:rPr>
              <a:t>Souza</a:t>
            </a:r>
            <a:r>
              <a:rPr sz="1400" spc="65" dirty="0">
                <a:solidFill>
                  <a:srgbClr val="646363"/>
                </a:solidFill>
                <a:latin typeface="Century Gothic"/>
                <a:cs typeface="Century Gothic"/>
              </a:rPr>
              <a:t> </a:t>
            </a:r>
            <a:r>
              <a:rPr sz="1400" spc="-80" dirty="0">
                <a:solidFill>
                  <a:srgbClr val="646363"/>
                </a:solidFill>
                <a:latin typeface="Century Gothic"/>
                <a:cs typeface="Century Gothic"/>
              </a:rPr>
              <a:t>da</a:t>
            </a:r>
            <a:r>
              <a:rPr sz="1400" spc="65" dirty="0">
                <a:solidFill>
                  <a:srgbClr val="646363"/>
                </a:solidFill>
                <a:latin typeface="Century Gothic"/>
                <a:cs typeface="Century Gothic"/>
              </a:rPr>
              <a:t> </a:t>
            </a:r>
            <a:r>
              <a:rPr sz="1400" spc="-10" dirty="0">
                <a:solidFill>
                  <a:srgbClr val="646363"/>
                </a:solidFill>
                <a:latin typeface="Century Gothic"/>
                <a:cs typeface="Century Gothic"/>
              </a:rPr>
              <a:t>Silva</a:t>
            </a:r>
            <a:endParaRPr sz="1400">
              <a:latin typeface="Century Gothic"/>
              <a:cs typeface="Century Gothic"/>
            </a:endParaRPr>
          </a:p>
          <a:p>
            <a:pPr marL="12700" marR="5080">
              <a:lnSpc>
                <a:spcPct val="100000"/>
              </a:lnSpc>
            </a:pPr>
            <a:r>
              <a:rPr sz="1400" dirty="0">
                <a:solidFill>
                  <a:srgbClr val="646363"/>
                </a:solidFill>
                <a:latin typeface="Century Gothic"/>
                <a:cs typeface="Century Gothic"/>
              </a:rPr>
              <a:t>Vice-</a:t>
            </a:r>
            <a:r>
              <a:rPr sz="1400" spc="55" dirty="0">
                <a:solidFill>
                  <a:srgbClr val="646363"/>
                </a:solidFill>
                <a:latin typeface="Century Gothic"/>
                <a:cs typeface="Century Gothic"/>
              </a:rPr>
              <a:t>Presidente:</a:t>
            </a:r>
            <a:r>
              <a:rPr sz="1400" spc="125" dirty="0">
                <a:solidFill>
                  <a:srgbClr val="646363"/>
                </a:solidFill>
                <a:latin typeface="Century Gothic"/>
                <a:cs typeface="Century Gothic"/>
              </a:rPr>
              <a:t> </a:t>
            </a:r>
            <a:r>
              <a:rPr sz="1400" dirty="0">
                <a:solidFill>
                  <a:srgbClr val="646363"/>
                </a:solidFill>
                <a:latin typeface="Century Gothic"/>
                <a:cs typeface="Century Gothic"/>
              </a:rPr>
              <a:t>Haruo</a:t>
            </a:r>
            <a:r>
              <a:rPr sz="1400" spc="125" dirty="0">
                <a:solidFill>
                  <a:srgbClr val="646363"/>
                </a:solidFill>
                <a:latin typeface="Century Gothic"/>
                <a:cs typeface="Century Gothic"/>
              </a:rPr>
              <a:t> </a:t>
            </a:r>
            <a:r>
              <a:rPr sz="1400" spc="-10" dirty="0">
                <a:solidFill>
                  <a:srgbClr val="646363"/>
                </a:solidFill>
                <a:latin typeface="Century Gothic"/>
                <a:cs typeface="Century Gothic"/>
              </a:rPr>
              <a:t>Takatani </a:t>
            </a:r>
            <a:r>
              <a:rPr sz="1400" dirty="0">
                <a:solidFill>
                  <a:srgbClr val="646363"/>
                </a:solidFill>
                <a:latin typeface="Century Gothic"/>
                <a:cs typeface="Century Gothic"/>
              </a:rPr>
              <a:t>Secretária</a:t>
            </a:r>
            <a:r>
              <a:rPr sz="1400" spc="60" dirty="0">
                <a:solidFill>
                  <a:srgbClr val="646363"/>
                </a:solidFill>
                <a:latin typeface="Century Gothic"/>
                <a:cs typeface="Century Gothic"/>
              </a:rPr>
              <a:t> </a:t>
            </a:r>
            <a:r>
              <a:rPr sz="1400" spc="-10" dirty="0">
                <a:solidFill>
                  <a:srgbClr val="646363"/>
                </a:solidFill>
                <a:latin typeface="Century Gothic"/>
                <a:cs typeface="Century Gothic"/>
              </a:rPr>
              <a:t>Geral:</a:t>
            </a:r>
            <a:r>
              <a:rPr sz="1400" spc="65" dirty="0">
                <a:solidFill>
                  <a:srgbClr val="646363"/>
                </a:solidFill>
                <a:latin typeface="Century Gothic"/>
                <a:cs typeface="Century Gothic"/>
              </a:rPr>
              <a:t> </a:t>
            </a:r>
            <a:r>
              <a:rPr sz="1400" dirty="0">
                <a:solidFill>
                  <a:srgbClr val="646363"/>
                </a:solidFill>
                <a:latin typeface="Century Gothic"/>
                <a:cs typeface="Century Gothic"/>
              </a:rPr>
              <a:t>Letícia</a:t>
            </a:r>
            <a:r>
              <a:rPr sz="1400" spc="40" dirty="0">
                <a:solidFill>
                  <a:srgbClr val="646363"/>
                </a:solidFill>
                <a:latin typeface="Century Gothic"/>
                <a:cs typeface="Century Gothic"/>
              </a:rPr>
              <a:t> </a:t>
            </a:r>
            <a:r>
              <a:rPr sz="1400" spc="70" dirty="0">
                <a:solidFill>
                  <a:srgbClr val="646363"/>
                </a:solidFill>
                <a:latin typeface="Century Gothic"/>
                <a:cs typeface="Century Gothic"/>
              </a:rPr>
              <a:t>Barros</a:t>
            </a:r>
            <a:r>
              <a:rPr sz="1400" spc="40" dirty="0">
                <a:solidFill>
                  <a:srgbClr val="646363"/>
                </a:solidFill>
                <a:latin typeface="Century Gothic"/>
                <a:cs typeface="Century Gothic"/>
              </a:rPr>
              <a:t> </a:t>
            </a:r>
            <a:r>
              <a:rPr sz="1400" spc="-30" dirty="0">
                <a:solidFill>
                  <a:srgbClr val="646363"/>
                </a:solidFill>
                <a:latin typeface="Century Gothic"/>
                <a:cs typeface="Century Gothic"/>
              </a:rPr>
              <a:t>de</a:t>
            </a:r>
            <a:r>
              <a:rPr sz="1400" spc="40" dirty="0">
                <a:solidFill>
                  <a:srgbClr val="646363"/>
                </a:solidFill>
                <a:latin typeface="Century Gothic"/>
                <a:cs typeface="Century Gothic"/>
              </a:rPr>
              <a:t> </a:t>
            </a:r>
            <a:r>
              <a:rPr sz="1400" spc="-10" dirty="0">
                <a:solidFill>
                  <a:srgbClr val="646363"/>
                </a:solidFill>
                <a:latin typeface="Century Gothic"/>
                <a:cs typeface="Century Gothic"/>
              </a:rPr>
              <a:t>Alencar </a:t>
            </a:r>
            <a:r>
              <a:rPr sz="1400" spc="60" dirty="0">
                <a:solidFill>
                  <a:srgbClr val="646363"/>
                </a:solidFill>
                <a:latin typeface="Century Gothic"/>
                <a:cs typeface="Century Gothic"/>
              </a:rPr>
              <a:t>Tesoureiro:</a:t>
            </a:r>
            <a:r>
              <a:rPr sz="1400" spc="315" dirty="0">
                <a:solidFill>
                  <a:srgbClr val="646363"/>
                </a:solidFill>
                <a:latin typeface="Century Gothic"/>
                <a:cs typeface="Century Gothic"/>
              </a:rPr>
              <a:t> </a:t>
            </a:r>
            <a:r>
              <a:rPr sz="1400" spc="-10" dirty="0">
                <a:solidFill>
                  <a:srgbClr val="646363"/>
                </a:solidFill>
                <a:latin typeface="Century Gothic"/>
                <a:cs typeface="Century Gothic"/>
              </a:rPr>
              <a:t>Marcelo</a:t>
            </a:r>
            <a:r>
              <a:rPr sz="1400" spc="-35" dirty="0">
                <a:solidFill>
                  <a:srgbClr val="646363"/>
                </a:solidFill>
                <a:latin typeface="Century Gothic"/>
                <a:cs typeface="Century Gothic"/>
              </a:rPr>
              <a:t> </a:t>
            </a:r>
            <a:r>
              <a:rPr sz="1400" dirty="0">
                <a:solidFill>
                  <a:srgbClr val="646363"/>
                </a:solidFill>
                <a:latin typeface="Century Gothic"/>
                <a:cs typeface="Century Gothic"/>
              </a:rPr>
              <a:t>Vieira</a:t>
            </a:r>
            <a:r>
              <a:rPr sz="1400" spc="-30" dirty="0">
                <a:solidFill>
                  <a:srgbClr val="646363"/>
                </a:solidFill>
                <a:latin typeface="Century Gothic"/>
                <a:cs typeface="Century Gothic"/>
              </a:rPr>
              <a:t> </a:t>
            </a:r>
            <a:r>
              <a:rPr sz="1400" spc="-80" dirty="0">
                <a:solidFill>
                  <a:srgbClr val="646363"/>
                </a:solidFill>
                <a:latin typeface="Century Gothic"/>
                <a:cs typeface="Century Gothic"/>
              </a:rPr>
              <a:t>da</a:t>
            </a:r>
            <a:r>
              <a:rPr sz="1400" spc="-25" dirty="0">
                <a:solidFill>
                  <a:srgbClr val="646363"/>
                </a:solidFill>
                <a:latin typeface="Century Gothic"/>
                <a:cs typeface="Century Gothic"/>
              </a:rPr>
              <a:t> </a:t>
            </a:r>
            <a:r>
              <a:rPr sz="1400" spc="-20" dirty="0">
                <a:solidFill>
                  <a:srgbClr val="646363"/>
                </a:solidFill>
                <a:latin typeface="Century Gothic"/>
                <a:cs typeface="Century Gothic"/>
              </a:rPr>
              <a:t>Gama</a:t>
            </a:r>
            <a:endParaRPr sz="1400">
              <a:latin typeface="Century Gothic"/>
              <a:cs typeface="Century Gothic"/>
            </a:endParaRPr>
          </a:p>
        </p:txBody>
      </p:sp>
      <p:sp>
        <p:nvSpPr>
          <p:cNvPr id="5" name="object 5"/>
          <p:cNvSpPr txBox="1"/>
          <p:nvPr/>
        </p:nvSpPr>
        <p:spPr>
          <a:xfrm>
            <a:off x="6384971" y="2285610"/>
            <a:ext cx="5372100" cy="3680495"/>
          </a:xfrm>
          <a:prstGeom prst="rect">
            <a:avLst/>
          </a:prstGeom>
        </p:spPr>
        <p:txBody>
          <a:bodyPr vert="horz" wrap="square" lIns="0" tIns="12700" rIns="0" bIns="0" rtlCol="0">
            <a:spAutoFit/>
          </a:bodyPr>
          <a:lstStyle/>
          <a:p>
            <a:pPr marL="12700" marR="5080">
              <a:lnSpc>
                <a:spcPct val="100000"/>
              </a:lnSpc>
              <a:spcBef>
                <a:spcPts val="100"/>
              </a:spcBef>
            </a:pPr>
            <a:r>
              <a:rPr sz="1400" spc="60" dirty="0">
                <a:solidFill>
                  <a:srgbClr val="646363"/>
                </a:solidFill>
                <a:latin typeface="Century Gothic"/>
                <a:cs typeface="Century Gothic"/>
              </a:rPr>
              <a:t>Conselheiros</a:t>
            </a:r>
            <a:r>
              <a:rPr sz="1400" spc="90" dirty="0">
                <a:solidFill>
                  <a:srgbClr val="646363"/>
                </a:solidFill>
                <a:latin typeface="Century Gothic"/>
                <a:cs typeface="Century Gothic"/>
              </a:rPr>
              <a:t> </a:t>
            </a:r>
            <a:r>
              <a:rPr sz="1400" spc="65" dirty="0">
                <a:solidFill>
                  <a:srgbClr val="646363"/>
                </a:solidFill>
                <a:latin typeface="Century Gothic"/>
                <a:cs typeface="Century Gothic"/>
              </a:rPr>
              <a:t>Regionais</a:t>
            </a:r>
            <a:r>
              <a:rPr sz="1400" spc="95" dirty="0">
                <a:solidFill>
                  <a:srgbClr val="646363"/>
                </a:solidFill>
                <a:latin typeface="Century Gothic"/>
                <a:cs typeface="Century Gothic"/>
              </a:rPr>
              <a:t> </a:t>
            </a:r>
            <a:r>
              <a:rPr sz="1400" dirty="0">
                <a:solidFill>
                  <a:srgbClr val="646363"/>
                </a:solidFill>
                <a:latin typeface="Century Gothic"/>
                <a:cs typeface="Century Gothic"/>
              </a:rPr>
              <a:t>do</a:t>
            </a:r>
            <a:r>
              <a:rPr sz="1400" spc="95" dirty="0">
                <a:solidFill>
                  <a:srgbClr val="646363"/>
                </a:solidFill>
                <a:latin typeface="Century Gothic"/>
                <a:cs typeface="Century Gothic"/>
              </a:rPr>
              <a:t> </a:t>
            </a:r>
            <a:r>
              <a:rPr sz="1400" dirty="0">
                <a:solidFill>
                  <a:srgbClr val="646363"/>
                </a:solidFill>
                <a:latin typeface="Century Gothic"/>
                <a:cs typeface="Century Gothic"/>
              </a:rPr>
              <a:t>Conselho</a:t>
            </a:r>
            <a:r>
              <a:rPr sz="1400" spc="90" dirty="0">
                <a:solidFill>
                  <a:srgbClr val="646363"/>
                </a:solidFill>
                <a:latin typeface="Century Gothic"/>
                <a:cs typeface="Century Gothic"/>
              </a:rPr>
              <a:t> </a:t>
            </a:r>
            <a:r>
              <a:rPr sz="1400" dirty="0">
                <a:solidFill>
                  <a:srgbClr val="646363"/>
                </a:solidFill>
                <a:latin typeface="Century Gothic"/>
                <a:cs typeface="Century Gothic"/>
              </a:rPr>
              <a:t>Regional</a:t>
            </a:r>
            <a:r>
              <a:rPr sz="1400" spc="95" dirty="0">
                <a:solidFill>
                  <a:srgbClr val="646363"/>
                </a:solidFill>
                <a:latin typeface="Century Gothic"/>
                <a:cs typeface="Century Gothic"/>
              </a:rPr>
              <a:t> </a:t>
            </a:r>
            <a:r>
              <a:rPr sz="1400" dirty="0">
                <a:solidFill>
                  <a:srgbClr val="646363"/>
                </a:solidFill>
                <a:latin typeface="Century Gothic"/>
                <a:cs typeface="Century Gothic"/>
              </a:rPr>
              <a:t>de</a:t>
            </a:r>
            <a:r>
              <a:rPr sz="1400" spc="95" dirty="0">
                <a:solidFill>
                  <a:srgbClr val="646363"/>
                </a:solidFill>
                <a:latin typeface="Century Gothic"/>
                <a:cs typeface="Century Gothic"/>
              </a:rPr>
              <a:t> </a:t>
            </a:r>
            <a:r>
              <a:rPr sz="1400" spc="-10" dirty="0">
                <a:solidFill>
                  <a:srgbClr val="646363"/>
                </a:solidFill>
                <a:latin typeface="Century Gothic"/>
                <a:cs typeface="Century Gothic"/>
              </a:rPr>
              <a:t>Medicina </a:t>
            </a:r>
            <a:r>
              <a:rPr sz="1400" dirty="0">
                <a:solidFill>
                  <a:srgbClr val="646363"/>
                </a:solidFill>
                <a:latin typeface="Century Gothic"/>
                <a:cs typeface="Century Gothic"/>
              </a:rPr>
              <a:t>Veterinária</a:t>
            </a:r>
            <a:r>
              <a:rPr sz="1400" spc="170" dirty="0">
                <a:solidFill>
                  <a:srgbClr val="646363"/>
                </a:solidFill>
                <a:latin typeface="Century Gothic"/>
                <a:cs typeface="Century Gothic"/>
              </a:rPr>
              <a:t> </a:t>
            </a:r>
            <a:r>
              <a:rPr sz="1400" dirty="0">
                <a:solidFill>
                  <a:srgbClr val="646363"/>
                </a:solidFill>
                <a:latin typeface="Century Gothic"/>
                <a:cs typeface="Century Gothic"/>
              </a:rPr>
              <a:t>do</a:t>
            </a:r>
            <a:r>
              <a:rPr sz="1400" spc="175" dirty="0">
                <a:solidFill>
                  <a:srgbClr val="646363"/>
                </a:solidFill>
                <a:latin typeface="Century Gothic"/>
                <a:cs typeface="Century Gothic"/>
              </a:rPr>
              <a:t> </a:t>
            </a:r>
            <a:r>
              <a:rPr sz="1400" spc="-10" dirty="0">
                <a:solidFill>
                  <a:srgbClr val="646363"/>
                </a:solidFill>
                <a:latin typeface="Century Gothic"/>
                <a:cs typeface="Century Gothic"/>
              </a:rPr>
              <a:t>Amazonas</a:t>
            </a:r>
            <a:endParaRPr sz="1400" dirty="0">
              <a:latin typeface="Century Gothic"/>
              <a:cs typeface="Century Gothic"/>
            </a:endParaRPr>
          </a:p>
          <a:p>
            <a:pPr marL="12700">
              <a:lnSpc>
                <a:spcPct val="100000"/>
              </a:lnSpc>
              <a:spcBef>
                <a:spcPts val="1680"/>
              </a:spcBef>
            </a:pPr>
            <a:r>
              <a:rPr sz="1400" spc="110" dirty="0">
                <a:solidFill>
                  <a:srgbClr val="646363"/>
                </a:solidFill>
                <a:latin typeface="Century Gothic"/>
                <a:cs typeface="Century Gothic"/>
              </a:rPr>
              <a:t>CONSELHEIROS</a:t>
            </a:r>
            <a:r>
              <a:rPr sz="1400" spc="5" dirty="0">
                <a:solidFill>
                  <a:srgbClr val="646363"/>
                </a:solidFill>
                <a:latin typeface="Century Gothic"/>
                <a:cs typeface="Century Gothic"/>
              </a:rPr>
              <a:t> </a:t>
            </a:r>
            <a:r>
              <a:rPr sz="1400" spc="130" dirty="0">
                <a:solidFill>
                  <a:srgbClr val="646363"/>
                </a:solidFill>
                <a:latin typeface="Century Gothic"/>
                <a:cs typeface="Century Gothic"/>
              </a:rPr>
              <a:t>EFETIVOS</a:t>
            </a:r>
            <a:endParaRPr sz="1400" dirty="0">
              <a:latin typeface="Century Gothic"/>
              <a:cs typeface="Century Gothic"/>
            </a:endParaRPr>
          </a:p>
          <a:p>
            <a:pPr marL="12700" marR="3295015">
              <a:lnSpc>
                <a:spcPct val="100000"/>
              </a:lnSpc>
            </a:pPr>
            <a:r>
              <a:rPr sz="1400" dirty="0">
                <a:solidFill>
                  <a:srgbClr val="646363"/>
                </a:solidFill>
                <a:latin typeface="Century Gothic"/>
                <a:cs typeface="Century Gothic"/>
              </a:rPr>
              <a:t>Ádria</a:t>
            </a:r>
            <a:r>
              <a:rPr sz="1400" spc="-5" dirty="0">
                <a:solidFill>
                  <a:srgbClr val="646363"/>
                </a:solidFill>
                <a:latin typeface="Century Gothic"/>
                <a:cs typeface="Century Gothic"/>
              </a:rPr>
              <a:t> </a:t>
            </a:r>
            <a:r>
              <a:rPr sz="1400" spc="-10" dirty="0">
                <a:solidFill>
                  <a:srgbClr val="646363"/>
                </a:solidFill>
                <a:latin typeface="Century Gothic"/>
                <a:cs typeface="Century Gothic"/>
              </a:rPr>
              <a:t>Camila</a:t>
            </a:r>
            <a:r>
              <a:rPr sz="1400" dirty="0">
                <a:solidFill>
                  <a:srgbClr val="646363"/>
                </a:solidFill>
                <a:latin typeface="Century Gothic"/>
                <a:cs typeface="Century Gothic"/>
              </a:rPr>
              <a:t> S.</a:t>
            </a:r>
            <a:r>
              <a:rPr sz="1400" spc="-5" dirty="0">
                <a:solidFill>
                  <a:srgbClr val="646363"/>
                </a:solidFill>
                <a:latin typeface="Century Gothic"/>
                <a:cs typeface="Century Gothic"/>
              </a:rPr>
              <a:t> </a:t>
            </a:r>
            <a:r>
              <a:rPr sz="1400" spc="-80" dirty="0">
                <a:solidFill>
                  <a:srgbClr val="646363"/>
                </a:solidFill>
                <a:latin typeface="Century Gothic"/>
                <a:cs typeface="Century Gothic"/>
              </a:rPr>
              <a:t>da</a:t>
            </a:r>
            <a:r>
              <a:rPr sz="1400" dirty="0">
                <a:solidFill>
                  <a:srgbClr val="646363"/>
                </a:solidFill>
                <a:latin typeface="Century Gothic"/>
                <a:cs typeface="Century Gothic"/>
              </a:rPr>
              <a:t> </a:t>
            </a:r>
            <a:r>
              <a:rPr sz="1400" spc="-10" dirty="0">
                <a:solidFill>
                  <a:srgbClr val="646363"/>
                </a:solidFill>
                <a:latin typeface="Century Gothic"/>
                <a:cs typeface="Century Gothic"/>
              </a:rPr>
              <a:t>Silva </a:t>
            </a:r>
            <a:r>
              <a:rPr sz="1400" spc="85" dirty="0">
                <a:solidFill>
                  <a:srgbClr val="646363"/>
                </a:solidFill>
                <a:latin typeface="Century Gothic"/>
                <a:cs typeface="Century Gothic"/>
              </a:rPr>
              <a:t>Bruna</a:t>
            </a:r>
            <a:r>
              <a:rPr sz="1400" spc="-20" dirty="0">
                <a:solidFill>
                  <a:srgbClr val="646363"/>
                </a:solidFill>
                <a:latin typeface="Century Gothic"/>
                <a:cs typeface="Century Gothic"/>
              </a:rPr>
              <a:t> </a:t>
            </a:r>
            <a:r>
              <a:rPr sz="1400" dirty="0">
                <a:solidFill>
                  <a:srgbClr val="646363"/>
                </a:solidFill>
                <a:latin typeface="Century Gothic"/>
                <a:cs typeface="Century Gothic"/>
              </a:rPr>
              <a:t>Castro</a:t>
            </a:r>
            <a:r>
              <a:rPr sz="1400" spc="-20" dirty="0">
                <a:solidFill>
                  <a:srgbClr val="646363"/>
                </a:solidFill>
                <a:latin typeface="Century Gothic"/>
                <a:cs typeface="Century Gothic"/>
              </a:rPr>
              <a:t> </a:t>
            </a:r>
            <a:r>
              <a:rPr sz="1400" spc="-10" dirty="0">
                <a:solidFill>
                  <a:srgbClr val="646363"/>
                </a:solidFill>
                <a:latin typeface="Century Gothic"/>
                <a:cs typeface="Century Gothic"/>
              </a:rPr>
              <a:t>Costa</a:t>
            </a:r>
            <a:endParaRPr lang="pt-BR" sz="1400" spc="-10" dirty="0">
              <a:solidFill>
                <a:srgbClr val="646363"/>
              </a:solidFill>
              <a:latin typeface="Century Gothic"/>
              <a:cs typeface="Century Gothic"/>
            </a:endParaRPr>
          </a:p>
          <a:p>
            <a:pPr marL="12700" marR="3295015">
              <a:lnSpc>
                <a:spcPct val="100000"/>
              </a:lnSpc>
            </a:pPr>
            <a:r>
              <a:rPr lang="pt-BR" sz="1400" dirty="0">
                <a:solidFill>
                  <a:srgbClr val="646363"/>
                </a:solidFill>
                <a:latin typeface="Century Gothic"/>
                <a:cs typeface="Century Gothic"/>
              </a:rPr>
              <a:t>Camilla</a:t>
            </a:r>
            <a:r>
              <a:rPr lang="pt-BR" sz="1400" spc="95" dirty="0">
                <a:solidFill>
                  <a:srgbClr val="646363"/>
                </a:solidFill>
                <a:latin typeface="Century Gothic"/>
                <a:cs typeface="Century Gothic"/>
              </a:rPr>
              <a:t> </a:t>
            </a:r>
            <a:r>
              <a:rPr lang="pt-BR" sz="1400" dirty="0">
                <a:solidFill>
                  <a:srgbClr val="646363"/>
                </a:solidFill>
                <a:latin typeface="Century Gothic"/>
                <a:cs typeface="Century Gothic"/>
              </a:rPr>
              <a:t>Barbosa</a:t>
            </a:r>
            <a:r>
              <a:rPr lang="pt-BR" sz="1400" spc="95" dirty="0">
                <a:solidFill>
                  <a:srgbClr val="646363"/>
                </a:solidFill>
                <a:latin typeface="Century Gothic"/>
                <a:cs typeface="Century Gothic"/>
              </a:rPr>
              <a:t> </a:t>
            </a:r>
            <a:r>
              <a:rPr lang="pt-BR" sz="1400" spc="-20" dirty="0">
                <a:solidFill>
                  <a:srgbClr val="646363"/>
                </a:solidFill>
                <a:latin typeface="Century Gothic"/>
                <a:cs typeface="Century Gothic"/>
              </a:rPr>
              <a:t>Leite</a:t>
            </a:r>
            <a:r>
              <a:rPr sz="1400" spc="-10" dirty="0">
                <a:solidFill>
                  <a:srgbClr val="646363"/>
                </a:solidFill>
                <a:latin typeface="Century Gothic"/>
                <a:cs typeface="Century Gothic"/>
              </a:rPr>
              <a:t> </a:t>
            </a:r>
            <a:r>
              <a:rPr sz="1400" dirty="0" err="1">
                <a:solidFill>
                  <a:srgbClr val="646363"/>
                </a:solidFill>
                <a:latin typeface="Century Gothic"/>
                <a:cs typeface="Century Gothic"/>
              </a:rPr>
              <a:t>Evellyn</a:t>
            </a:r>
            <a:r>
              <a:rPr sz="1400" spc="145" dirty="0">
                <a:solidFill>
                  <a:srgbClr val="646363"/>
                </a:solidFill>
                <a:latin typeface="Century Gothic"/>
                <a:cs typeface="Century Gothic"/>
              </a:rPr>
              <a:t> </a:t>
            </a:r>
            <a:r>
              <a:rPr sz="1400" spc="60" dirty="0">
                <a:solidFill>
                  <a:srgbClr val="646363"/>
                </a:solidFill>
                <a:latin typeface="Century Gothic"/>
                <a:cs typeface="Century Gothic"/>
              </a:rPr>
              <a:t>Freire</a:t>
            </a:r>
            <a:r>
              <a:rPr sz="1400" spc="145" dirty="0">
                <a:solidFill>
                  <a:srgbClr val="646363"/>
                </a:solidFill>
                <a:latin typeface="Century Gothic"/>
                <a:cs typeface="Century Gothic"/>
              </a:rPr>
              <a:t> </a:t>
            </a:r>
            <a:r>
              <a:rPr sz="1400" spc="-10" dirty="0">
                <a:solidFill>
                  <a:srgbClr val="646363"/>
                </a:solidFill>
                <a:latin typeface="Century Gothic"/>
                <a:cs typeface="Century Gothic"/>
              </a:rPr>
              <a:t>Santos</a:t>
            </a:r>
            <a:endParaRPr sz="1400" dirty="0">
              <a:latin typeface="Century Gothic"/>
              <a:cs typeface="Century Gothic"/>
            </a:endParaRPr>
          </a:p>
          <a:p>
            <a:pPr marL="12700" marR="2939415">
              <a:lnSpc>
                <a:spcPct val="100000"/>
              </a:lnSpc>
            </a:pPr>
            <a:r>
              <a:rPr sz="1400" dirty="0">
                <a:solidFill>
                  <a:srgbClr val="646363"/>
                </a:solidFill>
                <a:latin typeface="Century Gothic"/>
                <a:cs typeface="Century Gothic"/>
              </a:rPr>
              <a:t>Pablo</a:t>
            </a:r>
            <a:r>
              <a:rPr sz="1400" spc="-20" dirty="0">
                <a:solidFill>
                  <a:srgbClr val="646363"/>
                </a:solidFill>
                <a:latin typeface="Century Gothic"/>
                <a:cs typeface="Century Gothic"/>
              </a:rPr>
              <a:t> </a:t>
            </a:r>
            <a:r>
              <a:rPr sz="1400" spc="60" dirty="0">
                <a:solidFill>
                  <a:srgbClr val="646363"/>
                </a:solidFill>
                <a:latin typeface="Century Gothic"/>
                <a:cs typeface="Century Gothic"/>
              </a:rPr>
              <a:t>Nahum</a:t>
            </a:r>
            <a:r>
              <a:rPr sz="1400" spc="-20" dirty="0">
                <a:solidFill>
                  <a:srgbClr val="646363"/>
                </a:solidFill>
                <a:latin typeface="Century Gothic"/>
                <a:cs typeface="Century Gothic"/>
              </a:rPr>
              <a:t> </a:t>
            </a:r>
            <a:r>
              <a:rPr sz="1400" spc="50" dirty="0">
                <a:solidFill>
                  <a:srgbClr val="646363"/>
                </a:solidFill>
                <a:latin typeface="Century Gothic"/>
                <a:cs typeface="Century Gothic"/>
              </a:rPr>
              <a:t>F.</a:t>
            </a:r>
            <a:r>
              <a:rPr sz="1400" spc="-20" dirty="0">
                <a:solidFill>
                  <a:srgbClr val="646363"/>
                </a:solidFill>
                <a:latin typeface="Century Gothic"/>
                <a:cs typeface="Century Gothic"/>
              </a:rPr>
              <a:t> </a:t>
            </a:r>
            <a:r>
              <a:rPr sz="1400" spc="-30" dirty="0">
                <a:solidFill>
                  <a:srgbClr val="646363"/>
                </a:solidFill>
                <a:latin typeface="Century Gothic"/>
                <a:cs typeface="Century Gothic"/>
              </a:rPr>
              <a:t>de</a:t>
            </a:r>
            <a:r>
              <a:rPr sz="1400" spc="-20" dirty="0">
                <a:solidFill>
                  <a:srgbClr val="646363"/>
                </a:solidFill>
                <a:latin typeface="Century Gothic"/>
                <a:cs typeface="Century Gothic"/>
              </a:rPr>
              <a:t> </a:t>
            </a:r>
            <a:r>
              <a:rPr sz="1400" spc="-10" dirty="0">
                <a:solidFill>
                  <a:srgbClr val="646363"/>
                </a:solidFill>
                <a:latin typeface="Century Gothic"/>
                <a:cs typeface="Century Gothic"/>
              </a:rPr>
              <a:t>Oliveira </a:t>
            </a:r>
            <a:r>
              <a:rPr sz="1400" dirty="0">
                <a:solidFill>
                  <a:srgbClr val="646363"/>
                </a:solidFill>
                <a:latin typeface="Century Gothic"/>
                <a:cs typeface="Century Gothic"/>
              </a:rPr>
              <a:t>Sabrina</a:t>
            </a:r>
            <a:r>
              <a:rPr sz="1400" spc="20" dirty="0">
                <a:solidFill>
                  <a:srgbClr val="646363"/>
                </a:solidFill>
                <a:latin typeface="Century Gothic"/>
                <a:cs typeface="Century Gothic"/>
              </a:rPr>
              <a:t> </a:t>
            </a:r>
            <a:r>
              <a:rPr sz="1400" spc="50" dirty="0">
                <a:solidFill>
                  <a:srgbClr val="646363"/>
                </a:solidFill>
                <a:latin typeface="Century Gothic"/>
                <a:cs typeface="Century Gothic"/>
              </a:rPr>
              <a:t>F.</a:t>
            </a:r>
            <a:r>
              <a:rPr sz="1400" spc="25" dirty="0">
                <a:solidFill>
                  <a:srgbClr val="646363"/>
                </a:solidFill>
                <a:latin typeface="Century Gothic"/>
                <a:cs typeface="Century Gothic"/>
              </a:rPr>
              <a:t> </a:t>
            </a:r>
            <a:r>
              <a:rPr sz="1400" spc="-30" dirty="0">
                <a:solidFill>
                  <a:srgbClr val="646363"/>
                </a:solidFill>
                <a:latin typeface="Century Gothic"/>
                <a:cs typeface="Century Gothic"/>
              </a:rPr>
              <a:t>de</a:t>
            </a:r>
            <a:r>
              <a:rPr sz="1400" spc="25" dirty="0">
                <a:solidFill>
                  <a:srgbClr val="646363"/>
                </a:solidFill>
                <a:latin typeface="Century Gothic"/>
                <a:cs typeface="Century Gothic"/>
              </a:rPr>
              <a:t> </a:t>
            </a:r>
            <a:r>
              <a:rPr sz="1400" spc="-10" dirty="0">
                <a:solidFill>
                  <a:srgbClr val="646363"/>
                </a:solidFill>
                <a:latin typeface="Century Gothic"/>
                <a:cs typeface="Century Gothic"/>
              </a:rPr>
              <a:t>Medeiros</a:t>
            </a:r>
            <a:endParaRPr sz="1400" dirty="0">
              <a:latin typeface="Century Gothic"/>
              <a:cs typeface="Century Gothic"/>
            </a:endParaRPr>
          </a:p>
          <a:p>
            <a:pPr marL="12700">
              <a:lnSpc>
                <a:spcPct val="100000"/>
              </a:lnSpc>
              <a:spcBef>
                <a:spcPts val="1680"/>
              </a:spcBef>
            </a:pPr>
            <a:r>
              <a:rPr sz="1400" spc="110" dirty="0">
                <a:solidFill>
                  <a:srgbClr val="646363"/>
                </a:solidFill>
                <a:latin typeface="Century Gothic"/>
                <a:cs typeface="Century Gothic"/>
              </a:rPr>
              <a:t>CONSELHEIROS</a:t>
            </a:r>
            <a:r>
              <a:rPr sz="1400" spc="5" dirty="0">
                <a:solidFill>
                  <a:srgbClr val="646363"/>
                </a:solidFill>
                <a:latin typeface="Century Gothic"/>
                <a:cs typeface="Century Gothic"/>
              </a:rPr>
              <a:t> </a:t>
            </a:r>
            <a:r>
              <a:rPr sz="1400" spc="175" dirty="0">
                <a:solidFill>
                  <a:srgbClr val="646363"/>
                </a:solidFill>
                <a:latin typeface="Century Gothic"/>
                <a:cs typeface="Century Gothic"/>
              </a:rPr>
              <a:t>SUPLENTES</a:t>
            </a:r>
            <a:endParaRPr sz="1400" dirty="0">
              <a:latin typeface="Century Gothic"/>
              <a:cs typeface="Century Gothic"/>
            </a:endParaRPr>
          </a:p>
          <a:p>
            <a:pPr marL="12700" marR="3288665">
              <a:lnSpc>
                <a:spcPct val="100000"/>
              </a:lnSpc>
            </a:pPr>
            <a:r>
              <a:rPr sz="1400" dirty="0">
                <a:solidFill>
                  <a:srgbClr val="646363"/>
                </a:solidFill>
                <a:latin typeface="Century Gothic"/>
                <a:cs typeface="Century Gothic"/>
              </a:rPr>
              <a:t>Akel</a:t>
            </a:r>
            <a:r>
              <a:rPr sz="1400" spc="-5" dirty="0">
                <a:solidFill>
                  <a:srgbClr val="646363"/>
                </a:solidFill>
                <a:latin typeface="Century Gothic"/>
                <a:cs typeface="Century Gothic"/>
              </a:rPr>
              <a:t> </a:t>
            </a:r>
            <a:r>
              <a:rPr sz="1400" spc="-20" dirty="0">
                <a:solidFill>
                  <a:srgbClr val="646363"/>
                </a:solidFill>
                <a:latin typeface="Century Gothic"/>
                <a:cs typeface="Century Gothic"/>
              </a:rPr>
              <a:t>A.</a:t>
            </a:r>
            <a:r>
              <a:rPr sz="1400" dirty="0">
                <a:solidFill>
                  <a:srgbClr val="646363"/>
                </a:solidFill>
                <a:latin typeface="Century Gothic"/>
                <a:cs typeface="Century Gothic"/>
              </a:rPr>
              <a:t> </a:t>
            </a:r>
            <a:r>
              <a:rPr sz="1400" spc="-10" dirty="0">
                <a:solidFill>
                  <a:srgbClr val="646363"/>
                </a:solidFill>
                <a:latin typeface="Century Gothic"/>
                <a:cs typeface="Century Gothic"/>
              </a:rPr>
              <a:t>Cavalcante </a:t>
            </a:r>
            <a:r>
              <a:rPr sz="1400" dirty="0">
                <a:solidFill>
                  <a:srgbClr val="646363"/>
                </a:solidFill>
                <a:latin typeface="Century Gothic"/>
                <a:cs typeface="Century Gothic"/>
              </a:rPr>
              <a:t>Daniel</a:t>
            </a:r>
            <a:r>
              <a:rPr sz="1400" spc="80" dirty="0">
                <a:solidFill>
                  <a:srgbClr val="646363"/>
                </a:solidFill>
                <a:latin typeface="Century Gothic"/>
                <a:cs typeface="Century Gothic"/>
              </a:rPr>
              <a:t> </a:t>
            </a:r>
            <a:r>
              <a:rPr sz="1400" spc="-55" dirty="0">
                <a:solidFill>
                  <a:srgbClr val="646363"/>
                </a:solidFill>
                <a:latin typeface="Century Gothic"/>
                <a:cs typeface="Century Gothic"/>
              </a:rPr>
              <a:t>Machado</a:t>
            </a:r>
            <a:r>
              <a:rPr sz="1400" spc="80" dirty="0">
                <a:solidFill>
                  <a:srgbClr val="646363"/>
                </a:solidFill>
                <a:latin typeface="Century Gothic"/>
                <a:cs typeface="Century Gothic"/>
              </a:rPr>
              <a:t> </a:t>
            </a:r>
            <a:r>
              <a:rPr sz="1400" spc="-10" dirty="0">
                <a:solidFill>
                  <a:srgbClr val="646363"/>
                </a:solidFill>
                <a:latin typeface="Century Gothic"/>
                <a:cs typeface="Century Gothic"/>
              </a:rPr>
              <a:t>Rocha</a:t>
            </a:r>
            <a:endParaRPr sz="1400" dirty="0">
              <a:latin typeface="Century Gothic"/>
              <a:cs typeface="Century Gothic"/>
            </a:endParaRPr>
          </a:p>
          <a:p>
            <a:pPr marL="12700" marR="2695575">
              <a:lnSpc>
                <a:spcPct val="100000"/>
              </a:lnSpc>
            </a:pPr>
            <a:r>
              <a:rPr sz="1400" dirty="0">
                <a:solidFill>
                  <a:srgbClr val="646363"/>
                </a:solidFill>
                <a:latin typeface="Century Gothic"/>
                <a:cs typeface="Century Gothic"/>
              </a:rPr>
              <a:t>Francisco</a:t>
            </a:r>
            <a:r>
              <a:rPr sz="1400" spc="20" dirty="0">
                <a:solidFill>
                  <a:srgbClr val="646363"/>
                </a:solidFill>
                <a:latin typeface="Century Gothic"/>
                <a:cs typeface="Century Gothic"/>
              </a:rPr>
              <a:t> </a:t>
            </a:r>
            <a:r>
              <a:rPr sz="1400" spc="65" dirty="0">
                <a:solidFill>
                  <a:srgbClr val="646363"/>
                </a:solidFill>
                <a:latin typeface="Century Gothic"/>
                <a:cs typeface="Century Gothic"/>
              </a:rPr>
              <a:t>Martins</a:t>
            </a:r>
            <a:r>
              <a:rPr sz="1400" spc="20" dirty="0">
                <a:solidFill>
                  <a:srgbClr val="646363"/>
                </a:solidFill>
                <a:latin typeface="Century Gothic"/>
                <a:cs typeface="Century Gothic"/>
              </a:rPr>
              <a:t> </a:t>
            </a:r>
            <a:r>
              <a:rPr sz="1400" spc="-30" dirty="0">
                <a:solidFill>
                  <a:srgbClr val="646363"/>
                </a:solidFill>
                <a:latin typeface="Century Gothic"/>
                <a:cs typeface="Century Gothic"/>
              </a:rPr>
              <a:t>de</a:t>
            </a:r>
            <a:r>
              <a:rPr sz="1400" spc="20" dirty="0">
                <a:solidFill>
                  <a:srgbClr val="646363"/>
                </a:solidFill>
                <a:latin typeface="Century Gothic"/>
                <a:cs typeface="Century Gothic"/>
              </a:rPr>
              <a:t> </a:t>
            </a:r>
            <a:r>
              <a:rPr sz="1400" spc="-10" dirty="0">
                <a:solidFill>
                  <a:srgbClr val="646363"/>
                </a:solidFill>
                <a:latin typeface="Century Gothic"/>
                <a:cs typeface="Century Gothic"/>
              </a:rPr>
              <a:t>Castro </a:t>
            </a:r>
            <a:r>
              <a:rPr sz="1400" spc="120" dirty="0">
                <a:solidFill>
                  <a:srgbClr val="646363"/>
                </a:solidFill>
                <a:latin typeface="Century Gothic"/>
                <a:cs typeface="Century Gothic"/>
              </a:rPr>
              <a:t>Luis</a:t>
            </a:r>
            <a:r>
              <a:rPr sz="1400" spc="-35" dirty="0">
                <a:solidFill>
                  <a:srgbClr val="646363"/>
                </a:solidFill>
                <a:latin typeface="Century Gothic"/>
                <a:cs typeface="Century Gothic"/>
              </a:rPr>
              <a:t> </a:t>
            </a:r>
            <a:r>
              <a:rPr sz="1400" spc="45" dirty="0">
                <a:solidFill>
                  <a:srgbClr val="646363"/>
                </a:solidFill>
                <a:latin typeface="Century Gothic"/>
                <a:cs typeface="Century Gothic"/>
              </a:rPr>
              <a:t>Augusto</a:t>
            </a:r>
            <a:r>
              <a:rPr sz="1400" spc="-25" dirty="0">
                <a:solidFill>
                  <a:srgbClr val="646363"/>
                </a:solidFill>
                <a:latin typeface="Century Gothic"/>
                <a:cs typeface="Century Gothic"/>
              </a:rPr>
              <a:t> </a:t>
            </a:r>
            <a:r>
              <a:rPr sz="1400" spc="-114" dirty="0">
                <a:solidFill>
                  <a:srgbClr val="646363"/>
                </a:solidFill>
                <a:latin typeface="Century Gothic"/>
                <a:cs typeface="Century Gothic"/>
              </a:rPr>
              <a:t>C.</a:t>
            </a:r>
            <a:r>
              <a:rPr sz="1400" spc="-25" dirty="0">
                <a:solidFill>
                  <a:srgbClr val="646363"/>
                </a:solidFill>
                <a:latin typeface="Century Gothic"/>
                <a:cs typeface="Century Gothic"/>
              </a:rPr>
              <a:t> </a:t>
            </a:r>
            <a:r>
              <a:rPr sz="1400" spc="-30" dirty="0">
                <a:solidFill>
                  <a:srgbClr val="646363"/>
                </a:solidFill>
                <a:latin typeface="Century Gothic"/>
                <a:cs typeface="Century Gothic"/>
              </a:rPr>
              <a:t>de </a:t>
            </a:r>
            <a:r>
              <a:rPr sz="1400" spc="-114" dirty="0">
                <a:solidFill>
                  <a:srgbClr val="646363"/>
                </a:solidFill>
                <a:latin typeface="Century Gothic"/>
                <a:cs typeface="Century Gothic"/>
              </a:rPr>
              <a:t>G.</a:t>
            </a:r>
            <a:r>
              <a:rPr sz="1400" spc="-25" dirty="0">
                <a:solidFill>
                  <a:srgbClr val="646363"/>
                </a:solidFill>
                <a:latin typeface="Century Gothic"/>
                <a:cs typeface="Century Gothic"/>
              </a:rPr>
              <a:t> </a:t>
            </a:r>
            <a:r>
              <a:rPr sz="1400" spc="-10" dirty="0">
                <a:solidFill>
                  <a:srgbClr val="646363"/>
                </a:solidFill>
                <a:latin typeface="Century Gothic"/>
                <a:cs typeface="Century Gothic"/>
              </a:rPr>
              <a:t>Campos </a:t>
            </a:r>
            <a:r>
              <a:rPr sz="1400" spc="65" dirty="0">
                <a:solidFill>
                  <a:srgbClr val="646363"/>
                </a:solidFill>
                <a:latin typeface="Century Gothic"/>
                <a:cs typeface="Century Gothic"/>
              </a:rPr>
              <a:t>Luma</a:t>
            </a:r>
            <a:r>
              <a:rPr sz="1400" spc="5" dirty="0">
                <a:solidFill>
                  <a:srgbClr val="646363"/>
                </a:solidFill>
                <a:latin typeface="Century Gothic"/>
                <a:cs typeface="Century Gothic"/>
              </a:rPr>
              <a:t> </a:t>
            </a:r>
            <a:r>
              <a:rPr sz="1400" spc="-20" dirty="0">
                <a:solidFill>
                  <a:srgbClr val="646363"/>
                </a:solidFill>
                <a:latin typeface="Century Gothic"/>
                <a:cs typeface="Century Gothic"/>
              </a:rPr>
              <a:t>Viana</a:t>
            </a:r>
            <a:r>
              <a:rPr sz="1400" spc="10" dirty="0">
                <a:solidFill>
                  <a:srgbClr val="646363"/>
                </a:solidFill>
                <a:latin typeface="Century Gothic"/>
                <a:cs typeface="Century Gothic"/>
              </a:rPr>
              <a:t> </a:t>
            </a:r>
            <a:r>
              <a:rPr sz="1400" spc="-114" dirty="0">
                <a:solidFill>
                  <a:srgbClr val="646363"/>
                </a:solidFill>
                <a:latin typeface="Century Gothic"/>
                <a:cs typeface="Century Gothic"/>
              </a:rPr>
              <a:t>G.</a:t>
            </a:r>
            <a:r>
              <a:rPr sz="1400" spc="10" dirty="0">
                <a:solidFill>
                  <a:srgbClr val="646363"/>
                </a:solidFill>
                <a:latin typeface="Century Gothic"/>
                <a:cs typeface="Century Gothic"/>
              </a:rPr>
              <a:t> </a:t>
            </a:r>
            <a:r>
              <a:rPr sz="1400" dirty="0">
                <a:solidFill>
                  <a:srgbClr val="646363"/>
                </a:solidFill>
                <a:latin typeface="Century Gothic"/>
                <a:cs typeface="Century Gothic"/>
              </a:rPr>
              <a:t>dos</a:t>
            </a:r>
            <a:r>
              <a:rPr sz="1400" spc="5" dirty="0">
                <a:solidFill>
                  <a:srgbClr val="646363"/>
                </a:solidFill>
                <a:latin typeface="Century Gothic"/>
                <a:cs typeface="Century Gothic"/>
              </a:rPr>
              <a:t> </a:t>
            </a:r>
            <a:r>
              <a:rPr sz="1400" dirty="0">
                <a:solidFill>
                  <a:srgbClr val="646363"/>
                </a:solidFill>
                <a:latin typeface="Century Gothic"/>
                <a:cs typeface="Century Gothic"/>
              </a:rPr>
              <a:t>S.</a:t>
            </a:r>
            <a:r>
              <a:rPr sz="1400" spc="10" dirty="0">
                <a:solidFill>
                  <a:srgbClr val="646363"/>
                </a:solidFill>
                <a:latin typeface="Century Gothic"/>
                <a:cs typeface="Century Gothic"/>
              </a:rPr>
              <a:t> </a:t>
            </a:r>
            <a:r>
              <a:rPr sz="1400" spc="50" dirty="0">
                <a:solidFill>
                  <a:srgbClr val="646363"/>
                </a:solidFill>
                <a:latin typeface="Century Gothic"/>
                <a:cs typeface="Century Gothic"/>
              </a:rPr>
              <a:t>Pigozzo</a:t>
            </a:r>
            <a:endParaRPr sz="1400" dirty="0">
              <a:latin typeface="Century Gothic"/>
              <a:cs typeface="Century Gothic"/>
            </a:endParaRPr>
          </a:p>
        </p:txBody>
      </p:sp>
      <p:sp>
        <p:nvSpPr>
          <p:cNvPr id="6" name="object 6"/>
          <p:cNvSpPr txBox="1">
            <a:spLocks noGrp="1"/>
          </p:cNvSpPr>
          <p:nvPr>
            <p:ph type="title"/>
          </p:nvPr>
        </p:nvSpPr>
        <p:spPr>
          <a:xfrm>
            <a:off x="433105" y="319851"/>
            <a:ext cx="11050905" cy="482600"/>
          </a:xfrm>
          <a:prstGeom prst="rect">
            <a:avLst/>
          </a:prstGeom>
        </p:spPr>
        <p:txBody>
          <a:bodyPr vert="horz" wrap="square" lIns="0" tIns="12700" rIns="0" bIns="0" rtlCol="0">
            <a:spAutoFit/>
          </a:bodyPr>
          <a:lstStyle/>
          <a:p>
            <a:pPr marL="12700">
              <a:lnSpc>
                <a:spcPct val="100000"/>
              </a:lnSpc>
              <a:spcBef>
                <a:spcPts val="100"/>
              </a:spcBef>
            </a:pPr>
            <a:r>
              <a:rPr spc="70" dirty="0"/>
              <a:t>Declaração</a:t>
            </a:r>
            <a:r>
              <a:rPr spc="-40" dirty="0"/>
              <a:t> </a:t>
            </a:r>
            <a:r>
              <a:rPr spc="-110" dirty="0"/>
              <a:t>de</a:t>
            </a:r>
            <a:r>
              <a:rPr spc="-40" dirty="0"/>
              <a:t> </a:t>
            </a:r>
            <a:r>
              <a:rPr spc="65" dirty="0"/>
              <a:t>Integridade</a:t>
            </a:r>
            <a:r>
              <a:rPr spc="-40" dirty="0"/>
              <a:t> </a:t>
            </a:r>
            <a:r>
              <a:rPr spc="80" dirty="0"/>
              <a:t>do</a:t>
            </a:r>
            <a:r>
              <a:rPr spc="-35" dirty="0"/>
              <a:t> </a:t>
            </a:r>
            <a:r>
              <a:rPr spc="240" dirty="0"/>
              <a:t>Relatório</a:t>
            </a:r>
            <a:r>
              <a:rPr spc="-40" dirty="0"/>
              <a:t> </a:t>
            </a:r>
            <a:r>
              <a:rPr spc="130" dirty="0"/>
              <a:t>Integrado</a:t>
            </a:r>
            <a:r>
              <a:rPr spc="-40" dirty="0"/>
              <a:t> </a:t>
            </a:r>
            <a:r>
              <a:rPr spc="55" dirty="0"/>
              <a:t>2022</a:t>
            </a:r>
          </a:p>
        </p:txBody>
      </p:sp>
      <p:sp>
        <p:nvSpPr>
          <p:cNvPr id="7" name="object 7"/>
          <p:cNvSpPr/>
          <p:nvPr/>
        </p:nvSpPr>
        <p:spPr>
          <a:xfrm>
            <a:off x="0" y="942365"/>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646363"/>
          </a:solid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
            <a:ext cx="12600305" cy="10080625"/>
            <a:chOff x="0" y="2"/>
            <a:chExt cx="12600305" cy="10080625"/>
          </a:xfrm>
        </p:grpSpPr>
        <p:pic>
          <p:nvPicPr>
            <p:cNvPr id="3" name="object 3"/>
            <p:cNvPicPr/>
            <p:nvPr/>
          </p:nvPicPr>
          <p:blipFill>
            <a:blip r:embed="rId2" cstate="print"/>
            <a:stretch>
              <a:fillRect/>
            </a:stretch>
          </p:blipFill>
          <p:spPr>
            <a:xfrm>
              <a:off x="0" y="2"/>
              <a:ext cx="12599999" cy="10080000"/>
            </a:xfrm>
            <a:prstGeom prst="rect">
              <a:avLst/>
            </a:prstGeom>
          </p:spPr>
        </p:pic>
        <p:sp>
          <p:nvSpPr>
            <p:cNvPr id="4" name="object 4"/>
            <p:cNvSpPr/>
            <p:nvPr/>
          </p:nvSpPr>
          <p:spPr>
            <a:xfrm>
              <a:off x="0" y="942365"/>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646363"/>
            </a:solid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0300" y="9630423"/>
            <a:ext cx="2335530" cy="197490"/>
          </a:xfrm>
          <a:prstGeom prst="rect">
            <a:avLst/>
          </a:prstGeom>
        </p:spPr>
        <p:txBody>
          <a:bodyPr vert="horz" wrap="square" lIns="0" tIns="12700" rIns="0" bIns="0" rtlCol="0">
            <a:spAutoFit/>
          </a:bodyPr>
          <a:lstStyle/>
          <a:p>
            <a:pPr marL="12700">
              <a:lnSpc>
                <a:spcPct val="100000"/>
              </a:lnSpc>
              <a:spcBef>
                <a:spcPts val="100"/>
              </a:spcBef>
            </a:pPr>
            <a:r>
              <a:rPr sz="1200" spc="95" dirty="0">
                <a:solidFill>
                  <a:srgbClr val="646363"/>
                </a:solidFill>
                <a:latin typeface="Century Gothic"/>
                <a:cs typeface="Century Gothic"/>
              </a:rPr>
              <a:t>06</a:t>
            </a:r>
            <a:r>
              <a:rPr sz="1200" spc="37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5" dirty="0">
                <a:solidFill>
                  <a:srgbClr val="646363"/>
                </a:solidFill>
                <a:latin typeface="Century Gothic"/>
                <a:cs typeface="Century Gothic"/>
              </a:rPr>
              <a:t>  </a:t>
            </a:r>
            <a:r>
              <a:rPr sz="1200" dirty="0">
                <a:solidFill>
                  <a:srgbClr val="646363"/>
                </a:solidFill>
                <a:latin typeface="Century Gothic"/>
                <a:cs typeface="Century Gothic"/>
              </a:rPr>
              <a:t>Relatório</a:t>
            </a:r>
            <a:r>
              <a:rPr sz="1200" spc="25" dirty="0">
                <a:solidFill>
                  <a:srgbClr val="646363"/>
                </a:solidFill>
                <a:latin typeface="Century Gothic"/>
                <a:cs typeface="Century Gothic"/>
              </a:rPr>
              <a:t> </a:t>
            </a:r>
            <a:r>
              <a:rPr sz="1200" dirty="0" err="1">
                <a:solidFill>
                  <a:srgbClr val="646363"/>
                </a:solidFill>
                <a:latin typeface="Century Gothic"/>
                <a:cs typeface="Century Gothic"/>
              </a:rPr>
              <a:t>Integrado</a:t>
            </a:r>
            <a:r>
              <a:rPr sz="1200" spc="15" dirty="0">
                <a:solidFill>
                  <a:srgbClr val="646363"/>
                </a:solidFill>
                <a:latin typeface="Century Gothic"/>
                <a:cs typeface="Century Gothic"/>
              </a:rPr>
              <a:t> </a:t>
            </a:r>
            <a:r>
              <a:rPr sz="1200" spc="-20" dirty="0">
                <a:solidFill>
                  <a:srgbClr val="646363"/>
                </a:solidFill>
                <a:latin typeface="Century Gothic"/>
                <a:cs typeface="Century Gothic"/>
              </a:rPr>
              <a:t>202</a:t>
            </a:r>
            <a:r>
              <a:rPr lang="pt-BR" sz="1200" spc="-20" dirty="0">
                <a:solidFill>
                  <a:srgbClr val="646363"/>
                </a:solidFill>
                <a:latin typeface="Century Gothic"/>
                <a:cs typeface="Century Gothic"/>
              </a:rPr>
              <a:t>3</a:t>
            </a:r>
            <a:endParaRPr sz="1200" dirty="0">
              <a:latin typeface="Century Gothic"/>
              <a:cs typeface="Century Gothic"/>
            </a:endParaRPr>
          </a:p>
        </p:txBody>
      </p:sp>
      <p:sp>
        <p:nvSpPr>
          <p:cNvPr id="3" name="object 3"/>
          <p:cNvSpPr txBox="1"/>
          <p:nvPr/>
        </p:nvSpPr>
        <p:spPr>
          <a:xfrm>
            <a:off x="1049300" y="1860960"/>
            <a:ext cx="2703195" cy="3134360"/>
          </a:xfrm>
          <a:prstGeom prst="rect">
            <a:avLst/>
          </a:prstGeom>
        </p:spPr>
        <p:txBody>
          <a:bodyPr vert="horz" wrap="square" lIns="0" tIns="12700" rIns="0" bIns="0" rtlCol="0">
            <a:spAutoFit/>
          </a:bodyPr>
          <a:lstStyle/>
          <a:p>
            <a:pPr marL="12700">
              <a:lnSpc>
                <a:spcPct val="100000"/>
              </a:lnSpc>
              <a:spcBef>
                <a:spcPts val="100"/>
              </a:spcBef>
            </a:pPr>
            <a:r>
              <a:rPr sz="1700" spc="130" dirty="0">
                <a:solidFill>
                  <a:srgbClr val="646363"/>
                </a:solidFill>
                <a:latin typeface="Century Gothic"/>
                <a:cs typeface="Century Gothic"/>
              </a:rPr>
              <a:t>DIRETORIA</a:t>
            </a:r>
            <a:endParaRPr sz="1700">
              <a:latin typeface="Century Gothic"/>
              <a:cs typeface="Century Gothic"/>
            </a:endParaRPr>
          </a:p>
          <a:p>
            <a:pPr marL="12700">
              <a:lnSpc>
                <a:spcPct val="100000"/>
              </a:lnSpc>
            </a:pPr>
            <a:r>
              <a:rPr sz="1700" spc="70" dirty="0">
                <a:solidFill>
                  <a:srgbClr val="646363"/>
                </a:solidFill>
                <a:latin typeface="Century Gothic"/>
                <a:cs typeface="Century Gothic"/>
              </a:rPr>
              <a:t>Presidente</a:t>
            </a:r>
            <a:endParaRPr sz="1700">
              <a:latin typeface="Century Gothic"/>
              <a:cs typeface="Century Gothic"/>
            </a:endParaRPr>
          </a:p>
          <a:p>
            <a:pPr marL="12700">
              <a:lnSpc>
                <a:spcPct val="100000"/>
              </a:lnSpc>
            </a:pPr>
            <a:r>
              <a:rPr sz="1700" dirty="0">
                <a:solidFill>
                  <a:srgbClr val="646363"/>
                </a:solidFill>
                <a:latin typeface="Century Gothic"/>
                <a:cs typeface="Century Gothic"/>
              </a:rPr>
              <a:t>Ednaldo</a:t>
            </a:r>
            <a:r>
              <a:rPr sz="1700" spc="105" dirty="0">
                <a:solidFill>
                  <a:srgbClr val="646363"/>
                </a:solidFill>
                <a:latin typeface="Century Gothic"/>
                <a:cs typeface="Century Gothic"/>
              </a:rPr>
              <a:t> </a:t>
            </a:r>
            <a:r>
              <a:rPr sz="1700" dirty="0">
                <a:solidFill>
                  <a:srgbClr val="646363"/>
                </a:solidFill>
                <a:latin typeface="Century Gothic"/>
                <a:cs typeface="Century Gothic"/>
              </a:rPr>
              <a:t>Souza</a:t>
            </a:r>
            <a:r>
              <a:rPr sz="1700" spc="110" dirty="0">
                <a:solidFill>
                  <a:srgbClr val="646363"/>
                </a:solidFill>
                <a:latin typeface="Century Gothic"/>
                <a:cs typeface="Century Gothic"/>
              </a:rPr>
              <a:t> </a:t>
            </a:r>
            <a:r>
              <a:rPr sz="1700" spc="-100" dirty="0">
                <a:solidFill>
                  <a:srgbClr val="646363"/>
                </a:solidFill>
                <a:latin typeface="Century Gothic"/>
                <a:cs typeface="Century Gothic"/>
              </a:rPr>
              <a:t>da</a:t>
            </a:r>
            <a:r>
              <a:rPr sz="1700" spc="105" dirty="0">
                <a:solidFill>
                  <a:srgbClr val="646363"/>
                </a:solidFill>
                <a:latin typeface="Century Gothic"/>
                <a:cs typeface="Century Gothic"/>
              </a:rPr>
              <a:t> </a:t>
            </a:r>
            <a:r>
              <a:rPr sz="1700" spc="-10" dirty="0">
                <a:solidFill>
                  <a:srgbClr val="646363"/>
                </a:solidFill>
                <a:latin typeface="Century Gothic"/>
                <a:cs typeface="Century Gothic"/>
              </a:rPr>
              <a:t>Silva</a:t>
            </a:r>
            <a:endParaRPr sz="1700">
              <a:latin typeface="Century Gothic"/>
              <a:cs typeface="Century Gothic"/>
            </a:endParaRPr>
          </a:p>
          <a:p>
            <a:pPr marL="12700">
              <a:lnSpc>
                <a:spcPct val="100000"/>
              </a:lnSpc>
              <a:spcBef>
                <a:spcPts val="2040"/>
              </a:spcBef>
            </a:pPr>
            <a:r>
              <a:rPr sz="1700" dirty="0">
                <a:solidFill>
                  <a:srgbClr val="646363"/>
                </a:solidFill>
                <a:latin typeface="Century Gothic"/>
                <a:cs typeface="Century Gothic"/>
              </a:rPr>
              <a:t>Vice-</a:t>
            </a:r>
            <a:r>
              <a:rPr sz="1700" spc="70" dirty="0">
                <a:solidFill>
                  <a:srgbClr val="646363"/>
                </a:solidFill>
                <a:latin typeface="Century Gothic"/>
                <a:cs typeface="Century Gothic"/>
              </a:rPr>
              <a:t>Presidente</a:t>
            </a:r>
            <a:endParaRPr sz="1700">
              <a:latin typeface="Century Gothic"/>
              <a:cs typeface="Century Gothic"/>
            </a:endParaRPr>
          </a:p>
          <a:p>
            <a:pPr marL="12700">
              <a:lnSpc>
                <a:spcPct val="100000"/>
              </a:lnSpc>
            </a:pPr>
            <a:r>
              <a:rPr sz="1700" dirty="0">
                <a:solidFill>
                  <a:srgbClr val="646363"/>
                </a:solidFill>
                <a:latin typeface="Century Gothic"/>
                <a:cs typeface="Century Gothic"/>
              </a:rPr>
              <a:t>Haruo</a:t>
            </a:r>
            <a:r>
              <a:rPr sz="1700" spc="215" dirty="0">
                <a:solidFill>
                  <a:srgbClr val="646363"/>
                </a:solidFill>
                <a:latin typeface="Century Gothic"/>
                <a:cs typeface="Century Gothic"/>
              </a:rPr>
              <a:t> </a:t>
            </a:r>
            <a:r>
              <a:rPr sz="1700" spc="-10" dirty="0">
                <a:solidFill>
                  <a:srgbClr val="646363"/>
                </a:solidFill>
                <a:latin typeface="Century Gothic"/>
                <a:cs typeface="Century Gothic"/>
              </a:rPr>
              <a:t>Takatani</a:t>
            </a:r>
            <a:endParaRPr sz="1700">
              <a:latin typeface="Century Gothic"/>
              <a:cs typeface="Century Gothic"/>
            </a:endParaRPr>
          </a:p>
          <a:p>
            <a:pPr marL="12700">
              <a:lnSpc>
                <a:spcPct val="100000"/>
              </a:lnSpc>
              <a:spcBef>
                <a:spcPts val="2040"/>
              </a:spcBef>
            </a:pPr>
            <a:r>
              <a:rPr sz="1700" dirty="0">
                <a:solidFill>
                  <a:srgbClr val="646363"/>
                </a:solidFill>
                <a:latin typeface="Century Gothic"/>
                <a:cs typeface="Century Gothic"/>
              </a:rPr>
              <a:t>Secretária</a:t>
            </a:r>
            <a:r>
              <a:rPr sz="1700" spc="395" dirty="0">
                <a:solidFill>
                  <a:srgbClr val="646363"/>
                </a:solidFill>
                <a:latin typeface="Century Gothic"/>
                <a:cs typeface="Century Gothic"/>
              </a:rPr>
              <a:t> </a:t>
            </a:r>
            <a:r>
              <a:rPr sz="1700" spc="-10" dirty="0">
                <a:solidFill>
                  <a:srgbClr val="646363"/>
                </a:solidFill>
                <a:latin typeface="Century Gothic"/>
                <a:cs typeface="Century Gothic"/>
              </a:rPr>
              <a:t>Geral</a:t>
            </a:r>
            <a:endParaRPr sz="1700">
              <a:latin typeface="Century Gothic"/>
              <a:cs typeface="Century Gothic"/>
            </a:endParaRPr>
          </a:p>
          <a:p>
            <a:pPr marL="12700">
              <a:lnSpc>
                <a:spcPct val="100000"/>
              </a:lnSpc>
            </a:pPr>
            <a:r>
              <a:rPr sz="1700" dirty="0">
                <a:solidFill>
                  <a:srgbClr val="646363"/>
                </a:solidFill>
                <a:latin typeface="Century Gothic"/>
                <a:cs typeface="Century Gothic"/>
              </a:rPr>
              <a:t>Letícia</a:t>
            </a:r>
            <a:r>
              <a:rPr sz="1700" spc="-5" dirty="0">
                <a:solidFill>
                  <a:srgbClr val="646363"/>
                </a:solidFill>
                <a:latin typeface="Century Gothic"/>
                <a:cs typeface="Century Gothic"/>
              </a:rPr>
              <a:t> </a:t>
            </a:r>
            <a:r>
              <a:rPr sz="1700" spc="85" dirty="0">
                <a:solidFill>
                  <a:srgbClr val="646363"/>
                </a:solidFill>
                <a:latin typeface="Century Gothic"/>
                <a:cs typeface="Century Gothic"/>
              </a:rPr>
              <a:t>Barros</a:t>
            </a:r>
            <a:r>
              <a:rPr sz="1700" dirty="0">
                <a:solidFill>
                  <a:srgbClr val="646363"/>
                </a:solidFill>
                <a:latin typeface="Century Gothic"/>
                <a:cs typeface="Century Gothic"/>
              </a:rPr>
              <a:t> </a:t>
            </a:r>
            <a:r>
              <a:rPr sz="1700" spc="-10" dirty="0">
                <a:solidFill>
                  <a:srgbClr val="646363"/>
                </a:solidFill>
                <a:latin typeface="Century Gothic"/>
                <a:cs typeface="Century Gothic"/>
              </a:rPr>
              <a:t>de</a:t>
            </a:r>
            <a:r>
              <a:rPr sz="1700" spc="-5" dirty="0">
                <a:solidFill>
                  <a:srgbClr val="646363"/>
                </a:solidFill>
                <a:latin typeface="Century Gothic"/>
                <a:cs typeface="Century Gothic"/>
              </a:rPr>
              <a:t> </a:t>
            </a:r>
            <a:r>
              <a:rPr sz="1700" spc="-10" dirty="0">
                <a:solidFill>
                  <a:srgbClr val="646363"/>
                </a:solidFill>
                <a:latin typeface="Century Gothic"/>
                <a:cs typeface="Century Gothic"/>
              </a:rPr>
              <a:t>Alencar</a:t>
            </a:r>
            <a:endParaRPr sz="1700">
              <a:latin typeface="Century Gothic"/>
              <a:cs typeface="Century Gothic"/>
            </a:endParaRPr>
          </a:p>
          <a:p>
            <a:pPr marL="12700">
              <a:lnSpc>
                <a:spcPct val="100000"/>
              </a:lnSpc>
              <a:spcBef>
                <a:spcPts val="2039"/>
              </a:spcBef>
            </a:pPr>
            <a:r>
              <a:rPr sz="1700" spc="75" dirty="0">
                <a:solidFill>
                  <a:srgbClr val="646363"/>
                </a:solidFill>
                <a:latin typeface="Century Gothic"/>
                <a:cs typeface="Century Gothic"/>
              </a:rPr>
              <a:t>Tesoureiro</a:t>
            </a:r>
            <a:endParaRPr sz="1700">
              <a:latin typeface="Century Gothic"/>
              <a:cs typeface="Century Gothic"/>
            </a:endParaRPr>
          </a:p>
          <a:p>
            <a:pPr marL="12700">
              <a:lnSpc>
                <a:spcPct val="100000"/>
              </a:lnSpc>
            </a:pPr>
            <a:r>
              <a:rPr sz="1700" spc="-10" dirty="0">
                <a:solidFill>
                  <a:srgbClr val="646363"/>
                </a:solidFill>
                <a:latin typeface="Century Gothic"/>
                <a:cs typeface="Century Gothic"/>
              </a:rPr>
              <a:t>Marcelo</a:t>
            </a:r>
            <a:r>
              <a:rPr sz="1700" spc="-40" dirty="0">
                <a:solidFill>
                  <a:srgbClr val="646363"/>
                </a:solidFill>
                <a:latin typeface="Century Gothic"/>
                <a:cs typeface="Century Gothic"/>
              </a:rPr>
              <a:t> </a:t>
            </a:r>
            <a:r>
              <a:rPr sz="1700" dirty="0">
                <a:solidFill>
                  <a:srgbClr val="646363"/>
                </a:solidFill>
                <a:latin typeface="Century Gothic"/>
                <a:cs typeface="Century Gothic"/>
              </a:rPr>
              <a:t>Vieira</a:t>
            </a:r>
            <a:r>
              <a:rPr sz="1700" spc="-35" dirty="0">
                <a:solidFill>
                  <a:srgbClr val="646363"/>
                </a:solidFill>
                <a:latin typeface="Century Gothic"/>
                <a:cs typeface="Century Gothic"/>
              </a:rPr>
              <a:t> </a:t>
            </a:r>
            <a:r>
              <a:rPr sz="1700" spc="-100" dirty="0">
                <a:solidFill>
                  <a:srgbClr val="646363"/>
                </a:solidFill>
                <a:latin typeface="Century Gothic"/>
                <a:cs typeface="Century Gothic"/>
              </a:rPr>
              <a:t>da</a:t>
            </a:r>
            <a:r>
              <a:rPr sz="1700" spc="-30" dirty="0">
                <a:solidFill>
                  <a:srgbClr val="646363"/>
                </a:solidFill>
                <a:latin typeface="Century Gothic"/>
                <a:cs typeface="Century Gothic"/>
              </a:rPr>
              <a:t> </a:t>
            </a:r>
            <a:r>
              <a:rPr sz="1700" spc="-20" dirty="0">
                <a:solidFill>
                  <a:srgbClr val="646363"/>
                </a:solidFill>
                <a:latin typeface="Century Gothic"/>
                <a:cs typeface="Century Gothic"/>
              </a:rPr>
              <a:t>Gama</a:t>
            </a:r>
            <a:endParaRPr sz="1700">
              <a:latin typeface="Century Gothic"/>
              <a:cs typeface="Century Gothic"/>
            </a:endParaRPr>
          </a:p>
        </p:txBody>
      </p:sp>
      <p:sp>
        <p:nvSpPr>
          <p:cNvPr id="4" name="object 4"/>
          <p:cNvSpPr txBox="1"/>
          <p:nvPr/>
        </p:nvSpPr>
        <p:spPr>
          <a:xfrm>
            <a:off x="1049300" y="5488080"/>
            <a:ext cx="2964180" cy="1844095"/>
          </a:xfrm>
          <a:prstGeom prst="rect">
            <a:avLst/>
          </a:prstGeom>
        </p:spPr>
        <p:txBody>
          <a:bodyPr vert="horz" wrap="square" lIns="0" tIns="12700" rIns="0" bIns="0" rtlCol="0">
            <a:spAutoFit/>
          </a:bodyPr>
          <a:lstStyle/>
          <a:p>
            <a:pPr marL="12700">
              <a:lnSpc>
                <a:spcPct val="100000"/>
              </a:lnSpc>
              <a:spcBef>
                <a:spcPts val="100"/>
              </a:spcBef>
            </a:pPr>
            <a:r>
              <a:rPr sz="1700" spc="120" dirty="0">
                <a:solidFill>
                  <a:srgbClr val="646363"/>
                </a:solidFill>
                <a:latin typeface="Century Gothic"/>
                <a:cs typeface="Century Gothic"/>
              </a:rPr>
              <a:t>CONSELHEIROS</a:t>
            </a:r>
            <a:r>
              <a:rPr sz="1700" spc="35" dirty="0">
                <a:solidFill>
                  <a:srgbClr val="646363"/>
                </a:solidFill>
                <a:latin typeface="Century Gothic"/>
                <a:cs typeface="Century Gothic"/>
              </a:rPr>
              <a:t> </a:t>
            </a:r>
            <a:r>
              <a:rPr sz="1700" spc="150" dirty="0">
                <a:solidFill>
                  <a:srgbClr val="646363"/>
                </a:solidFill>
                <a:latin typeface="Century Gothic"/>
                <a:cs typeface="Century Gothic"/>
              </a:rPr>
              <a:t>EFETIVOS</a:t>
            </a:r>
            <a:endParaRPr sz="1700" dirty="0">
              <a:latin typeface="Century Gothic"/>
              <a:cs typeface="Century Gothic"/>
            </a:endParaRPr>
          </a:p>
          <a:p>
            <a:pPr marL="12700" marR="446405">
              <a:lnSpc>
                <a:spcPct val="100000"/>
              </a:lnSpc>
            </a:pPr>
            <a:r>
              <a:rPr sz="1700" dirty="0">
                <a:solidFill>
                  <a:srgbClr val="646363"/>
                </a:solidFill>
                <a:latin typeface="Century Gothic"/>
                <a:cs typeface="Century Gothic"/>
              </a:rPr>
              <a:t>Ádria</a:t>
            </a:r>
            <a:r>
              <a:rPr sz="1700" spc="-25" dirty="0">
                <a:solidFill>
                  <a:srgbClr val="646363"/>
                </a:solidFill>
                <a:latin typeface="Century Gothic"/>
                <a:cs typeface="Century Gothic"/>
              </a:rPr>
              <a:t> </a:t>
            </a:r>
            <a:r>
              <a:rPr sz="1700" spc="-10" dirty="0">
                <a:solidFill>
                  <a:srgbClr val="646363"/>
                </a:solidFill>
                <a:latin typeface="Century Gothic"/>
                <a:cs typeface="Century Gothic"/>
              </a:rPr>
              <a:t>Camila</a:t>
            </a:r>
            <a:r>
              <a:rPr sz="1700" spc="-25" dirty="0">
                <a:solidFill>
                  <a:srgbClr val="646363"/>
                </a:solidFill>
                <a:latin typeface="Century Gothic"/>
                <a:cs typeface="Century Gothic"/>
              </a:rPr>
              <a:t> </a:t>
            </a:r>
            <a:r>
              <a:rPr sz="1700" spc="50" dirty="0">
                <a:solidFill>
                  <a:srgbClr val="646363"/>
                </a:solidFill>
                <a:latin typeface="Century Gothic"/>
                <a:cs typeface="Century Gothic"/>
              </a:rPr>
              <a:t>S.</a:t>
            </a:r>
            <a:r>
              <a:rPr sz="1700" spc="-25" dirty="0">
                <a:solidFill>
                  <a:srgbClr val="646363"/>
                </a:solidFill>
                <a:latin typeface="Century Gothic"/>
                <a:cs typeface="Century Gothic"/>
              </a:rPr>
              <a:t> </a:t>
            </a:r>
            <a:r>
              <a:rPr sz="1700" spc="-100" dirty="0">
                <a:solidFill>
                  <a:srgbClr val="646363"/>
                </a:solidFill>
                <a:latin typeface="Century Gothic"/>
                <a:cs typeface="Century Gothic"/>
              </a:rPr>
              <a:t>da</a:t>
            </a:r>
            <a:r>
              <a:rPr sz="1700" spc="-25" dirty="0">
                <a:solidFill>
                  <a:srgbClr val="646363"/>
                </a:solidFill>
                <a:latin typeface="Century Gothic"/>
                <a:cs typeface="Century Gothic"/>
              </a:rPr>
              <a:t> </a:t>
            </a:r>
            <a:r>
              <a:rPr sz="1700" spc="-10" dirty="0">
                <a:solidFill>
                  <a:srgbClr val="646363"/>
                </a:solidFill>
                <a:latin typeface="Century Gothic"/>
                <a:cs typeface="Century Gothic"/>
              </a:rPr>
              <a:t>Silva </a:t>
            </a:r>
            <a:r>
              <a:rPr sz="1700" spc="100" dirty="0">
                <a:solidFill>
                  <a:srgbClr val="646363"/>
                </a:solidFill>
                <a:latin typeface="Century Gothic"/>
                <a:cs typeface="Century Gothic"/>
              </a:rPr>
              <a:t>Bruna</a:t>
            </a:r>
            <a:r>
              <a:rPr sz="1700" spc="-10" dirty="0">
                <a:solidFill>
                  <a:srgbClr val="646363"/>
                </a:solidFill>
                <a:latin typeface="Century Gothic"/>
                <a:cs typeface="Century Gothic"/>
              </a:rPr>
              <a:t> </a:t>
            </a:r>
            <a:r>
              <a:rPr sz="1700" dirty="0">
                <a:solidFill>
                  <a:srgbClr val="646363"/>
                </a:solidFill>
                <a:latin typeface="Century Gothic"/>
                <a:cs typeface="Century Gothic"/>
              </a:rPr>
              <a:t>Castro</a:t>
            </a:r>
            <a:r>
              <a:rPr sz="1700" spc="-5" dirty="0">
                <a:solidFill>
                  <a:srgbClr val="646363"/>
                </a:solidFill>
                <a:latin typeface="Century Gothic"/>
                <a:cs typeface="Century Gothic"/>
              </a:rPr>
              <a:t> </a:t>
            </a:r>
            <a:r>
              <a:rPr sz="1700" spc="-10" dirty="0">
                <a:solidFill>
                  <a:srgbClr val="646363"/>
                </a:solidFill>
                <a:latin typeface="Century Gothic"/>
                <a:cs typeface="Century Gothic"/>
              </a:rPr>
              <a:t>Costa</a:t>
            </a:r>
            <a:endParaRPr lang="pt-BR" sz="1700" spc="-10" dirty="0">
              <a:solidFill>
                <a:srgbClr val="646363"/>
              </a:solidFill>
              <a:latin typeface="Century Gothic"/>
              <a:cs typeface="Century Gothic"/>
            </a:endParaRPr>
          </a:p>
          <a:p>
            <a:pPr marL="12700" marR="446405">
              <a:lnSpc>
                <a:spcPct val="100000"/>
              </a:lnSpc>
            </a:pPr>
            <a:r>
              <a:rPr lang="pt-BR" sz="1700" dirty="0">
                <a:solidFill>
                  <a:srgbClr val="646363"/>
                </a:solidFill>
                <a:latin typeface="Century Gothic"/>
                <a:cs typeface="Century Gothic"/>
              </a:rPr>
              <a:t>Camilla</a:t>
            </a:r>
            <a:r>
              <a:rPr lang="pt-BR" sz="1700" spc="75" dirty="0">
                <a:solidFill>
                  <a:srgbClr val="646363"/>
                </a:solidFill>
                <a:latin typeface="Century Gothic"/>
                <a:cs typeface="Century Gothic"/>
              </a:rPr>
              <a:t> </a:t>
            </a:r>
            <a:r>
              <a:rPr lang="pt-BR" sz="1700" dirty="0">
                <a:solidFill>
                  <a:srgbClr val="646363"/>
                </a:solidFill>
                <a:latin typeface="Century Gothic"/>
                <a:cs typeface="Century Gothic"/>
              </a:rPr>
              <a:t>Barbosa</a:t>
            </a:r>
            <a:r>
              <a:rPr lang="pt-BR" sz="1700" spc="75" dirty="0">
                <a:solidFill>
                  <a:srgbClr val="646363"/>
                </a:solidFill>
                <a:latin typeface="Century Gothic"/>
                <a:cs typeface="Century Gothic"/>
              </a:rPr>
              <a:t> </a:t>
            </a:r>
            <a:r>
              <a:rPr lang="pt-BR" sz="1700" spc="-20" dirty="0">
                <a:solidFill>
                  <a:srgbClr val="646363"/>
                </a:solidFill>
                <a:latin typeface="Century Gothic"/>
                <a:cs typeface="Century Gothic"/>
              </a:rPr>
              <a:t>Leite</a:t>
            </a:r>
            <a:r>
              <a:rPr sz="1700" spc="-10" dirty="0">
                <a:solidFill>
                  <a:srgbClr val="646363"/>
                </a:solidFill>
                <a:latin typeface="Century Gothic"/>
                <a:cs typeface="Century Gothic"/>
              </a:rPr>
              <a:t> </a:t>
            </a:r>
            <a:r>
              <a:rPr sz="1700" spc="55" dirty="0" err="1">
                <a:solidFill>
                  <a:srgbClr val="646363"/>
                </a:solidFill>
                <a:latin typeface="Century Gothic"/>
                <a:cs typeface="Century Gothic"/>
              </a:rPr>
              <a:t>Evellyn</a:t>
            </a:r>
            <a:r>
              <a:rPr sz="1700" spc="-15" dirty="0">
                <a:solidFill>
                  <a:srgbClr val="646363"/>
                </a:solidFill>
                <a:latin typeface="Century Gothic"/>
                <a:cs typeface="Century Gothic"/>
              </a:rPr>
              <a:t> </a:t>
            </a:r>
            <a:r>
              <a:rPr sz="1700" spc="80" dirty="0">
                <a:solidFill>
                  <a:srgbClr val="646363"/>
                </a:solidFill>
                <a:latin typeface="Century Gothic"/>
                <a:cs typeface="Century Gothic"/>
              </a:rPr>
              <a:t>Freire</a:t>
            </a:r>
            <a:r>
              <a:rPr sz="1700" spc="-15" dirty="0">
                <a:solidFill>
                  <a:srgbClr val="646363"/>
                </a:solidFill>
                <a:latin typeface="Century Gothic"/>
                <a:cs typeface="Century Gothic"/>
              </a:rPr>
              <a:t> </a:t>
            </a:r>
            <a:r>
              <a:rPr sz="1700" spc="40" dirty="0">
                <a:solidFill>
                  <a:srgbClr val="646363"/>
                </a:solidFill>
                <a:latin typeface="Century Gothic"/>
                <a:cs typeface="Century Gothic"/>
              </a:rPr>
              <a:t>Santos</a:t>
            </a:r>
            <a:endParaRPr sz="1700" dirty="0">
              <a:latin typeface="Century Gothic"/>
              <a:cs typeface="Century Gothic"/>
            </a:endParaRPr>
          </a:p>
          <a:p>
            <a:pPr marL="12700" marR="14604">
              <a:lnSpc>
                <a:spcPct val="100000"/>
              </a:lnSpc>
            </a:pPr>
            <a:r>
              <a:rPr sz="1700" dirty="0">
                <a:solidFill>
                  <a:srgbClr val="646363"/>
                </a:solidFill>
                <a:latin typeface="Century Gothic"/>
                <a:cs typeface="Century Gothic"/>
              </a:rPr>
              <a:t>Pablo</a:t>
            </a:r>
            <a:r>
              <a:rPr sz="1700" spc="-25" dirty="0">
                <a:solidFill>
                  <a:srgbClr val="646363"/>
                </a:solidFill>
                <a:latin typeface="Century Gothic"/>
                <a:cs typeface="Century Gothic"/>
              </a:rPr>
              <a:t> </a:t>
            </a:r>
            <a:r>
              <a:rPr sz="1700" spc="70" dirty="0">
                <a:solidFill>
                  <a:srgbClr val="646363"/>
                </a:solidFill>
                <a:latin typeface="Century Gothic"/>
                <a:cs typeface="Century Gothic"/>
              </a:rPr>
              <a:t>Nahum</a:t>
            </a:r>
            <a:r>
              <a:rPr sz="1700" spc="-20" dirty="0">
                <a:solidFill>
                  <a:srgbClr val="646363"/>
                </a:solidFill>
                <a:latin typeface="Century Gothic"/>
                <a:cs typeface="Century Gothic"/>
              </a:rPr>
              <a:t> </a:t>
            </a:r>
            <a:r>
              <a:rPr sz="1700" spc="50" dirty="0">
                <a:solidFill>
                  <a:srgbClr val="646363"/>
                </a:solidFill>
                <a:latin typeface="Century Gothic"/>
                <a:cs typeface="Century Gothic"/>
              </a:rPr>
              <a:t>F.</a:t>
            </a:r>
            <a:r>
              <a:rPr sz="1700" spc="-25" dirty="0">
                <a:solidFill>
                  <a:srgbClr val="646363"/>
                </a:solidFill>
                <a:latin typeface="Century Gothic"/>
                <a:cs typeface="Century Gothic"/>
              </a:rPr>
              <a:t> </a:t>
            </a:r>
            <a:r>
              <a:rPr sz="1700" spc="-10" dirty="0">
                <a:solidFill>
                  <a:srgbClr val="646363"/>
                </a:solidFill>
                <a:latin typeface="Century Gothic"/>
                <a:cs typeface="Century Gothic"/>
              </a:rPr>
              <a:t>de</a:t>
            </a:r>
            <a:r>
              <a:rPr sz="1700" spc="-20" dirty="0">
                <a:solidFill>
                  <a:srgbClr val="646363"/>
                </a:solidFill>
                <a:latin typeface="Century Gothic"/>
                <a:cs typeface="Century Gothic"/>
              </a:rPr>
              <a:t> </a:t>
            </a:r>
            <a:r>
              <a:rPr sz="1700" spc="-10" dirty="0">
                <a:solidFill>
                  <a:srgbClr val="646363"/>
                </a:solidFill>
                <a:latin typeface="Century Gothic"/>
                <a:cs typeface="Century Gothic"/>
              </a:rPr>
              <a:t>Oliveira </a:t>
            </a:r>
            <a:r>
              <a:rPr sz="1700" dirty="0">
                <a:solidFill>
                  <a:srgbClr val="646363"/>
                </a:solidFill>
                <a:latin typeface="Century Gothic"/>
                <a:cs typeface="Century Gothic"/>
              </a:rPr>
              <a:t>Sabrina</a:t>
            </a:r>
            <a:r>
              <a:rPr sz="1700" spc="20" dirty="0">
                <a:solidFill>
                  <a:srgbClr val="646363"/>
                </a:solidFill>
                <a:latin typeface="Century Gothic"/>
                <a:cs typeface="Century Gothic"/>
              </a:rPr>
              <a:t> </a:t>
            </a:r>
            <a:r>
              <a:rPr sz="1700" spc="50" dirty="0">
                <a:solidFill>
                  <a:srgbClr val="646363"/>
                </a:solidFill>
                <a:latin typeface="Century Gothic"/>
                <a:cs typeface="Century Gothic"/>
              </a:rPr>
              <a:t>F.</a:t>
            </a:r>
            <a:r>
              <a:rPr sz="1700" spc="25" dirty="0">
                <a:solidFill>
                  <a:srgbClr val="646363"/>
                </a:solidFill>
                <a:latin typeface="Century Gothic"/>
                <a:cs typeface="Century Gothic"/>
              </a:rPr>
              <a:t> </a:t>
            </a:r>
            <a:r>
              <a:rPr sz="1700" spc="-10" dirty="0">
                <a:solidFill>
                  <a:srgbClr val="646363"/>
                </a:solidFill>
                <a:latin typeface="Century Gothic"/>
                <a:cs typeface="Century Gothic"/>
              </a:rPr>
              <a:t>de</a:t>
            </a:r>
            <a:r>
              <a:rPr sz="1700" spc="20" dirty="0">
                <a:solidFill>
                  <a:srgbClr val="646363"/>
                </a:solidFill>
                <a:latin typeface="Century Gothic"/>
                <a:cs typeface="Century Gothic"/>
              </a:rPr>
              <a:t> </a:t>
            </a:r>
            <a:r>
              <a:rPr sz="1700" spc="-10" dirty="0">
                <a:solidFill>
                  <a:srgbClr val="646363"/>
                </a:solidFill>
                <a:latin typeface="Century Gothic"/>
                <a:cs typeface="Century Gothic"/>
              </a:rPr>
              <a:t>Medeiros</a:t>
            </a:r>
            <a:endParaRPr sz="1700" dirty="0">
              <a:latin typeface="Century Gothic"/>
              <a:cs typeface="Century Gothic"/>
            </a:endParaRPr>
          </a:p>
        </p:txBody>
      </p:sp>
      <p:sp>
        <p:nvSpPr>
          <p:cNvPr id="5" name="object 5"/>
          <p:cNvSpPr txBox="1"/>
          <p:nvPr/>
        </p:nvSpPr>
        <p:spPr>
          <a:xfrm>
            <a:off x="1049300" y="7560719"/>
            <a:ext cx="3249930" cy="1582484"/>
          </a:xfrm>
          <a:prstGeom prst="rect">
            <a:avLst/>
          </a:prstGeom>
        </p:spPr>
        <p:txBody>
          <a:bodyPr vert="horz" wrap="square" lIns="0" tIns="12700" rIns="0" bIns="0" rtlCol="0">
            <a:spAutoFit/>
          </a:bodyPr>
          <a:lstStyle/>
          <a:p>
            <a:pPr marL="12700">
              <a:lnSpc>
                <a:spcPct val="100000"/>
              </a:lnSpc>
              <a:spcBef>
                <a:spcPts val="100"/>
              </a:spcBef>
            </a:pPr>
            <a:r>
              <a:rPr sz="1700" spc="120" dirty="0">
                <a:solidFill>
                  <a:srgbClr val="646363"/>
                </a:solidFill>
                <a:latin typeface="Century Gothic"/>
                <a:cs typeface="Century Gothic"/>
              </a:rPr>
              <a:t>CONSELHEIROS</a:t>
            </a:r>
            <a:r>
              <a:rPr sz="1700" spc="35" dirty="0">
                <a:solidFill>
                  <a:srgbClr val="646363"/>
                </a:solidFill>
                <a:latin typeface="Century Gothic"/>
                <a:cs typeface="Century Gothic"/>
              </a:rPr>
              <a:t> </a:t>
            </a:r>
            <a:r>
              <a:rPr sz="1700" spc="204" dirty="0">
                <a:solidFill>
                  <a:srgbClr val="646363"/>
                </a:solidFill>
                <a:latin typeface="Century Gothic"/>
                <a:cs typeface="Century Gothic"/>
              </a:rPr>
              <a:t>SUPLENTES</a:t>
            </a:r>
            <a:endParaRPr sz="1700" dirty="0">
              <a:latin typeface="Century Gothic"/>
              <a:cs typeface="Century Gothic"/>
            </a:endParaRPr>
          </a:p>
          <a:p>
            <a:pPr marL="12700" marR="724535">
              <a:lnSpc>
                <a:spcPct val="100000"/>
              </a:lnSpc>
            </a:pPr>
            <a:r>
              <a:rPr sz="1700" dirty="0">
                <a:solidFill>
                  <a:srgbClr val="646363"/>
                </a:solidFill>
                <a:latin typeface="Century Gothic"/>
                <a:cs typeface="Century Gothic"/>
              </a:rPr>
              <a:t>Akel</a:t>
            </a:r>
            <a:r>
              <a:rPr sz="1700" spc="5" dirty="0">
                <a:solidFill>
                  <a:srgbClr val="646363"/>
                </a:solidFill>
                <a:latin typeface="Century Gothic"/>
                <a:cs typeface="Century Gothic"/>
              </a:rPr>
              <a:t> </a:t>
            </a:r>
            <a:r>
              <a:rPr sz="1700" spc="-30" dirty="0">
                <a:solidFill>
                  <a:srgbClr val="646363"/>
                </a:solidFill>
                <a:latin typeface="Century Gothic"/>
                <a:cs typeface="Century Gothic"/>
              </a:rPr>
              <a:t>A.</a:t>
            </a:r>
            <a:r>
              <a:rPr sz="1700" spc="10" dirty="0">
                <a:solidFill>
                  <a:srgbClr val="646363"/>
                </a:solidFill>
                <a:latin typeface="Century Gothic"/>
                <a:cs typeface="Century Gothic"/>
              </a:rPr>
              <a:t> </a:t>
            </a:r>
            <a:r>
              <a:rPr sz="1700" spc="-10" dirty="0">
                <a:solidFill>
                  <a:srgbClr val="646363"/>
                </a:solidFill>
                <a:latin typeface="Century Gothic"/>
                <a:cs typeface="Century Gothic"/>
              </a:rPr>
              <a:t>Cavalcante </a:t>
            </a:r>
            <a:r>
              <a:rPr sz="1700" dirty="0">
                <a:solidFill>
                  <a:srgbClr val="646363"/>
                </a:solidFill>
                <a:latin typeface="Century Gothic"/>
                <a:cs typeface="Century Gothic"/>
              </a:rPr>
              <a:t>Daniel</a:t>
            </a:r>
            <a:r>
              <a:rPr sz="1700" spc="55" dirty="0">
                <a:solidFill>
                  <a:srgbClr val="646363"/>
                </a:solidFill>
                <a:latin typeface="Century Gothic"/>
                <a:cs typeface="Century Gothic"/>
              </a:rPr>
              <a:t> </a:t>
            </a:r>
            <a:r>
              <a:rPr sz="1700" spc="-55" dirty="0">
                <a:solidFill>
                  <a:srgbClr val="646363"/>
                </a:solidFill>
                <a:latin typeface="Century Gothic"/>
                <a:cs typeface="Century Gothic"/>
              </a:rPr>
              <a:t>Machado</a:t>
            </a:r>
            <a:r>
              <a:rPr sz="1700" spc="60" dirty="0">
                <a:solidFill>
                  <a:srgbClr val="646363"/>
                </a:solidFill>
                <a:latin typeface="Century Gothic"/>
                <a:cs typeface="Century Gothic"/>
              </a:rPr>
              <a:t> </a:t>
            </a:r>
            <a:r>
              <a:rPr sz="1700" spc="-20" dirty="0">
                <a:solidFill>
                  <a:srgbClr val="646363"/>
                </a:solidFill>
                <a:latin typeface="Century Gothic"/>
                <a:cs typeface="Century Gothic"/>
              </a:rPr>
              <a:t>Rocha</a:t>
            </a:r>
            <a:endParaRPr sz="1700" dirty="0">
              <a:latin typeface="Century Gothic"/>
              <a:cs typeface="Century Gothic"/>
            </a:endParaRPr>
          </a:p>
          <a:p>
            <a:pPr marL="12700" marR="5080">
              <a:lnSpc>
                <a:spcPct val="100000"/>
              </a:lnSpc>
            </a:pPr>
            <a:r>
              <a:rPr sz="1700" dirty="0">
                <a:solidFill>
                  <a:srgbClr val="646363"/>
                </a:solidFill>
                <a:latin typeface="Century Gothic"/>
                <a:cs typeface="Century Gothic"/>
              </a:rPr>
              <a:t>Francisco</a:t>
            </a:r>
            <a:r>
              <a:rPr sz="1700" spc="5" dirty="0">
                <a:solidFill>
                  <a:srgbClr val="646363"/>
                </a:solidFill>
                <a:latin typeface="Century Gothic"/>
                <a:cs typeface="Century Gothic"/>
              </a:rPr>
              <a:t> </a:t>
            </a:r>
            <a:r>
              <a:rPr sz="1700" spc="80" dirty="0">
                <a:solidFill>
                  <a:srgbClr val="646363"/>
                </a:solidFill>
                <a:latin typeface="Century Gothic"/>
                <a:cs typeface="Century Gothic"/>
              </a:rPr>
              <a:t>Martins</a:t>
            </a:r>
            <a:r>
              <a:rPr sz="1700" spc="5" dirty="0">
                <a:solidFill>
                  <a:srgbClr val="646363"/>
                </a:solidFill>
                <a:latin typeface="Century Gothic"/>
                <a:cs typeface="Century Gothic"/>
              </a:rPr>
              <a:t> </a:t>
            </a:r>
            <a:r>
              <a:rPr sz="1700" spc="-10" dirty="0">
                <a:solidFill>
                  <a:srgbClr val="646363"/>
                </a:solidFill>
                <a:latin typeface="Century Gothic"/>
                <a:cs typeface="Century Gothic"/>
              </a:rPr>
              <a:t>de</a:t>
            </a:r>
            <a:r>
              <a:rPr sz="1700" spc="5" dirty="0">
                <a:solidFill>
                  <a:srgbClr val="646363"/>
                </a:solidFill>
                <a:latin typeface="Century Gothic"/>
                <a:cs typeface="Century Gothic"/>
              </a:rPr>
              <a:t> </a:t>
            </a:r>
            <a:r>
              <a:rPr sz="1700" spc="-10" dirty="0">
                <a:solidFill>
                  <a:srgbClr val="646363"/>
                </a:solidFill>
                <a:latin typeface="Century Gothic"/>
                <a:cs typeface="Century Gothic"/>
              </a:rPr>
              <a:t>Castro </a:t>
            </a:r>
            <a:r>
              <a:rPr sz="1700" spc="145" dirty="0">
                <a:solidFill>
                  <a:srgbClr val="646363"/>
                </a:solidFill>
                <a:latin typeface="Century Gothic"/>
                <a:cs typeface="Century Gothic"/>
              </a:rPr>
              <a:t>Luis</a:t>
            </a:r>
            <a:r>
              <a:rPr sz="1700" spc="-45" dirty="0">
                <a:solidFill>
                  <a:srgbClr val="646363"/>
                </a:solidFill>
                <a:latin typeface="Century Gothic"/>
                <a:cs typeface="Century Gothic"/>
              </a:rPr>
              <a:t> </a:t>
            </a:r>
            <a:r>
              <a:rPr sz="1700" spc="45" dirty="0">
                <a:solidFill>
                  <a:srgbClr val="646363"/>
                </a:solidFill>
                <a:latin typeface="Century Gothic"/>
                <a:cs typeface="Century Gothic"/>
              </a:rPr>
              <a:t>Augusto</a:t>
            </a:r>
            <a:r>
              <a:rPr sz="1700" spc="-30" dirty="0">
                <a:solidFill>
                  <a:srgbClr val="646363"/>
                </a:solidFill>
                <a:latin typeface="Century Gothic"/>
                <a:cs typeface="Century Gothic"/>
              </a:rPr>
              <a:t> </a:t>
            </a:r>
            <a:r>
              <a:rPr sz="1700" spc="-140" dirty="0">
                <a:solidFill>
                  <a:srgbClr val="646363"/>
                </a:solidFill>
                <a:latin typeface="Century Gothic"/>
                <a:cs typeface="Century Gothic"/>
              </a:rPr>
              <a:t>C.</a:t>
            </a:r>
            <a:r>
              <a:rPr sz="1700" spc="-30" dirty="0">
                <a:solidFill>
                  <a:srgbClr val="646363"/>
                </a:solidFill>
                <a:latin typeface="Century Gothic"/>
                <a:cs typeface="Century Gothic"/>
              </a:rPr>
              <a:t> </a:t>
            </a:r>
            <a:r>
              <a:rPr sz="1700" spc="-10" dirty="0">
                <a:solidFill>
                  <a:srgbClr val="646363"/>
                </a:solidFill>
                <a:latin typeface="Century Gothic"/>
                <a:cs typeface="Century Gothic"/>
              </a:rPr>
              <a:t>de</a:t>
            </a:r>
            <a:r>
              <a:rPr sz="1700" spc="-35" dirty="0">
                <a:solidFill>
                  <a:srgbClr val="646363"/>
                </a:solidFill>
                <a:latin typeface="Century Gothic"/>
                <a:cs typeface="Century Gothic"/>
              </a:rPr>
              <a:t> </a:t>
            </a:r>
            <a:r>
              <a:rPr sz="1700" spc="-150" dirty="0">
                <a:solidFill>
                  <a:srgbClr val="646363"/>
                </a:solidFill>
                <a:latin typeface="Century Gothic"/>
                <a:cs typeface="Century Gothic"/>
              </a:rPr>
              <a:t>G.</a:t>
            </a:r>
            <a:r>
              <a:rPr sz="1700" spc="-30" dirty="0">
                <a:solidFill>
                  <a:srgbClr val="646363"/>
                </a:solidFill>
                <a:latin typeface="Century Gothic"/>
                <a:cs typeface="Century Gothic"/>
              </a:rPr>
              <a:t> </a:t>
            </a:r>
            <a:r>
              <a:rPr sz="1700" spc="-10" dirty="0">
                <a:solidFill>
                  <a:srgbClr val="646363"/>
                </a:solidFill>
                <a:latin typeface="Century Gothic"/>
                <a:cs typeface="Century Gothic"/>
              </a:rPr>
              <a:t>Campos </a:t>
            </a:r>
            <a:r>
              <a:rPr sz="1700" spc="75" dirty="0">
                <a:solidFill>
                  <a:srgbClr val="646363"/>
                </a:solidFill>
                <a:latin typeface="Century Gothic"/>
                <a:cs typeface="Century Gothic"/>
              </a:rPr>
              <a:t>Luma</a:t>
            </a:r>
            <a:r>
              <a:rPr sz="1700" spc="-20" dirty="0">
                <a:solidFill>
                  <a:srgbClr val="646363"/>
                </a:solidFill>
                <a:latin typeface="Century Gothic"/>
                <a:cs typeface="Century Gothic"/>
              </a:rPr>
              <a:t> Viana</a:t>
            </a:r>
            <a:r>
              <a:rPr sz="1700" spc="-15" dirty="0">
                <a:solidFill>
                  <a:srgbClr val="646363"/>
                </a:solidFill>
                <a:latin typeface="Century Gothic"/>
                <a:cs typeface="Century Gothic"/>
              </a:rPr>
              <a:t> </a:t>
            </a:r>
            <a:r>
              <a:rPr sz="1700" spc="-150" dirty="0">
                <a:solidFill>
                  <a:srgbClr val="646363"/>
                </a:solidFill>
                <a:latin typeface="Century Gothic"/>
                <a:cs typeface="Century Gothic"/>
              </a:rPr>
              <a:t>G.</a:t>
            </a:r>
            <a:r>
              <a:rPr sz="1700" spc="-20" dirty="0">
                <a:solidFill>
                  <a:srgbClr val="646363"/>
                </a:solidFill>
                <a:latin typeface="Century Gothic"/>
                <a:cs typeface="Century Gothic"/>
              </a:rPr>
              <a:t> </a:t>
            </a:r>
            <a:r>
              <a:rPr sz="1700" dirty="0">
                <a:solidFill>
                  <a:srgbClr val="646363"/>
                </a:solidFill>
                <a:latin typeface="Century Gothic"/>
                <a:cs typeface="Century Gothic"/>
              </a:rPr>
              <a:t>dos</a:t>
            </a:r>
            <a:r>
              <a:rPr sz="1700" spc="-15" dirty="0">
                <a:solidFill>
                  <a:srgbClr val="646363"/>
                </a:solidFill>
                <a:latin typeface="Century Gothic"/>
                <a:cs typeface="Century Gothic"/>
              </a:rPr>
              <a:t> </a:t>
            </a:r>
            <a:r>
              <a:rPr sz="1700" spc="50" dirty="0">
                <a:solidFill>
                  <a:srgbClr val="646363"/>
                </a:solidFill>
                <a:latin typeface="Century Gothic"/>
                <a:cs typeface="Century Gothic"/>
              </a:rPr>
              <a:t>S.</a:t>
            </a:r>
            <a:r>
              <a:rPr sz="1700" spc="-15" dirty="0">
                <a:solidFill>
                  <a:srgbClr val="646363"/>
                </a:solidFill>
                <a:latin typeface="Century Gothic"/>
                <a:cs typeface="Century Gothic"/>
              </a:rPr>
              <a:t> </a:t>
            </a:r>
            <a:r>
              <a:rPr sz="1700" spc="55" dirty="0">
                <a:solidFill>
                  <a:srgbClr val="646363"/>
                </a:solidFill>
                <a:latin typeface="Century Gothic"/>
                <a:cs typeface="Century Gothic"/>
              </a:rPr>
              <a:t>Pigozzo</a:t>
            </a:r>
            <a:endParaRPr sz="1700" dirty="0">
              <a:latin typeface="Century Gothic"/>
              <a:cs typeface="Century Gothic"/>
            </a:endParaRPr>
          </a:p>
        </p:txBody>
      </p:sp>
      <p:sp>
        <p:nvSpPr>
          <p:cNvPr id="6" name="object 6"/>
          <p:cNvSpPr txBox="1">
            <a:spLocks noGrp="1"/>
          </p:cNvSpPr>
          <p:nvPr>
            <p:ph type="title"/>
          </p:nvPr>
        </p:nvSpPr>
        <p:spPr>
          <a:xfrm>
            <a:off x="433105" y="319851"/>
            <a:ext cx="4999355" cy="482600"/>
          </a:xfrm>
          <a:prstGeom prst="rect">
            <a:avLst/>
          </a:prstGeom>
        </p:spPr>
        <p:txBody>
          <a:bodyPr vert="horz" wrap="square" lIns="0" tIns="12700" rIns="0" bIns="0" rtlCol="0">
            <a:spAutoFit/>
          </a:bodyPr>
          <a:lstStyle/>
          <a:p>
            <a:pPr marL="12700">
              <a:lnSpc>
                <a:spcPct val="100000"/>
              </a:lnSpc>
              <a:spcBef>
                <a:spcPts val="100"/>
              </a:spcBef>
            </a:pPr>
            <a:r>
              <a:rPr spc="-70" dirty="0"/>
              <a:t>Composição</a:t>
            </a:r>
            <a:r>
              <a:rPr spc="-20" dirty="0"/>
              <a:t> </a:t>
            </a:r>
            <a:r>
              <a:rPr spc="80" dirty="0"/>
              <a:t>do</a:t>
            </a:r>
            <a:r>
              <a:rPr spc="-20" dirty="0"/>
              <a:t> </a:t>
            </a:r>
            <a:r>
              <a:rPr spc="-35" dirty="0"/>
              <a:t>CRMV-</a:t>
            </a:r>
            <a:r>
              <a:rPr spc="-25" dirty="0"/>
              <a:t>AM</a:t>
            </a:r>
          </a:p>
        </p:txBody>
      </p:sp>
      <p:sp>
        <p:nvSpPr>
          <p:cNvPr id="7" name="object 7"/>
          <p:cNvSpPr/>
          <p:nvPr/>
        </p:nvSpPr>
        <p:spPr>
          <a:xfrm>
            <a:off x="0" y="942365"/>
            <a:ext cx="3231515" cy="55880"/>
          </a:xfrm>
          <a:custGeom>
            <a:avLst/>
            <a:gdLst/>
            <a:ahLst/>
            <a:cxnLst/>
            <a:rect l="l" t="t" r="r" b="b"/>
            <a:pathLst>
              <a:path w="3231515" h="55880">
                <a:moveTo>
                  <a:pt x="3230994" y="0"/>
                </a:moveTo>
                <a:lnTo>
                  <a:pt x="0" y="0"/>
                </a:lnTo>
                <a:lnTo>
                  <a:pt x="0" y="55841"/>
                </a:lnTo>
                <a:lnTo>
                  <a:pt x="3230994" y="55841"/>
                </a:lnTo>
                <a:lnTo>
                  <a:pt x="3230994" y="0"/>
                </a:lnTo>
                <a:close/>
              </a:path>
            </a:pathLst>
          </a:custGeom>
          <a:solidFill>
            <a:srgbClr val="646363"/>
          </a:solidFill>
        </p:spPr>
        <p:txBody>
          <a:bodyPr wrap="square" lIns="0" tIns="0" rIns="0" bIns="0" rtlCol="0"/>
          <a:lstStyle/>
          <a:p>
            <a:endParaRPr/>
          </a:p>
        </p:txBody>
      </p:sp>
      <p:sp>
        <p:nvSpPr>
          <p:cNvPr id="8" name="object 8"/>
          <p:cNvSpPr/>
          <p:nvPr/>
        </p:nvSpPr>
        <p:spPr>
          <a:xfrm>
            <a:off x="12595796" y="942365"/>
            <a:ext cx="4445" cy="55880"/>
          </a:xfrm>
          <a:custGeom>
            <a:avLst/>
            <a:gdLst/>
            <a:ahLst/>
            <a:cxnLst/>
            <a:rect l="l" t="t" r="r" b="b"/>
            <a:pathLst>
              <a:path w="4445" h="55880">
                <a:moveTo>
                  <a:pt x="4191" y="0"/>
                </a:moveTo>
                <a:lnTo>
                  <a:pt x="0" y="0"/>
                </a:lnTo>
                <a:lnTo>
                  <a:pt x="0" y="55841"/>
                </a:lnTo>
                <a:lnTo>
                  <a:pt x="4191" y="55841"/>
                </a:lnTo>
                <a:lnTo>
                  <a:pt x="4191" y="0"/>
                </a:lnTo>
                <a:close/>
              </a:path>
            </a:pathLst>
          </a:custGeom>
          <a:solidFill>
            <a:srgbClr val="646363"/>
          </a:solidFill>
        </p:spPr>
        <p:txBody>
          <a:bodyPr wrap="square" lIns="0" tIns="0" rIns="0" bIns="0" rtlCol="0"/>
          <a:lstStyle/>
          <a:p>
            <a:endParaRPr/>
          </a:p>
        </p:txBody>
      </p:sp>
      <p:sp>
        <p:nvSpPr>
          <p:cNvPr id="9" name="object 9"/>
          <p:cNvSpPr txBox="1"/>
          <p:nvPr/>
        </p:nvSpPr>
        <p:spPr>
          <a:xfrm>
            <a:off x="5466284" y="5488080"/>
            <a:ext cx="6715125" cy="3134360"/>
          </a:xfrm>
          <a:prstGeom prst="rect">
            <a:avLst/>
          </a:prstGeom>
        </p:spPr>
        <p:txBody>
          <a:bodyPr vert="horz" wrap="square" lIns="0" tIns="12700" rIns="0" bIns="0" rtlCol="0">
            <a:spAutoFit/>
          </a:bodyPr>
          <a:lstStyle/>
          <a:p>
            <a:pPr marL="12700">
              <a:lnSpc>
                <a:spcPct val="100000"/>
              </a:lnSpc>
              <a:spcBef>
                <a:spcPts val="100"/>
              </a:spcBef>
            </a:pPr>
            <a:r>
              <a:rPr sz="1700" spc="80" dirty="0">
                <a:solidFill>
                  <a:srgbClr val="646363"/>
                </a:solidFill>
                <a:latin typeface="Century Gothic"/>
                <a:cs typeface="Century Gothic"/>
              </a:rPr>
              <a:t>COMISSÕES</a:t>
            </a:r>
            <a:endParaRPr sz="1700">
              <a:latin typeface="Century Gothic"/>
              <a:cs typeface="Century Gothic"/>
            </a:endParaRPr>
          </a:p>
          <a:p>
            <a:pPr marL="12700">
              <a:lnSpc>
                <a:spcPct val="100000"/>
              </a:lnSpc>
            </a:pPr>
            <a:r>
              <a:rPr sz="1700" dirty="0">
                <a:solidFill>
                  <a:srgbClr val="646363"/>
                </a:solidFill>
                <a:latin typeface="Century Gothic"/>
                <a:cs typeface="Century Gothic"/>
              </a:rPr>
              <a:t>Comissão</a:t>
            </a:r>
            <a:r>
              <a:rPr sz="1700" spc="-30" dirty="0">
                <a:solidFill>
                  <a:srgbClr val="646363"/>
                </a:solidFill>
                <a:latin typeface="Century Gothic"/>
                <a:cs typeface="Century Gothic"/>
              </a:rPr>
              <a:t> </a:t>
            </a:r>
            <a:r>
              <a:rPr sz="1700" spc="-10" dirty="0">
                <a:solidFill>
                  <a:srgbClr val="646363"/>
                </a:solidFill>
                <a:latin typeface="Century Gothic"/>
                <a:cs typeface="Century Gothic"/>
              </a:rPr>
              <a:t>de</a:t>
            </a:r>
            <a:r>
              <a:rPr sz="1700" spc="-25" dirty="0">
                <a:solidFill>
                  <a:srgbClr val="646363"/>
                </a:solidFill>
                <a:latin typeface="Century Gothic"/>
                <a:cs typeface="Century Gothic"/>
              </a:rPr>
              <a:t> </a:t>
            </a:r>
            <a:r>
              <a:rPr sz="1700" dirty="0">
                <a:solidFill>
                  <a:srgbClr val="646363"/>
                </a:solidFill>
                <a:latin typeface="Century Gothic"/>
                <a:cs typeface="Century Gothic"/>
              </a:rPr>
              <a:t>Tomada</a:t>
            </a:r>
            <a:r>
              <a:rPr sz="1700" spc="-25" dirty="0">
                <a:solidFill>
                  <a:srgbClr val="646363"/>
                </a:solidFill>
                <a:latin typeface="Century Gothic"/>
                <a:cs typeface="Century Gothic"/>
              </a:rPr>
              <a:t> </a:t>
            </a:r>
            <a:r>
              <a:rPr sz="1700" spc="-10" dirty="0">
                <a:solidFill>
                  <a:srgbClr val="646363"/>
                </a:solidFill>
                <a:latin typeface="Century Gothic"/>
                <a:cs typeface="Century Gothic"/>
              </a:rPr>
              <a:t>de</a:t>
            </a:r>
            <a:r>
              <a:rPr sz="1700" spc="-25" dirty="0">
                <a:solidFill>
                  <a:srgbClr val="646363"/>
                </a:solidFill>
                <a:latin typeface="Century Gothic"/>
                <a:cs typeface="Century Gothic"/>
              </a:rPr>
              <a:t> </a:t>
            </a:r>
            <a:r>
              <a:rPr sz="1700" spc="-10" dirty="0">
                <a:solidFill>
                  <a:srgbClr val="646363"/>
                </a:solidFill>
                <a:latin typeface="Century Gothic"/>
                <a:cs typeface="Century Gothic"/>
              </a:rPr>
              <a:t>Contas</a:t>
            </a:r>
            <a:endParaRPr sz="1700">
              <a:latin typeface="Century Gothic"/>
              <a:cs typeface="Century Gothic"/>
            </a:endParaRPr>
          </a:p>
          <a:p>
            <a:pPr marL="12700" marR="1831975">
              <a:lnSpc>
                <a:spcPct val="100000"/>
              </a:lnSpc>
            </a:pPr>
            <a:r>
              <a:rPr sz="1700" dirty="0">
                <a:solidFill>
                  <a:srgbClr val="646363"/>
                </a:solidFill>
                <a:latin typeface="Century Gothic"/>
                <a:cs typeface="Century Gothic"/>
              </a:rPr>
              <a:t>Comissão</a:t>
            </a:r>
            <a:r>
              <a:rPr sz="1700" spc="-10" dirty="0">
                <a:solidFill>
                  <a:srgbClr val="646363"/>
                </a:solidFill>
                <a:latin typeface="Century Gothic"/>
                <a:cs typeface="Century Gothic"/>
              </a:rPr>
              <a:t> de</a:t>
            </a:r>
            <a:r>
              <a:rPr sz="1700" spc="-5" dirty="0">
                <a:solidFill>
                  <a:srgbClr val="646363"/>
                </a:solidFill>
                <a:latin typeface="Century Gothic"/>
                <a:cs typeface="Century Gothic"/>
              </a:rPr>
              <a:t> </a:t>
            </a:r>
            <a:r>
              <a:rPr sz="1700" spc="110" dirty="0">
                <a:solidFill>
                  <a:srgbClr val="646363"/>
                </a:solidFill>
                <a:latin typeface="Century Gothic"/>
                <a:cs typeface="Century Gothic"/>
              </a:rPr>
              <a:t>Ensino</a:t>
            </a:r>
            <a:r>
              <a:rPr sz="1700" spc="-10" dirty="0">
                <a:solidFill>
                  <a:srgbClr val="646363"/>
                </a:solidFill>
                <a:latin typeface="Century Gothic"/>
                <a:cs typeface="Century Gothic"/>
              </a:rPr>
              <a:t> </a:t>
            </a:r>
            <a:r>
              <a:rPr sz="1700" spc="50" dirty="0">
                <a:solidFill>
                  <a:srgbClr val="646363"/>
                </a:solidFill>
                <a:latin typeface="Century Gothic"/>
                <a:cs typeface="Century Gothic"/>
              </a:rPr>
              <a:t>em</a:t>
            </a:r>
            <a:r>
              <a:rPr sz="1700" spc="-5" dirty="0">
                <a:solidFill>
                  <a:srgbClr val="646363"/>
                </a:solidFill>
                <a:latin typeface="Century Gothic"/>
                <a:cs typeface="Century Gothic"/>
              </a:rPr>
              <a:t> </a:t>
            </a:r>
            <a:r>
              <a:rPr sz="1700" dirty="0">
                <a:solidFill>
                  <a:srgbClr val="646363"/>
                </a:solidFill>
                <a:latin typeface="Century Gothic"/>
                <a:cs typeface="Century Gothic"/>
              </a:rPr>
              <a:t>Medicina</a:t>
            </a:r>
            <a:r>
              <a:rPr sz="1700" spc="-5" dirty="0">
                <a:solidFill>
                  <a:srgbClr val="646363"/>
                </a:solidFill>
                <a:latin typeface="Century Gothic"/>
                <a:cs typeface="Century Gothic"/>
              </a:rPr>
              <a:t> </a:t>
            </a:r>
            <a:r>
              <a:rPr sz="1700" spc="-10" dirty="0">
                <a:solidFill>
                  <a:srgbClr val="646363"/>
                </a:solidFill>
                <a:latin typeface="Century Gothic"/>
                <a:cs typeface="Century Gothic"/>
              </a:rPr>
              <a:t>Veterinária </a:t>
            </a:r>
            <a:r>
              <a:rPr sz="1700" dirty="0">
                <a:solidFill>
                  <a:srgbClr val="646363"/>
                </a:solidFill>
                <a:latin typeface="Century Gothic"/>
                <a:cs typeface="Century Gothic"/>
              </a:rPr>
              <a:t>Comissão</a:t>
            </a:r>
            <a:r>
              <a:rPr sz="1700" spc="70" dirty="0">
                <a:solidFill>
                  <a:srgbClr val="646363"/>
                </a:solidFill>
                <a:latin typeface="Century Gothic"/>
                <a:cs typeface="Century Gothic"/>
              </a:rPr>
              <a:t> </a:t>
            </a:r>
            <a:r>
              <a:rPr sz="1700" spc="145" dirty="0">
                <a:solidFill>
                  <a:srgbClr val="646363"/>
                </a:solidFill>
                <a:latin typeface="Century Gothic"/>
                <a:cs typeface="Century Gothic"/>
              </a:rPr>
              <a:t>Bem-</a:t>
            </a:r>
            <a:r>
              <a:rPr sz="1700" spc="80" dirty="0">
                <a:solidFill>
                  <a:srgbClr val="646363"/>
                </a:solidFill>
                <a:latin typeface="Century Gothic"/>
                <a:cs typeface="Century Gothic"/>
              </a:rPr>
              <a:t>Estar</a:t>
            </a:r>
            <a:r>
              <a:rPr sz="1700" spc="75" dirty="0">
                <a:solidFill>
                  <a:srgbClr val="646363"/>
                </a:solidFill>
                <a:latin typeface="Century Gothic"/>
                <a:cs typeface="Century Gothic"/>
              </a:rPr>
              <a:t> </a:t>
            </a:r>
            <a:r>
              <a:rPr sz="1700" spc="45" dirty="0">
                <a:solidFill>
                  <a:srgbClr val="646363"/>
                </a:solidFill>
                <a:latin typeface="Century Gothic"/>
                <a:cs typeface="Century Gothic"/>
              </a:rPr>
              <a:t>Animal</a:t>
            </a:r>
            <a:endParaRPr sz="1700">
              <a:latin typeface="Century Gothic"/>
              <a:cs typeface="Century Gothic"/>
            </a:endParaRPr>
          </a:p>
          <a:p>
            <a:pPr marL="12700">
              <a:lnSpc>
                <a:spcPct val="100000"/>
              </a:lnSpc>
            </a:pPr>
            <a:r>
              <a:rPr sz="1700" dirty="0">
                <a:solidFill>
                  <a:srgbClr val="646363"/>
                </a:solidFill>
                <a:latin typeface="Century Gothic"/>
                <a:cs typeface="Century Gothic"/>
              </a:rPr>
              <a:t>Comissão</a:t>
            </a:r>
            <a:r>
              <a:rPr sz="1700" spc="25" dirty="0">
                <a:solidFill>
                  <a:srgbClr val="646363"/>
                </a:solidFill>
                <a:latin typeface="Century Gothic"/>
                <a:cs typeface="Century Gothic"/>
              </a:rPr>
              <a:t> </a:t>
            </a:r>
            <a:r>
              <a:rPr sz="1700" spc="-10" dirty="0">
                <a:solidFill>
                  <a:srgbClr val="646363"/>
                </a:solidFill>
                <a:latin typeface="Century Gothic"/>
                <a:cs typeface="Century Gothic"/>
              </a:rPr>
              <a:t>de</a:t>
            </a:r>
            <a:r>
              <a:rPr sz="1700" spc="30" dirty="0">
                <a:solidFill>
                  <a:srgbClr val="646363"/>
                </a:solidFill>
                <a:latin typeface="Century Gothic"/>
                <a:cs typeface="Century Gothic"/>
              </a:rPr>
              <a:t> </a:t>
            </a:r>
            <a:r>
              <a:rPr sz="1700" dirty="0">
                <a:solidFill>
                  <a:srgbClr val="646363"/>
                </a:solidFill>
                <a:latin typeface="Century Gothic"/>
                <a:cs typeface="Century Gothic"/>
              </a:rPr>
              <a:t>Saúde</a:t>
            </a:r>
            <a:r>
              <a:rPr sz="1700" spc="30" dirty="0">
                <a:solidFill>
                  <a:srgbClr val="646363"/>
                </a:solidFill>
                <a:latin typeface="Century Gothic"/>
                <a:cs typeface="Century Gothic"/>
              </a:rPr>
              <a:t> </a:t>
            </a:r>
            <a:r>
              <a:rPr sz="1700" spc="-10" dirty="0">
                <a:solidFill>
                  <a:srgbClr val="646363"/>
                </a:solidFill>
                <a:latin typeface="Century Gothic"/>
                <a:cs typeface="Century Gothic"/>
              </a:rPr>
              <a:t>Pública</a:t>
            </a:r>
            <a:endParaRPr sz="1700">
              <a:latin typeface="Century Gothic"/>
              <a:cs typeface="Century Gothic"/>
            </a:endParaRPr>
          </a:p>
          <a:p>
            <a:pPr marL="12700" marR="5080" indent="-635">
              <a:lnSpc>
                <a:spcPct val="100000"/>
              </a:lnSpc>
            </a:pPr>
            <a:r>
              <a:rPr sz="1700" dirty="0">
                <a:solidFill>
                  <a:srgbClr val="646363"/>
                </a:solidFill>
                <a:latin typeface="Century Gothic"/>
                <a:cs typeface="Century Gothic"/>
              </a:rPr>
              <a:t>Comissão</a:t>
            </a:r>
            <a:r>
              <a:rPr sz="1700" spc="35" dirty="0">
                <a:solidFill>
                  <a:srgbClr val="646363"/>
                </a:solidFill>
                <a:latin typeface="Century Gothic"/>
                <a:cs typeface="Century Gothic"/>
              </a:rPr>
              <a:t> </a:t>
            </a:r>
            <a:r>
              <a:rPr sz="1700" spc="-50" dirty="0">
                <a:solidFill>
                  <a:srgbClr val="646363"/>
                </a:solidFill>
                <a:latin typeface="Century Gothic"/>
                <a:cs typeface="Century Gothic"/>
              </a:rPr>
              <a:t>de</a:t>
            </a:r>
            <a:r>
              <a:rPr sz="1700" spc="30" dirty="0">
                <a:solidFill>
                  <a:srgbClr val="646363"/>
                </a:solidFill>
                <a:latin typeface="Century Gothic"/>
                <a:cs typeface="Century Gothic"/>
              </a:rPr>
              <a:t> </a:t>
            </a:r>
            <a:r>
              <a:rPr sz="1700" dirty="0">
                <a:solidFill>
                  <a:srgbClr val="646363"/>
                </a:solidFill>
                <a:latin typeface="Century Gothic"/>
                <a:cs typeface="Century Gothic"/>
              </a:rPr>
              <a:t>Sindicância</a:t>
            </a:r>
            <a:r>
              <a:rPr sz="1700" spc="35" dirty="0">
                <a:solidFill>
                  <a:srgbClr val="646363"/>
                </a:solidFill>
                <a:latin typeface="Century Gothic"/>
                <a:cs typeface="Century Gothic"/>
              </a:rPr>
              <a:t> </a:t>
            </a:r>
            <a:r>
              <a:rPr sz="1700" spc="-85" dirty="0">
                <a:solidFill>
                  <a:srgbClr val="646363"/>
                </a:solidFill>
                <a:latin typeface="Century Gothic"/>
                <a:cs typeface="Century Gothic"/>
              </a:rPr>
              <a:t>e</a:t>
            </a:r>
            <a:r>
              <a:rPr sz="1700" spc="35" dirty="0">
                <a:solidFill>
                  <a:srgbClr val="646363"/>
                </a:solidFill>
                <a:latin typeface="Century Gothic"/>
                <a:cs typeface="Century Gothic"/>
              </a:rPr>
              <a:t> </a:t>
            </a:r>
            <a:r>
              <a:rPr sz="1700" dirty="0">
                <a:solidFill>
                  <a:srgbClr val="646363"/>
                </a:solidFill>
                <a:latin typeface="Century Gothic"/>
                <a:cs typeface="Century Gothic"/>
              </a:rPr>
              <a:t>Processo</a:t>
            </a:r>
            <a:r>
              <a:rPr sz="1700" spc="35" dirty="0">
                <a:solidFill>
                  <a:srgbClr val="646363"/>
                </a:solidFill>
                <a:latin typeface="Century Gothic"/>
                <a:cs typeface="Century Gothic"/>
              </a:rPr>
              <a:t> </a:t>
            </a:r>
            <a:r>
              <a:rPr sz="1700" spc="55" dirty="0">
                <a:solidFill>
                  <a:srgbClr val="646363"/>
                </a:solidFill>
                <a:latin typeface="Century Gothic"/>
                <a:cs typeface="Century Gothic"/>
              </a:rPr>
              <a:t>Administrativo</a:t>
            </a:r>
            <a:r>
              <a:rPr sz="1700" spc="35" dirty="0">
                <a:solidFill>
                  <a:srgbClr val="646363"/>
                </a:solidFill>
                <a:latin typeface="Century Gothic"/>
                <a:cs typeface="Century Gothic"/>
              </a:rPr>
              <a:t> </a:t>
            </a:r>
            <a:r>
              <a:rPr sz="1700" spc="50" dirty="0">
                <a:solidFill>
                  <a:srgbClr val="646363"/>
                </a:solidFill>
                <a:latin typeface="Century Gothic"/>
                <a:cs typeface="Century Gothic"/>
              </a:rPr>
              <a:t>Disciplinar </a:t>
            </a:r>
            <a:r>
              <a:rPr sz="1700" dirty="0">
                <a:solidFill>
                  <a:srgbClr val="646363"/>
                </a:solidFill>
                <a:latin typeface="Century Gothic"/>
                <a:cs typeface="Century Gothic"/>
              </a:rPr>
              <a:t>Comissão</a:t>
            </a:r>
            <a:r>
              <a:rPr sz="1700" spc="-15" dirty="0">
                <a:solidFill>
                  <a:srgbClr val="646363"/>
                </a:solidFill>
                <a:latin typeface="Century Gothic"/>
                <a:cs typeface="Century Gothic"/>
              </a:rPr>
              <a:t> </a:t>
            </a:r>
            <a:r>
              <a:rPr sz="1700" spc="-10" dirty="0">
                <a:solidFill>
                  <a:srgbClr val="646363"/>
                </a:solidFill>
                <a:latin typeface="Century Gothic"/>
                <a:cs typeface="Century Gothic"/>
              </a:rPr>
              <a:t>de</a:t>
            </a:r>
            <a:r>
              <a:rPr sz="1700" spc="-15" dirty="0">
                <a:solidFill>
                  <a:srgbClr val="646363"/>
                </a:solidFill>
                <a:latin typeface="Century Gothic"/>
                <a:cs typeface="Century Gothic"/>
              </a:rPr>
              <a:t> </a:t>
            </a:r>
            <a:r>
              <a:rPr sz="1700" spc="-40" dirty="0">
                <a:solidFill>
                  <a:srgbClr val="646363"/>
                </a:solidFill>
                <a:latin typeface="Century Gothic"/>
                <a:cs typeface="Century Gothic"/>
              </a:rPr>
              <a:t>Comunicação</a:t>
            </a:r>
            <a:r>
              <a:rPr sz="1700" spc="-15" dirty="0">
                <a:solidFill>
                  <a:srgbClr val="646363"/>
                </a:solidFill>
                <a:latin typeface="Century Gothic"/>
                <a:cs typeface="Century Gothic"/>
              </a:rPr>
              <a:t> </a:t>
            </a:r>
            <a:r>
              <a:rPr sz="1700" dirty="0">
                <a:solidFill>
                  <a:srgbClr val="646363"/>
                </a:solidFill>
                <a:latin typeface="Century Gothic"/>
                <a:cs typeface="Century Gothic"/>
              </a:rPr>
              <a:t>e</a:t>
            </a:r>
            <a:r>
              <a:rPr sz="1700" spc="-15" dirty="0">
                <a:solidFill>
                  <a:srgbClr val="646363"/>
                </a:solidFill>
                <a:latin typeface="Century Gothic"/>
                <a:cs typeface="Century Gothic"/>
              </a:rPr>
              <a:t> </a:t>
            </a:r>
            <a:r>
              <a:rPr sz="1700" spc="40" dirty="0">
                <a:solidFill>
                  <a:srgbClr val="646363"/>
                </a:solidFill>
                <a:latin typeface="Century Gothic"/>
                <a:cs typeface="Century Gothic"/>
              </a:rPr>
              <a:t>Eventos</a:t>
            </a:r>
            <a:endParaRPr sz="1700">
              <a:latin typeface="Century Gothic"/>
              <a:cs typeface="Century Gothic"/>
            </a:endParaRPr>
          </a:p>
          <a:p>
            <a:pPr marL="12700" marR="2974975">
              <a:lnSpc>
                <a:spcPct val="100000"/>
              </a:lnSpc>
            </a:pPr>
            <a:r>
              <a:rPr sz="1700" dirty="0">
                <a:solidFill>
                  <a:srgbClr val="646363"/>
                </a:solidFill>
                <a:latin typeface="Century Gothic"/>
                <a:cs typeface="Century Gothic"/>
              </a:rPr>
              <a:t>Comissão </a:t>
            </a:r>
            <a:r>
              <a:rPr sz="1700" spc="-10" dirty="0">
                <a:solidFill>
                  <a:srgbClr val="646363"/>
                </a:solidFill>
                <a:latin typeface="Century Gothic"/>
                <a:cs typeface="Century Gothic"/>
              </a:rPr>
              <a:t>de</a:t>
            </a:r>
            <a:r>
              <a:rPr sz="1700" dirty="0">
                <a:solidFill>
                  <a:srgbClr val="646363"/>
                </a:solidFill>
                <a:latin typeface="Century Gothic"/>
                <a:cs typeface="Century Gothic"/>
              </a:rPr>
              <a:t> </a:t>
            </a:r>
            <a:r>
              <a:rPr sz="1700" spc="-10" dirty="0">
                <a:solidFill>
                  <a:srgbClr val="646363"/>
                </a:solidFill>
                <a:latin typeface="Century Gothic"/>
                <a:cs typeface="Century Gothic"/>
              </a:rPr>
              <a:t>Grandes</a:t>
            </a:r>
            <a:r>
              <a:rPr sz="1700" dirty="0">
                <a:solidFill>
                  <a:srgbClr val="646363"/>
                </a:solidFill>
                <a:latin typeface="Century Gothic"/>
                <a:cs typeface="Century Gothic"/>
              </a:rPr>
              <a:t> </a:t>
            </a:r>
            <a:r>
              <a:rPr sz="1700" spc="60" dirty="0">
                <a:solidFill>
                  <a:srgbClr val="646363"/>
                </a:solidFill>
                <a:latin typeface="Century Gothic"/>
                <a:cs typeface="Century Gothic"/>
              </a:rPr>
              <a:t>Animais </a:t>
            </a:r>
            <a:r>
              <a:rPr sz="1700" dirty="0">
                <a:solidFill>
                  <a:srgbClr val="646363"/>
                </a:solidFill>
                <a:latin typeface="Century Gothic"/>
                <a:cs typeface="Century Gothic"/>
              </a:rPr>
              <a:t>Comissão </a:t>
            </a:r>
            <a:r>
              <a:rPr sz="1700" spc="-10" dirty="0">
                <a:solidFill>
                  <a:srgbClr val="646363"/>
                </a:solidFill>
                <a:latin typeface="Century Gothic"/>
                <a:cs typeface="Century Gothic"/>
              </a:rPr>
              <a:t>de</a:t>
            </a:r>
            <a:r>
              <a:rPr sz="1700" spc="5" dirty="0">
                <a:solidFill>
                  <a:srgbClr val="646363"/>
                </a:solidFill>
                <a:latin typeface="Century Gothic"/>
                <a:cs typeface="Century Gothic"/>
              </a:rPr>
              <a:t> </a:t>
            </a:r>
            <a:r>
              <a:rPr sz="1700" spc="110" dirty="0">
                <a:solidFill>
                  <a:srgbClr val="646363"/>
                </a:solidFill>
                <a:latin typeface="Century Gothic"/>
                <a:cs typeface="Century Gothic"/>
              </a:rPr>
              <a:t>Ensino</a:t>
            </a:r>
            <a:r>
              <a:rPr sz="1700" dirty="0">
                <a:solidFill>
                  <a:srgbClr val="646363"/>
                </a:solidFill>
                <a:latin typeface="Century Gothic"/>
                <a:cs typeface="Century Gothic"/>
              </a:rPr>
              <a:t> </a:t>
            </a:r>
            <a:r>
              <a:rPr sz="1700" spc="50" dirty="0">
                <a:solidFill>
                  <a:srgbClr val="646363"/>
                </a:solidFill>
                <a:latin typeface="Century Gothic"/>
                <a:cs typeface="Century Gothic"/>
              </a:rPr>
              <a:t>em</a:t>
            </a:r>
            <a:r>
              <a:rPr sz="1700" spc="5" dirty="0">
                <a:solidFill>
                  <a:srgbClr val="646363"/>
                </a:solidFill>
                <a:latin typeface="Century Gothic"/>
                <a:cs typeface="Century Gothic"/>
              </a:rPr>
              <a:t> </a:t>
            </a:r>
            <a:r>
              <a:rPr sz="1700" spc="-10" dirty="0">
                <a:solidFill>
                  <a:srgbClr val="646363"/>
                </a:solidFill>
                <a:latin typeface="Century Gothic"/>
                <a:cs typeface="Century Gothic"/>
              </a:rPr>
              <a:t>Zootecnia </a:t>
            </a:r>
            <a:r>
              <a:rPr sz="1700" dirty="0">
                <a:solidFill>
                  <a:srgbClr val="646363"/>
                </a:solidFill>
                <a:latin typeface="Century Gothic"/>
                <a:cs typeface="Century Gothic"/>
              </a:rPr>
              <a:t>Comissão</a:t>
            </a:r>
            <a:r>
              <a:rPr sz="1700" spc="30" dirty="0">
                <a:solidFill>
                  <a:srgbClr val="646363"/>
                </a:solidFill>
                <a:latin typeface="Century Gothic"/>
                <a:cs typeface="Century Gothic"/>
              </a:rPr>
              <a:t> </a:t>
            </a:r>
            <a:r>
              <a:rPr sz="1700" spc="-10" dirty="0">
                <a:solidFill>
                  <a:srgbClr val="646363"/>
                </a:solidFill>
                <a:latin typeface="Century Gothic"/>
                <a:cs typeface="Century Gothic"/>
              </a:rPr>
              <a:t>de</a:t>
            </a:r>
            <a:r>
              <a:rPr sz="1700" spc="30" dirty="0">
                <a:solidFill>
                  <a:srgbClr val="646363"/>
                </a:solidFill>
                <a:latin typeface="Century Gothic"/>
                <a:cs typeface="Century Gothic"/>
              </a:rPr>
              <a:t> </a:t>
            </a:r>
            <a:r>
              <a:rPr sz="1700" spc="-10" dirty="0">
                <a:solidFill>
                  <a:srgbClr val="646363"/>
                </a:solidFill>
                <a:latin typeface="Century Gothic"/>
                <a:cs typeface="Century Gothic"/>
              </a:rPr>
              <a:t>Licitação</a:t>
            </a:r>
            <a:endParaRPr sz="1700">
              <a:latin typeface="Century Gothic"/>
              <a:cs typeface="Century Gothic"/>
            </a:endParaRPr>
          </a:p>
          <a:p>
            <a:pPr marL="12700">
              <a:lnSpc>
                <a:spcPct val="100000"/>
              </a:lnSpc>
            </a:pPr>
            <a:r>
              <a:rPr sz="1700" dirty="0">
                <a:solidFill>
                  <a:srgbClr val="646363"/>
                </a:solidFill>
                <a:latin typeface="Century Gothic"/>
                <a:cs typeface="Century Gothic"/>
              </a:rPr>
              <a:t>Comissão</a:t>
            </a:r>
            <a:r>
              <a:rPr sz="1700" spc="10" dirty="0">
                <a:solidFill>
                  <a:srgbClr val="646363"/>
                </a:solidFill>
                <a:latin typeface="Century Gothic"/>
                <a:cs typeface="Century Gothic"/>
              </a:rPr>
              <a:t> </a:t>
            </a:r>
            <a:r>
              <a:rPr sz="1700" spc="-10" dirty="0">
                <a:solidFill>
                  <a:srgbClr val="646363"/>
                </a:solidFill>
                <a:latin typeface="Century Gothic"/>
                <a:cs typeface="Century Gothic"/>
              </a:rPr>
              <a:t>de</a:t>
            </a:r>
            <a:r>
              <a:rPr sz="1700" spc="10" dirty="0">
                <a:solidFill>
                  <a:srgbClr val="646363"/>
                </a:solidFill>
                <a:latin typeface="Century Gothic"/>
                <a:cs typeface="Century Gothic"/>
              </a:rPr>
              <a:t> </a:t>
            </a:r>
            <a:r>
              <a:rPr sz="1700" dirty="0">
                <a:solidFill>
                  <a:srgbClr val="646363"/>
                </a:solidFill>
                <a:latin typeface="Century Gothic"/>
                <a:cs typeface="Century Gothic"/>
              </a:rPr>
              <a:t>Convênios</a:t>
            </a:r>
            <a:r>
              <a:rPr sz="1700" spc="10" dirty="0">
                <a:solidFill>
                  <a:srgbClr val="646363"/>
                </a:solidFill>
                <a:latin typeface="Century Gothic"/>
                <a:cs typeface="Century Gothic"/>
              </a:rPr>
              <a:t> </a:t>
            </a:r>
            <a:r>
              <a:rPr sz="1700" dirty="0">
                <a:solidFill>
                  <a:srgbClr val="646363"/>
                </a:solidFill>
                <a:latin typeface="Century Gothic"/>
                <a:cs typeface="Century Gothic"/>
              </a:rPr>
              <a:t>do</a:t>
            </a:r>
            <a:r>
              <a:rPr sz="1700" spc="15" dirty="0">
                <a:solidFill>
                  <a:srgbClr val="646363"/>
                </a:solidFill>
                <a:latin typeface="Century Gothic"/>
                <a:cs typeface="Century Gothic"/>
              </a:rPr>
              <a:t> </a:t>
            </a:r>
            <a:r>
              <a:rPr sz="1700" dirty="0">
                <a:solidFill>
                  <a:srgbClr val="646363"/>
                </a:solidFill>
                <a:latin typeface="Century Gothic"/>
                <a:cs typeface="Century Gothic"/>
              </a:rPr>
              <a:t>CRMV-</a:t>
            </a:r>
            <a:r>
              <a:rPr sz="1700" spc="-25" dirty="0">
                <a:solidFill>
                  <a:srgbClr val="646363"/>
                </a:solidFill>
                <a:latin typeface="Century Gothic"/>
                <a:cs typeface="Century Gothic"/>
              </a:rPr>
              <a:t>AM</a:t>
            </a:r>
            <a:endParaRPr sz="1700">
              <a:latin typeface="Century Gothic"/>
              <a:cs typeface="Century Gothic"/>
            </a:endParaRPr>
          </a:p>
          <a:p>
            <a:pPr marL="12700">
              <a:lnSpc>
                <a:spcPct val="100000"/>
              </a:lnSpc>
            </a:pPr>
            <a:r>
              <a:rPr sz="1700" dirty="0">
                <a:solidFill>
                  <a:srgbClr val="646363"/>
                </a:solidFill>
                <a:latin typeface="Century Gothic"/>
                <a:cs typeface="Century Gothic"/>
              </a:rPr>
              <a:t>Comissão</a:t>
            </a:r>
            <a:r>
              <a:rPr sz="1700" spc="75" dirty="0">
                <a:solidFill>
                  <a:srgbClr val="646363"/>
                </a:solidFill>
                <a:latin typeface="Century Gothic"/>
                <a:cs typeface="Century Gothic"/>
              </a:rPr>
              <a:t> </a:t>
            </a:r>
            <a:r>
              <a:rPr sz="1700" spc="-55" dirty="0">
                <a:solidFill>
                  <a:srgbClr val="646363"/>
                </a:solidFill>
                <a:latin typeface="Century Gothic"/>
                <a:cs typeface="Century Gothic"/>
              </a:rPr>
              <a:t>de</a:t>
            </a:r>
            <a:r>
              <a:rPr sz="1700" spc="80" dirty="0">
                <a:solidFill>
                  <a:srgbClr val="646363"/>
                </a:solidFill>
                <a:latin typeface="Century Gothic"/>
                <a:cs typeface="Century Gothic"/>
              </a:rPr>
              <a:t> </a:t>
            </a:r>
            <a:r>
              <a:rPr sz="1700" dirty="0">
                <a:solidFill>
                  <a:srgbClr val="646363"/>
                </a:solidFill>
                <a:latin typeface="Century Gothic"/>
                <a:cs typeface="Century Gothic"/>
              </a:rPr>
              <a:t>Admissibilidade</a:t>
            </a:r>
            <a:r>
              <a:rPr sz="1700" spc="75" dirty="0">
                <a:solidFill>
                  <a:srgbClr val="646363"/>
                </a:solidFill>
                <a:latin typeface="Century Gothic"/>
                <a:cs typeface="Century Gothic"/>
              </a:rPr>
              <a:t> </a:t>
            </a:r>
            <a:r>
              <a:rPr sz="1700" spc="-55" dirty="0">
                <a:solidFill>
                  <a:srgbClr val="646363"/>
                </a:solidFill>
                <a:latin typeface="Century Gothic"/>
                <a:cs typeface="Century Gothic"/>
              </a:rPr>
              <a:t>de</a:t>
            </a:r>
            <a:r>
              <a:rPr sz="1700" spc="80" dirty="0">
                <a:solidFill>
                  <a:srgbClr val="646363"/>
                </a:solidFill>
                <a:latin typeface="Century Gothic"/>
                <a:cs typeface="Century Gothic"/>
              </a:rPr>
              <a:t> </a:t>
            </a:r>
            <a:r>
              <a:rPr sz="1700" spc="50" dirty="0">
                <a:solidFill>
                  <a:srgbClr val="646363"/>
                </a:solidFill>
                <a:latin typeface="Century Gothic"/>
                <a:cs typeface="Century Gothic"/>
              </a:rPr>
              <a:t>Processos</a:t>
            </a:r>
            <a:r>
              <a:rPr sz="1700" spc="80" dirty="0">
                <a:solidFill>
                  <a:srgbClr val="646363"/>
                </a:solidFill>
                <a:latin typeface="Century Gothic"/>
                <a:cs typeface="Century Gothic"/>
              </a:rPr>
              <a:t> </a:t>
            </a:r>
            <a:r>
              <a:rPr sz="1700" spc="75" dirty="0">
                <a:solidFill>
                  <a:srgbClr val="646363"/>
                </a:solidFill>
                <a:latin typeface="Century Gothic"/>
                <a:cs typeface="Century Gothic"/>
              </a:rPr>
              <a:t>Éticos-</a:t>
            </a:r>
            <a:r>
              <a:rPr sz="1700" spc="60" dirty="0">
                <a:solidFill>
                  <a:srgbClr val="646363"/>
                </a:solidFill>
                <a:latin typeface="Century Gothic"/>
                <a:cs typeface="Century Gothic"/>
              </a:rPr>
              <a:t>Profissionais</a:t>
            </a:r>
            <a:endParaRPr sz="1700">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3559" y="9609766"/>
            <a:ext cx="56521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50" dirty="0">
                <a:solidFill>
                  <a:srgbClr val="646363"/>
                </a:solidFill>
                <a:latin typeface="Century Gothic"/>
                <a:cs typeface="Century Gothic"/>
              </a:rPr>
              <a:t>07</a:t>
            </a:r>
            <a:endParaRPr sz="1200">
              <a:latin typeface="Century Gothic"/>
              <a:cs typeface="Century Gothic"/>
            </a:endParaRPr>
          </a:p>
        </p:txBody>
      </p:sp>
      <p:sp>
        <p:nvSpPr>
          <p:cNvPr id="5" name="object 5"/>
          <p:cNvSpPr txBox="1"/>
          <p:nvPr/>
        </p:nvSpPr>
        <p:spPr>
          <a:xfrm>
            <a:off x="9092037" y="7469094"/>
            <a:ext cx="2217420" cy="452120"/>
          </a:xfrm>
          <a:prstGeom prst="rect">
            <a:avLst/>
          </a:prstGeom>
        </p:spPr>
        <p:txBody>
          <a:bodyPr vert="horz" wrap="square" lIns="0" tIns="12700" rIns="0" bIns="0" rtlCol="0">
            <a:spAutoFit/>
          </a:bodyPr>
          <a:lstStyle/>
          <a:p>
            <a:pPr marL="36830">
              <a:lnSpc>
                <a:spcPct val="100000"/>
              </a:lnSpc>
              <a:spcBef>
                <a:spcPts val="100"/>
              </a:spcBef>
            </a:pPr>
            <a:r>
              <a:rPr sz="1400" spc="45" dirty="0">
                <a:solidFill>
                  <a:srgbClr val="656565"/>
                </a:solidFill>
                <a:latin typeface="Century Gothic"/>
                <a:cs typeface="Century Gothic"/>
              </a:rPr>
              <a:t>Ednaldo</a:t>
            </a:r>
            <a:r>
              <a:rPr sz="1400" spc="-20" dirty="0">
                <a:solidFill>
                  <a:srgbClr val="656565"/>
                </a:solidFill>
                <a:latin typeface="Century Gothic"/>
                <a:cs typeface="Century Gothic"/>
              </a:rPr>
              <a:t> </a:t>
            </a:r>
            <a:r>
              <a:rPr sz="1400" spc="70" dirty="0">
                <a:solidFill>
                  <a:srgbClr val="656565"/>
                </a:solidFill>
                <a:latin typeface="Century Gothic"/>
                <a:cs typeface="Century Gothic"/>
              </a:rPr>
              <a:t>Souza</a:t>
            </a:r>
            <a:r>
              <a:rPr sz="1400" spc="-20" dirty="0">
                <a:solidFill>
                  <a:srgbClr val="656565"/>
                </a:solidFill>
                <a:latin typeface="Century Gothic"/>
                <a:cs typeface="Century Gothic"/>
              </a:rPr>
              <a:t> </a:t>
            </a:r>
            <a:r>
              <a:rPr sz="1400" dirty="0">
                <a:solidFill>
                  <a:srgbClr val="656565"/>
                </a:solidFill>
                <a:latin typeface="Century Gothic"/>
                <a:cs typeface="Century Gothic"/>
              </a:rPr>
              <a:t>da</a:t>
            </a:r>
            <a:r>
              <a:rPr sz="1400" spc="-20" dirty="0">
                <a:solidFill>
                  <a:srgbClr val="656565"/>
                </a:solidFill>
                <a:latin typeface="Century Gothic"/>
                <a:cs typeface="Century Gothic"/>
              </a:rPr>
              <a:t> </a:t>
            </a:r>
            <a:r>
              <a:rPr sz="1400" spc="70" dirty="0">
                <a:solidFill>
                  <a:srgbClr val="656565"/>
                </a:solidFill>
                <a:latin typeface="Century Gothic"/>
                <a:cs typeface="Century Gothic"/>
              </a:rPr>
              <a:t>Silva</a:t>
            </a:r>
            <a:endParaRPr sz="1400" dirty="0">
              <a:latin typeface="Century Gothic"/>
              <a:cs typeface="Century Gothic"/>
            </a:endParaRPr>
          </a:p>
          <a:p>
            <a:pPr marL="12700">
              <a:lnSpc>
                <a:spcPct val="100000"/>
              </a:lnSpc>
            </a:pPr>
            <a:r>
              <a:rPr sz="1400" spc="10" dirty="0">
                <a:solidFill>
                  <a:srgbClr val="646363"/>
                </a:solidFill>
                <a:latin typeface="Century Gothic"/>
                <a:cs typeface="Century Gothic"/>
              </a:rPr>
              <a:t>Presidente</a:t>
            </a:r>
            <a:r>
              <a:rPr sz="1400" spc="114" dirty="0">
                <a:solidFill>
                  <a:srgbClr val="646363"/>
                </a:solidFill>
                <a:latin typeface="Century Gothic"/>
                <a:cs typeface="Century Gothic"/>
              </a:rPr>
              <a:t> </a:t>
            </a:r>
            <a:r>
              <a:rPr sz="1400" dirty="0">
                <a:solidFill>
                  <a:srgbClr val="646363"/>
                </a:solidFill>
                <a:latin typeface="Century Gothic"/>
                <a:cs typeface="Century Gothic"/>
              </a:rPr>
              <a:t>do</a:t>
            </a:r>
            <a:r>
              <a:rPr sz="1400" spc="114" dirty="0">
                <a:solidFill>
                  <a:srgbClr val="646363"/>
                </a:solidFill>
                <a:latin typeface="Century Gothic"/>
                <a:cs typeface="Century Gothic"/>
              </a:rPr>
              <a:t> </a:t>
            </a:r>
            <a:r>
              <a:rPr sz="1400" dirty="0">
                <a:solidFill>
                  <a:srgbClr val="646363"/>
                </a:solidFill>
                <a:latin typeface="Century Gothic"/>
                <a:cs typeface="Century Gothic"/>
              </a:rPr>
              <a:t>CRMV-</a:t>
            </a:r>
            <a:r>
              <a:rPr sz="1400" spc="-25" dirty="0">
                <a:solidFill>
                  <a:srgbClr val="646363"/>
                </a:solidFill>
                <a:latin typeface="Century Gothic"/>
                <a:cs typeface="Century Gothic"/>
              </a:rPr>
              <a:t>AM</a:t>
            </a:r>
            <a:endParaRPr sz="1400" dirty="0">
              <a:latin typeface="Century Gothic"/>
              <a:cs typeface="Century Gothic"/>
            </a:endParaRPr>
          </a:p>
        </p:txBody>
      </p:sp>
      <p:sp>
        <p:nvSpPr>
          <p:cNvPr id="10" name="object 10"/>
          <p:cNvSpPr txBox="1"/>
          <p:nvPr/>
        </p:nvSpPr>
        <p:spPr>
          <a:xfrm>
            <a:off x="212167" y="1256288"/>
            <a:ext cx="165100" cy="1523365"/>
          </a:xfrm>
          <a:prstGeom prst="rect">
            <a:avLst/>
          </a:prstGeom>
        </p:spPr>
        <p:txBody>
          <a:bodyPr vert="vert270" wrap="square" lIns="0" tIns="8890" rIns="0" bIns="0" rtlCol="0">
            <a:spAutoFit/>
          </a:bodyPr>
          <a:lstStyle/>
          <a:p>
            <a:pPr marL="12700">
              <a:lnSpc>
                <a:spcPct val="100000"/>
              </a:lnSpc>
              <a:spcBef>
                <a:spcPts val="70"/>
              </a:spcBef>
            </a:pPr>
            <a:r>
              <a:rPr sz="900" dirty="0">
                <a:solidFill>
                  <a:srgbClr val="646363"/>
                </a:solidFill>
                <a:latin typeface="Century Gothic"/>
                <a:cs typeface="Century Gothic"/>
              </a:rPr>
              <a:t>Foto:</a:t>
            </a:r>
            <a:r>
              <a:rPr sz="900" spc="-10" dirty="0">
                <a:solidFill>
                  <a:srgbClr val="646363"/>
                </a:solidFill>
                <a:latin typeface="Century Gothic"/>
                <a:cs typeface="Century Gothic"/>
              </a:rPr>
              <a:t> </a:t>
            </a:r>
            <a:r>
              <a:rPr sz="900" spc="-20" dirty="0">
                <a:solidFill>
                  <a:srgbClr val="646363"/>
                </a:solidFill>
                <a:latin typeface="Century Gothic"/>
                <a:cs typeface="Century Gothic"/>
              </a:rPr>
              <a:t>Acervo</a:t>
            </a:r>
            <a:r>
              <a:rPr sz="900" spc="-5" dirty="0">
                <a:solidFill>
                  <a:srgbClr val="646363"/>
                </a:solidFill>
                <a:latin typeface="Century Gothic"/>
                <a:cs typeface="Century Gothic"/>
              </a:rPr>
              <a:t> </a:t>
            </a:r>
            <a:r>
              <a:rPr sz="900" dirty="0">
                <a:solidFill>
                  <a:srgbClr val="646363"/>
                </a:solidFill>
                <a:latin typeface="Century Gothic"/>
                <a:cs typeface="Century Gothic"/>
              </a:rPr>
              <a:t>do</a:t>
            </a:r>
            <a:r>
              <a:rPr sz="900" spc="-5" dirty="0">
                <a:solidFill>
                  <a:srgbClr val="646363"/>
                </a:solidFill>
                <a:latin typeface="Century Gothic"/>
                <a:cs typeface="Century Gothic"/>
              </a:rPr>
              <a:t> </a:t>
            </a:r>
            <a:r>
              <a:rPr sz="900" dirty="0">
                <a:solidFill>
                  <a:srgbClr val="646363"/>
                </a:solidFill>
                <a:latin typeface="Century Gothic"/>
                <a:cs typeface="Century Gothic"/>
              </a:rPr>
              <a:t>CRMV-</a:t>
            </a:r>
            <a:r>
              <a:rPr sz="900" spc="-25" dirty="0">
                <a:solidFill>
                  <a:srgbClr val="646363"/>
                </a:solidFill>
                <a:latin typeface="Century Gothic"/>
                <a:cs typeface="Century Gothic"/>
              </a:rPr>
              <a:t>AM</a:t>
            </a:r>
            <a:endParaRPr sz="900">
              <a:latin typeface="Century Gothic"/>
              <a:cs typeface="Century Gothic"/>
            </a:endParaRPr>
          </a:p>
        </p:txBody>
      </p:sp>
      <p:grpSp>
        <p:nvGrpSpPr>
          <p:cNvPr id="11" name="object 11"/>
          <p:cNvGrpSpPr/>
          <p:nvPr/>
        </p:nvGrpSpPr>
        <p:grpSpPr>
          <a:xfrm>
            <a:off x="8047105" y="6240424"/>
            <a:ext cx="25400" cy="1014094"/>
            <a:chOff x="7860796" y="7883423"/>
            <a:chExt cx="25400" cy="1014094"/>
          </a:xfrm>
        </p:grpSpPr>
        <p:sp>
          <p:nvSpPr>
            <p:cNvPr id="12" name="object 12"/>
            <p:cNvSpPr/>
            <p:nvPr/>
          </p:nvSpPr>
          <p:spPr>
            <a:xfrm>
              <a:off x="7873496" y="7883423"/>
              <a:ext cx="0" cy="962660"/>
            </a:xfrm>
            <a:custGeom>
              <a:avLst/>
              <a:gdLst/>
              <a:ahLst/>
              <a:cxnLst/>
              <a:rect l="l" t="t" r="r" b="b"/>
              <a:pathLst>
                <a:path h="962659">
                  <a:moveTo>
                    <a:pt x="0" y="0"/>
                  </a:moveTo>
                  <a:lnTo>
                    <a:pt x="0" y="962406"/>
                  </a:lnTo>
                </a:path>
              </a:pathLst>
            </a:custGeom>
            <a:ln w="25400">
              <a:solidFill>
                <a:srgbClr val="646363"/>
              </a:solidFill>
              <a:prstDash val="dot"/>
            </a:ln>
          </p:spPr>
          <p:txBody>
            <a:bodyPr wrap="square" lIns="0" tIns="0" rIns="0" bIns="0" rtlCol="0"/>
            <a:lstStyle/>
            <a:p>
              <a:endParaRPr/>
            </a:p>
          </p:txBody>
        </p:sp>
        <p:sp>
          <p:nvSpPr>
            <p:cNvPr id="13" name="object 13"/>
            <p:cNvSpPr/>
            <p:nvPr/>
          </p:nvSpPr>
          <p:spPr>
            <a:xfrm>
              <a:off x="7860796" y="8871629"/>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646363"/>
            </a:solidFill>
          </p:spPr>
          <p:txBody>
            <a:bodyPr wrap="square" lIns="0" tIns="0" rIns="0" bIns="0" rtlCol="0"/>
            <a:lstStyle/>
            <a:p>
              <a:endParaRPr/>
            </a:p>
          </p:txBody>
        </p:sp>
      </p:grpSp>
      <p:grpSp>
        <p:nvGrpSpPr>
          <p:cNvPr id="14" name="object 14"/>
          <p:cNvGrpSpPr/>
          <p:nvPr/>
        </p:nvGrpSpPr>
        <p:grpSpPr>
          <a:xfrm>
            <a:off x="8047105" y="7254030"/>
            <a:ext cx="4220210" cy="25400"/>
            <a:chOff x="7949989" y="8871629"/>
            <a:chExt cx="4220210" cy="25400"/>
          </a:xfrm>
        </p:grpSpPr>
        <p:sp>
          <p:nvSpPr>
            <p:cNvPr id="15" name="object 15"/>
            <p:cNvSpPr/>
            <p:nvPr/>
          </p:nvSpPr>
          <p:spPr>
            <a:xfrm>
              <a:off x="7949989" y="8884329"/>
              <a:ext cx="4169410" cy="0"/>
            </a:xfrm>
            <a:custGeom>
              <a:avLst/>
              <a:gdLst/>
              <a:ahLst/>
              <a:cxnLst/>
              <a:rect l="l" t="t" r="r" b="b"/>
              <a:pathLst>
                <a:path w="4169409">
                  <a:moveTo>
                    <a:pt x="0" y="0"/>
                  </a:moveTo>
                  <a:lnTo>
                    <a:pt x="4168914" y="0"/>
                  </a:lnTo>
                </a:path>
              </a:pathLst>
            </a:custGeom>
            <a:ln w="25400">
              <a:solidFill>
                <a:srgbClr val="646363"/>
              </a:solidFill>
              <a:prstDash val="dot"/>
            </a:ln>
          </p:spPr>
          <p:txBody>
            <a:bodyPr wrap="square" lIns="0" tIns="0" rIns="0" bIns="0" rtlCol="0"/>
            <a:lstStyle/>
            <a:p>
              <a:endParaRPr/>
            </a:p>
          </p:txBody>
        </p:sp>
        <p:sp>
          <p:nvSpPr>
            <p:cNvPr id="16" name="object 16"/>
            <p:cNvSpPr/>
            <p:nvPr/>
          </p:nvSpPr>
          <p:spPr>
            <a:xfrm>
              <a:off x="12144454" y="8871629"/>
              <a:ext cx="25400" cy="25400"/>
            </a:xfrm>
            <a:custGeom>
              <a:avLst/>
              <a:gdLst/>
              <a:ahLst/>
              <a:cxnLst/>
              <a:rect l="l" t="t" r="r" b="b"/>
              <a:pathLst>
                <a:path w="25400" h="25400">
                  <a:moveTo>
                    <a:pt x="0" y="12700"/>
                  </a:moveTo>
                  <a:lnTo>
                    <a:pt x="3719" y="3719"/>
                  </a:lnTo>
                  <a:lnTo>
                    <a:pt x="12699" y="0"/>
                  </a:lnTo>
                  <a:lnTo>
                    <a:pt x="21680" y="3719"/>
                  </a:lnTo>
                  <a:lnTo>
                    <a:pt x="25399" y="12700"/>
                  </a:lnTo>
                  <a:lnTo>
                    <a:pt x="21680" y="21680"/>
                  </a:lnTo>
                  <a:lnTo>
                    <a:pt x="12699" y="25400"/>
                  </a:lnTo>
                  <a:lnTo>
                    <a:pt x="3719" y="21680"/>
                  </a:lnTo>
                  <a:lnTo>
                    <a:pt x="0" y="12700"/>
                  </a:lnTo>
                  <a:close/>
                </a:path>
              </a:pathLst>
            </a:custGeom>
            <a:solidFill>
              <a:srgbClr val="646363"/>
            </a:solidFill>
          </p:spPr>
          <p:txBody>
            <a:bodyPr wrap="square" lIns="0" tIns="0" rIns="0" bIns="0" rtlCol="0"/>
            <a:lstStyle/>
            <a:p>
              <a:endParaRPr/>
            </a:p>
          </p:txBody>
        </p:sp>
      </p:grpSp>
      <p:grpSp>
        <p:nvGrpSpPr>
          <p:cNvPr id="17" name="object 17"/>
          <p:cNvGrpSpPr/>
          <p:nvPr/>
        </p:nvGrpSpPr>
        <p:grpSpPr>
          <a:xfrm>
            <a:off x="12285452" y="6231877"/>
            <a:ext cx="25400" cy="1014094"/>
            <a:chOff x="12144450" y="7793729"/>
            <a:chExt cx="25400" cy="1014094"/>
          </a:xfrm>
        </p:grpSpPr>
        <p:sp>
          <p:nvSpPr>
            <p:cNvPr id="18" name="object 18"/>
            <p:cNvSpPr/>
            <p:nvPr/>
          </p:nvSpPr>
          <p:spPr>
            <a:xfrm>
              <a:off x="12157150" y="7844929"/>
              <a:ext cx="0" cy="962660"/>
            </a:xfrm>
            <a:custGeom>
              <a:avLst/>
              <a:gdLst/>
              <a:ahLst/>
              <a:cxnLst/>
              <a:rect l="l" t="t" r="r" b="b"/>
              <a:pathLst>
                <a:path h="962659">
                  <a:moveTo>
                    <a:pt x="0" y="962406"/>
                  </a:moveTo>
                  <a:lnTo>
                    <a:pt x="0" y="0"/>
                  </a:lnTo>
                </a:path>
              </a:pathLst>
            </a:custGeom>
            <a:ln w="25400">
              <a:solidFill>
                <a:srgbClr val="646363"/>
              </a:solidFill>
              <a:prstDash val="dot"/>
            </a:ln>
          </p:spPr>
          <p:txBody>
            <a:bodyPr wrap="square" lIns="0" tIns="0" rIns="0" bIns="0" rtlCol="0"/>
            <a:lstStyle/>
            <a:p>
              <a:endParaRPr/>
            </a:p>
          </p:txBody>
        </p:sp>
        <p:sp>
          <p:nvSpPr>
            <p:cNvPr id="19" name="object 19"/>
            <p:cNvSpPr/>
            <p:nvPr/>
          </p:nvSpPr>
          <p:spPr>
            <a:xfrm>
              <a:off x="12144455" y="7793729"/>
              <a:ext cx="25400" cy="25400"/>
            </a:xfrm>
            <a:custGeom>
              <a:avLst/>
              <a:gdLst/>
              <a:ahLst/>
              <a:cxnLst/>
              <a:rect l="l" t="t" r="r" b="b"/>
              <a:pathLst>
                <a:path w="25400" h="25400">
                  <a:moveTo>
                    <a:pt x="0" y="12700"/>
                  </a:moveTo>
                  <a:lnTo>
                    <a:pt x="3719" y="3719"/>
                  </a:lnTo>
                  <a:lnTo>
                    <a:pt x="12699" y="0"/>
                  </a:lnTo>
                  <a:lnTo>
                    <a:pt x="21680" y="3719"/>
                  </a:lnTo>
                  <a:lnTo>
                    <a:pt x="25399" y="12700"/>
                  </a:lnTo>
                  <a:lnTo>
                    <a:pt x="21680" y="21680"/>
                  </a:lnTo>
                  <a:lnTo>
                    <a:pt x="12699" y="25400"/>
                  </a:lnTo>
                  <a:lnTo>
                    <a:pt x="3719" y="21680"/>
                  </a:lnTo>
                  <a:lnTo>
                    <a:pt x="0" y="12700"/>
                  </a:lnTo>
                  <a:close/>
                </a:path>
              </a:pathLst>
            </a:custGeom>
            <a:solidFill>
              <a:srgbClr val="646363"/>
            </a:solidFill>
          </p:spPr>
          <p:txBody>
            <a:bodyPr wrap="square" lIns="0" tIns="0" rIns="0" bIns="0" rtlCol="0"/>
            <a:lstStyle/>
            <a:p>
              <a:endParaRPr/>
            </a:p>
          </p:txBody>
        </p:sp>
      </p:grpSp>
      <p:grpSp>
        <p:nvGrpSpPr>
          <p:cNvPr id="20" name="object 20"/>
          <p:cNvGrpSpPr/>
          <p:nvPr/>
        </p:nvGrpSpPr>
        <p:grpSpPr>
          <a:xfrm>
            <a:off x="8065096" y="6206477"/>
            <a:ext cx="4220210" cy="25400"/>
            <a:chOff x="7860796" y="7793729"/>
            <a:chExt cx="4220210" cy="25400"/>
          </a:xfrm>
        </p:grpSpPr>
        <p:sp>
          <p:nvSpPr>
            <p:cNvPr id="21" name="object 21"/>
            <p:cNvSpPr/>
            <p:nvPr/>
          </p:nvSpPr>
          <p:spPr>
            <a:xfrm>
              <a:off x="7911742" y="7806429"/>
              <a:ext cx="4169410" cy="0"/>
            </a:xfrm>
            <a:custGeom>
              <a:avLst/>
              <a:gdLst/>
              <a:ahLst/>
              <a:cxnLst/>
              <a:rect l="l" t="t" r="r" b="b"/>
              <a:pathLst>
                <a:path w="4169409">
                  <a:moveTo>
                    <a:pt x="4168914" y="0"/>
                  </a:moveTo>
                  <a:lnTo>
                    <a:pt x="0" y="0"/>
                  </a:lnTo>
                </a:path>
              </a:pathLst>
            </a:custGeom>
            <a:ln w="25400">
              <a:solidFill>
                <a:srgbClr val="646363"/>
              </a:solidFill>
              <a:prstDash val="dot"/>
            </a:ln>
          </p:spPr>
          <p:txBody>
            <a:bodyPr wrap="square" lIns="0" tIns="0" rIns="0" bIns="0" rtlCol="0"/>
            <a:lstStyle/>
            <a:p>
              <a:endParaRPr/>
            </a:p>
          </p:txBody>
        </p:sp>
        <p:sp>
          <p:nvSpPr>
            <p:cNvPr id="22" name="object 22"/>
            <p:cNvSpPr/>
            <p:nvPr/>
          </p:nvSpPr>
          <p:spPr>
            <a:xfrm>
              <a:off x="7860796" y="7793729"/>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646363"/>
            </a:solidFill>
          </p:spPr>
          <p:txBody>
            <a:bodyPr wrap="square" lIns="0" tIns="0" rIns="0" bIns="0" rtlCol="0"/>
            <a:lstStyle/>
            <a:p>
              <a:endParaRPr/>
            </a:p>
          </p:txBody>
        </p:sp>
      </p:grpSp>
      <p:sp>
        <p:nvSpPr>
          <p:cNvPr id="23" name="object 23"/>
          <p:cNvSpPr txBox="1">
            <a:spLocks noGrp="1"/>
          </p:cNvSpPr>
          <p:nvPr>
            <p:ph type="title"/>
          </p:nvPr>
        </p:nvSpPr>
        <p:spPr>
          <a:prstGeom prst="rect">
            <a:avLst/>
          </a:prstGeom>
        </p:spPr>
        <p:txBody>
          <a:bodyPr vert="horz" wrap="square" lIns="0" tIns="12700" rIns="0" bIns="0" rtlCol="0">
            <a:spAutoFit/>
          </a:bodyPr>
          <a:lstStyle/>
          <a:p>
            <a:pPr marL="102235">
              <a:lnSpc>
                <a:spcPct val="100000"/>
              </a:lnSpc>
              <a:spcBef>
                <a:spcPts val="100"/>
              </a:spcBef>
            </a:pPr>
            <a:r>
              <a:rPr sz="2500" spc="-150" dirty="0"/>
              <a:t>Mensagem</a:t>
            </a:r>
            <a:r>
              <a:rPr sz="2500" spc="-75" dirty="0"/>
              <a:t> </a:t>
            </a:r>
            <a:r>
              <a:rPr sz="2500" dirty="0"/>
              <a:t>do</a:t>
            </a:r>
            <a:r>
              <a:rPr sz="2500" spc="-75" dirty="0"/>
              <a:t> </a:t>
            </a:r>
            <a:r>
              <a:rPr sz="2500" spc="65" dirty="0"/>
              <a:t>Presidente</a:t>
            </a:r>
            <a:endParaRPr sz="2500"/>
          </a:p>
        </p:txBody>
      </p:sp>
      <p:pic>
        <p:nvPicPr>
          <p:cNvPr id="24" name="object 24"/>
          <p:cNvPicPr/>
          <p:nvPr/>
        </p:nvPicPr>
        <p:blipFill>
          <a:blip r:embed="rId2" cstate="print"/>
          <a:stretch>
            <a:fillRect/>
          </a:stretch>
        </p:blipFill>
        <p:spPr>
          <a:xfrm>
            <a:off x="419265" y="1269002"/>
            <a:ext cx="2807538" cy="3414960"/>
          </a:xfrm>
          <a:prstGeom prst="rect">
            <a:avLst/>
          </a:prstGeom>
        </p:spPr>
      </p:pic>
      <p:sp>
        <p:nvSpPr>
          <p:cNvPr id="25" name="object 25"/>
          <p:cNvSpPr/>
          <p:nvPr/>
        </p:nvSpPr>
        <p:spPr>
          <a:xfrm>
            <a:off x="0" y="942365"/>
            <a:ext cx="3227070" cy="55880"/>
          </a:xfrm>
          <a:custGeom>
            <a:avLst/>
            <a:gdLst/>
            <a:ahLst/>
            <a:cxnLst/>
            <a:rect l="l" t="t" r="r" b="b"/>
            <a:pathLst>
              <a:path w="3227070" h="55880">
                <a:moveTo>
                  <a:pt x="3226803" y="0"/>
                </a:moveTo>
                <a:lnTo>
                  <a:pt x="0" y="0"/>
                </a:lnTo>
                <a:lnTo>
                  <a:pt x="0" y="55841"/>
                </a:lnTo>
                <a:lnTo>
                  <a:pt x="3226803" y="55841"/>
                </a:lnTo>
                <a:lnTo>
                  <a:pt x="3226803" y="0"/>
                </a:lnTo>
                <a:close/>
              </a:path>
            </a:pathLst>
          </a:custGeom>
          <a:solidFill>
            <a:srgbClr val="646363"/>
          </a:solidFill>
        </p:spPr>
        <p:txBody>
          <a:bodyPr wrap="square" lIns="0" tIns="0" rIns="0" bIns="0" rtlCol="0"/>
          <a:lstStyle/>
          <a:p>
            <a:endParaRPr/>
          </a:p>
        </p:txBody>
      </p:sp>
      <p:sp>
        <p:nvSpPr>
          <p:cNvPr id="30" name="CaixaDeTexto 29">
            <a:extLst>
              <a:ext uri="{FF2B5EF4-FFF2-40B4-BE49-F238E27FC236}">
                <a16:creationId xmlns:a16="http://schemas.microsoft.com/office/drawing/2014/main" id="{A450378D-A685-7EF7-BE1C-B536F96319C7}"/>
              </a:ext>
            </a:extLst>
          </p:cNvPr>
          <p:cNvSpPr txBox="1"/>
          <p:nvPr/>
        </p:nvSpPr>
        <p:spPr>
          <a:xfrm>
            <a:off x="377267" y="4826540"/>
            <a:ext cx="2844274" cy="3999236"/>
          </a:xfrm>
          <a:prstGeom prst="rect">
            <a:avLst/>
          </a:prstGeom>
          <a:noFill/>
        </p:spPr>
        <p:txBody>
          <a:bodyPr wrap="square">
            <a:spAutoFit/>
          </a:bodyPr>
          <a:lstStyle/>
          <a:p>
            <a:pPr algn="just">
              <a:lnSpc>
                <a:spcPct val="107000"/>
              </a:lnSpc>
              <a:spcAft>
                <a:spcPts val="800"/>
              </a:spcAft>
            </a:pPr>
            <a:r>
              <a:rPr lang="pt-BR" sz="1400" dirty="0">
                <a:highlight>
                  <a:srgbClr val="FFFFFF"/>
                </a:highlight>
                <a:latin typeface="Century Gothic" panose="020B0502020202020204" pitchFamily="34" charset="0"/>
                <a:ea typeface="Roboto" panose="02000000000000000000" pitchFamily="2" charset="0"/>
                <a:cs typeface="Roboto" panose="02000000000000000000" pitchFamily="2" charset="0"/>
              </a:rPr>
              <a:t>Um ano de muito trabalho e avanços. Em 2023, o Conselho Regional de Medicina Veterinária do Amazonas (CRMV/AM) galgou degraus em busca do principal objetivo desta instituição </a:t>
            </a:r>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que é fortalecer a atuação dos médicos-veterinários e Zootecnistas do Estado. As ações em todas as frentes de atuação, integradas, foram passos importantes para manter elevada a estima dos profissionais e a qualidade dos atendimentos e serviços prestados à sociedade.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aixaDeTexto 31">
            <a:extLst>
              <a:ext uri="{FF2B5EF4-FFF2-40B4-BE49-F238E27FC236}">
                <a16:creationId xmlns:a16="http://schemas.microsoft.com/office/drawing/2014/main" id="{8D45B774-E834-E2C5-435A-0C5B839B856A}"/>
              </a:ext>
            </a:extLst>
          </p:cNvPr>
          <p:cNvSpPr txBox="1"/>
          <p:nvPr/>
        </p:nvSpPr>
        <p:spPr>
          <a:xfrm>
            <a:off x="379566" y="8802489"/>
            <a:ext cx="2841975" cy="523220"/>
          </a:xfrm>
          <a:prstGeom prst="rect">
            <a:avLst/>
          </a:prstGeom>
          <a:noFill/>
        </p:spPr>
        <p:txBody>
          <a:bodyPr wrap="square">
            <a:spAutoFit/>
          </a:bodyPr>
          <a:lstStyle/>
          <a:p>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A posse da nova diretoria e novos conselheiros oficializou</a:t>
            </a:r>
            <a:endParaRPr lang="pt-BR" sz="1400" dirty="0"/>
          </a:p>
        </p:txBody>
      </p:sp>
      <p:sp>
        <p:nvSpPr>
          <p:cNvPr id="34" name="CaixaDeTexto 33">
            <a:extLst>
              <a:ext uri="{FF2B5EF4-FFF2-40B4-BE49-F238E27FC236}">
                <a16:creationId xmlns:a16="http://schemas.microsoft.com/office/drawing/2014/main" id="{1D411966-F8CD-6060-A2FC-64D2DF3EA1AF}"/>
              </a:ext>
            </a:extLst>
          </p:cNvPr>
          <p:cNvSpPr txBox="1"/>
          <p:nvPr/>
        </p:nvSpPr>
        <p:spPr>
          <a:xfrm>
            <a:off x="3860801" y="1256288"/>
            <a:ext cx="3942854" cy="2462213"/>
          </a:xfrm>
          <a:prstGeom prst="rect">
            <a:avLst/>
          </a:prstGeom>
          <a:noFill/>
        </p:spPr>
        <p:txBody>
          <a:bodyPr wrap="square">
            <a:spAutoFit/>
          </a:bodyPr>
          <a:lstStyle/>
          <a:p>
            <a:pPr algn="just"/>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um trabalho que já havia começado em 2022. Essa gestão cumpriu com a promessa de se modernizar ainda mais. Depois de já ter implementado o Sistema Unificado de Administração Pública (</a:t>
            </a:r>
            <a:r>
              <a:rPr lang="pt-BR" sz="1400" dirty="0" err="1">
                <a:effectLst/>
                <a:highlight>
                  <a:srgbClr val="FFFFFF"/>
                </a:highlight>
                <a:latin typeface="Century Gothic" panose="020B0502020202020204" pitchFamily="34" charset="0"/>
                <a:ea typeface="Roboto" panose="02000000000000000000" pitchFamily="2" charset="0"/>
                <a:cs typeface="Roboto" panose="02000000000000000000" pitchFamily="2" charset="0"/>
              </a:rPr>
              <a:t>Suap</a:t>
            </a:r>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 foi a vez de colocar em prática a emissão de cédulas digitais e também os cartões digitais. Pela primeira vez, já no dia da colação de grau, formandos do curso de Medicina-Veterinária, no Amazonas, receberam as cédulas digitais junto com o diploma. </a:t>
            </a:r>
            <a:endParaRPr lang="pt-BR" sz="1400" dirty="0"/>
          </a:p>
        </p:txBody>
      </p:sp>
      <p:sp>
        <p:nvSpPr>
          <p:cNvPr id="36" name="CaixaDeTexto 35">
            <a:extLst>
              <a:ext uri="{FF2B5EF4-FFF2-40B4-BE49-F238E27FC236}">
                <a16:creationId xmlns:a16="http://schemas.microsoft.com/office/drawing/2014/main" id="{CA7F4EA2-1003-4AC9-A39F-914E65E4D1CC}"/>
              </a:ext>
            </a:extLst>
          </p:cNvPr>
          <p:cNvSpPr txBox="1"/>
          <p:nvPr/>
        </p:nvSpPr>
        <p:spPr>
          <a:xfrm>
            <a:off x="3860800" y="3718501"/>
            <a:ext cx="3942854" cy="3077189"/>
          </a:xfrm>
          <a:prstGeom prst="rect">
            <a:avLst/>
          </a:prstGeom>
          <a:noFill/>
        </p:spPr>
        <p:txBody>
          <a:bodyPr wrap="square">
            <a:spAutoFit/>
          </a:bodyPr>
          <a:lstStyle/>
          <a:p>
            <a:pPr algn="just">
              <a:lnSpc>
                <a:spcPct val="107000"/>
              </a:lnSpc>
              <a:spcAft>
                <a:spcPts val="800"/>
              </a:spcAft>
            </a:pPr>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A digitalização dos processos também contribuiu com uma das principais missões do CRMV/AM que é a de fiscalizar o exercício profissional. Com a aquisição dos tabletes no ano anterior, agora, já é possível otimizar as vistorias e em 2023, os três fiscais do Conselho chegaram a 860 estabelecimentos. As visitas resultaram em 246 autos de infração. Contudo, muito mais do que punir, os agentes orientaram centenas de profissionais sobre as boas práticas antes mesmo que as irregularidades pudessem acontecer.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CaixaDeTexto 37">
            <a:extLst>
              <a:ext uri="{FF2B5EF4-FFF2-40B4-BE49-F238E27FC236}">
                <a16:creationId xmlns:a16="http://schemas.microsoft.com/office/drawing/2014/main" id="{EA9C527C-AA74-0F72-7DE6-80DC959A939C}"/>
              </a:ext>
            </a:extLst>
          </p:cNvPr>
          <p:cNvSpPr txBox="1"/>
          <p:nvPr/>
        </p:nvSpPr>
        <p:spPr>
          <a:xfrm>
            <a:off x="3860800" y="6795690"/>
            <a:ext cx="3942854" cy="2385653"/>
          </a:xfrm>
          <a:prstGeom prst="rect">
            <a:avLst/>
          </a:prstGeom>
          <a:noFill/>
        </p:spPr>
        <p:txBody>
          <a:bodyPr wrap="square">
            <a:spAutoFit/>
          </a:bodyPr>
          <a:lstStyle/>
          <a:p>
            <a:pPr algn="just">
              <a:lnSpc>
                <a:spcPct val="107000"/>
              </a:lnSpc>
              <a:spcAft>
                <a:spcPts val="800"/>
              </a:spcAft>
            </a:pPr>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A aproximação com interior também fez parte dos objetivos alcançados. Em agosto, a diretoria e os conselheiros viajaram até Manacapuru, na região metropolitana de Manaus, para realizar a reunião Plenária Itinerante. Na ocasião, houve a chance de levar capacitação para médicos-veterinários e acadêmicos do interior com temas pertinentes nessa área de atuação.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CaixaDeTexto 39">
            <a:extLst>
              <a:ext uri="{FF2B5EF4-FFF2-40B4-BE49-F238E27FC236}">
                <a16:creationId xmlns:a16="http://schemas.microsoft.com/office/drawing/2014/main" id="{068E09B6-E68F-5EC1-7F5E-77E1FC32970D}"/>
              </a:ext>
            </a:extLst>
          </p:cNvPr>
          <p:cNvSpPr txBox="1"/>
          <p:nvPr/>
        </p:nvSpPr>
        <p:spPr>
          <a:xfrm>
            <a:off x="8047106" y="1269979"/>
            <a:ext cx="3937593" cy="1463606"/>
          </a:xfrm>
          <a:prstGeom prst="rect">
            <a:avLst/>
          </a:prstGeom>
          <a:noFill/>
        </p:spPr>
        <p:txBody>
          <a:bodyPr wrap="square">
            <a:spAutoFit/>
          </a:bodyPr>
          <a:lstStyle/>
          <a:p>
            <a:pPr algn="just">
              <a:lnSpc>
                <a:spcPct val="107000"/>
              </a:lnSpc>
              <a:spcAft>
                <a:spcPts val="800"/>
              </a:spcAft>
            </a:pPr>
            <a:r>
              <a:rPr lang="pt-BR" sz="1400" dirty="0">
                <a:effectLst/>
                <a:latin typeface="Century Gothic" panose="020B0502020202020204" pitchFamily="34" charset="0"/>
                <a:ea typeface="Roboto" panose="02000000000000000000" pitchFamily="2" charset="0"/>
                <a:cs typeface="Roboto" panose="02000000000000000000" pitchFamily="2" charset="0"/>
              </a:rPr>
              <a:t>Outra atividade desenvolvida no intuito de levar conhecimento para a categoria foi aa Semana de Medicina Veterinária. Em 4 dias, mais de 300 pessoas acompanharam palestras de profissionais renomados vindos de outros Estados do Brasil.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CaixaDeTexto 41">
            <a:extLst>
              <a:ext uri="{FF2B5EF4-FFF2-40B4-BE49-F238E27FC236}">
                <a16:creationId xmlns:a16="http://schemas.microsoft.com/office/drawing/2014/main" id="{925B465C-FAFC-824D-C739-4B9B9A07188B}"/>
              </a:ext>
            </a:extLst>
          </p:cNvPr>
          <p:cNvSpPr txBox="1"/>
          <p:nvPr/>
        </p:nvSpPr>
        <p:spPr>
          <a:xfrm>
            <a:off x="8047105" y="2799530"/>
            <a:ext cx="3937593" cy="1463606"/>
          </a:xfrm>
          <a:prstGeom prst="rect">
            <a:avLst/>
          </a:prstGeom>
          <a:noFill/>
        </p:spPr>
        <p:txBody>
          <a:bodyPr wrap="square">
            <a:spAutoFit/>
          </a:bodyPr>
          <a:lstStyle/>
          <a:p>
            <a:pPr algn="just">
              <a:lnSpc>
                <a:spcPct val="107000"/>
              </a:lnSpc>
              <a:spcAft>
                <a:spcPts val="800"/>
              </a:spcAft>
            </a:pPr>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O CRMV/AM levou a toda a sociedade temas importantes referentes à atuação dos profissionais que representa. A Campanha contra a </a:t>
            </a:r>
            <a:r>
              <a:rPr lang="pt-BR" sz="1400" dirty="0" err="1">
                <a:effectLst/>
                <a:highlight>
                  <a:srgbClr val="FFFFFF"/>
                </a:highlight>
                <a:latin typeface="Century Gothic" panose="020B0502020202020204" pitchFamily="34" charset="0"/>
                <a:ea typeface="Roboto" panose="02000000000000000000" pitchFamily="2" charset="0"/>
                <a:cs typeface="Roboto" panose="02000000000000000000" pitchFamily="2" charset="0"/>
              </a:rPr>
              <a:t>Esporotricose</a:t>
            </a:r>
            <a:r>
              <a:rPr lang="pt-BR" sz="1400" dirty="0">
                <a:effectLst/>
                <a:highlight>
                  <a:srgbClr val="FFFFFF"/>
                </a:highlight>
                <a:latin typeface="Century Gothic" panose="020B0502020202020204" pitchFamily="34" charset="0"/>
                <a:ea typeface="Roboto" panose="02000000000000000000" pitchFamily="2" charset="0"/>
                <a:cs typeface="Roboto" panose="02000000000000000000" pitchFamily="2" charset="0"/>
              </a:rPr>
              <a:t> atingiu milhares de pessoas e sensibilizou sobre a importância de conhecer a doença</a:t>
            </a:r>
            <a:r>
              <a:rPr lang="pt-BR" sz="1400" dirty="0">
                <a:effectLst/>
                <a:latin typeface="Century Gothic" panose="020B0502020202020204" pitchFamily="34" charset="0"/>
                <a:ea typeface="Roboto" panose="02000000000000000000" pitchFamily="2" charset="0"/>
                <a:cs typeface="Roboto" panose="02000000000000000000" pitchFamily="2" charset="0"/>
              </a:rPr>
              <a:t>.</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CaixaDeTexto 43">
            <a:extLst>
              <a:ext uri="{FF2B5EF4-FFF2-40B4-BE49-F238E27FC236}">
                <a16:creationId xmlns:a16="http://schemas.microsoft.com/office/drawing/2014/main" id="{205FB727-55F2-A55C-B205-92892E417E9D}"/>
              </a:ext>
            </a:extLst>
          </p:cNvPr>
          <p:cNvSpPr txBox="1"/>
          <p:nvPr/>
        </p:nvSpPr>
        <p:spPr>
          <a:xfrm>
            <a:off x="8065096" y="4327917"/>
            <a:ext cx="4120598" cy="1694118"/>
          </a:xfrm>
          <a:prstGeom prst="rect">
            <a:avLst/>
          </a:prstGeom>
          <a:noFill/>
        </p:spPr>
        <p:txBody>
          <a:bodyPr wrap="square">
            <a:spAutoFit/>
          </a:bodyPr>
          <a:lstStyle/>
          <a:p>
            <a:pPr algn="just">
              <a:lnSpc>
                <a:spcPct val="107000"/>
              </a:lnSpc>
              <a:spcAft>
                <a:spcPts val="800"/>
              </a:spcAft>
            </a:pPr>
            <a:r>
              <a:rPr lang="pt-BR" sz="1400" dirty="0">
                <a:solidFill>
                  <a:srgbClr val="202124"/>
                </a:solidFill>
                <a:effectLst/>
                <a:latin typeface="Century Gothic" panose="020B0502020202020204" pitchFamily="34" charset="0"/>
                <a:ea typeface="Roboto" panose="02000000000000000000" pitchFamily="2" charset="0"/>
                <a:cs typeface="Roboto" panose="02000000000000000000" pitchFamily="2" charset="0"/>
              </a:rPr>
              <a:t>Cada uma das iniciativas desenvolvidas em 2023 segue o objetivo principal desta gestão que é mostrar à sociedade a importância dos médicos-veterinários e zootecnistas em todas as esferas de atuação, inclusive, na ajuda para garantir uma saúde pública de qualidade.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31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600305" cy="10080625"/>
            <a:chOff x="0" y="0"/>
            <a:chExt cx="12600305" cy="10080625"/>
          </a:xfrm>
        </p:grpSpPr>
        <p:pic>
          <p:nvPicPr>
            <p:cNvPr id="3" name="object 3"/>
            <p:cNvPicPr/>
            <p:nvPr/>
          </p:nvPicPr>
          <p:blipFill>
            <a:blip r:embed="rId2" cstate="print"/>
            <a:stretch>
              <a:fillRect/>
            </a:stretch>
          </p:blipFill>
          <p:spPr>
            <a:xfrm>
              <a:off x="0" y="0"/>
              <a:ext cx="12599999" cy="10080002"/>
            </a:xfrm>
            <a:prstGeom prst="rect">
              <a:avLst/>
            </a:prstGeom>
          </p:spPr>
        </p:pic>
        <p:sp>
          <p:nvSpPr>
            <p:cNvPr id="4" name="object 4"/>
            <p:cNvSpPr/>
            <p:nvPr/>
          </p:nvSpPr>
          <p:spPr>
            <a:xfrm>
              <a:off x="12595796" y="1446352"/>
              <a:ext cx="4445" cy="55880"/>
            </a:xfrm>
            <a:custGeom>
              <a:avLst/>
              <a:gdLst/>
              <a:ahLst/>
              <a:cxnLst/>
              <a:rect l="l" t="t" r="r" b="b"/>
              <a:pathLst>
                <a:path w="4445" h="55880">
                  <a:moveTo>
                    <a:pt x="4191" y="0"/>
                  </a:moveTo>
                  <a:lnTo>
                    <a:pt x="0" y="0"/>
                  </a:lnTo>
                  <a:lnTo>
                    <a:pt x="0" y="55854"/>
                  </a:lnTo>
                  <a:lnTo>
                    <a:pt x="4191" y="55854"/>
                  </a:lnTo>
                  <a:lnTo>
                    <a:pt x="4191" y="0"/>
                  </a:lnTo>
                  <a:close/>
                </a:path>
              </a:pathLst>
            </a:custGeom>
            <a:solidFill>
              <a:srgbClr val="03658C"/>
            </a:solid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29292" y="9609766"/>
            <a:ext cx="56565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646363"/>
                </a:solidFill>
                <a:latin typeface="Century Gothic"/>
                <a:cs typeface="Century Gothic"/>
              </a:rPr>
              <a:t>Conselho</a:t>
            </a:r>
            <a:r>
              <a:rPr sz="1200" spc="10" dirty="0">
                <a:solidFill>
                  <a:srgbClr val="646363"/>
                </a:solidFill>
                <a:latin typeface="Century Gothic"/>
                <a:cs typeface="Century Gothic"/>
              </a:rPr>
              <a:t> </a:t>
            </a:r>
            <a:r>
              <a:rPr sz="1200" dirty="0">
                <a:solidFill>
                  <a:srgbClr val="646363"/>
                </a:solidFill>
                <a:latin typeface="Century Gothic"/>
                <a:cs typeface="Century Gothic"/>
              </a:rPr>
              <a:t>Regional</a:t>
            </a:r>
            <a:r>
              <a:rPr sz="1200" spc="15" dirty="0">
                <a:solidFill>
                  <a:srgbClr val="646363"/>
                </a:solidFill>
                <a:latin typeface="Century Gothic"/>
                <a:cs typeface="Century Gothic"/>
              </a:rPr>
              <a:t> </a:t>
            </a:r>
            <a:r>
              <a:rPr sz="1200" dirty="0">
                <a:solidFill>
                  <a:srgbClr val="646363"/>
                </a:solidFill>
                <a:latin typeface="Century Gothic"/>
                <a:cs typeface="Century Gothic"/>
              </a:rPr>
              <a:t>de</a:t>
            </a:r>
            <a:r>
              <a:rPr sz="1200" spc="10" dirty="0">
                <a:solidFill>
                  <a:srgbClr val="646363"/>
                </a:solidFill>
                <a:latin typeface="Century Gothic"/>
                <a:cs typeface="Century Gothic"/>
              </a:rPr>
              <a:t> </a:t>
            </a:r>
            <a:r>
              <a:rPr sz="1200" dirty="0">
                <a:solidFill>
                  <a:srgbClr val="646363"/>
                </a:solidFill>
                <a:latin typeface="Century Gothic"/>
                <a:cs typeface="Century Gothic"/>
              </a:rPr>
              <a:t>Medicina</a:t>
            </a:r>
            <a:r>
              <a:rPr sz="1200" spc="15" dirty="0">
                <a:solidFill>
                  <a:srgbClr val="646363"/>
                </a:solidFill>
                <a:latin typeface="Century Gothic"/>
                <a:cs typeface="Century Gothic"/>
              </a:rPr>
              <a:t> </a:t>
            </a:r>
            <a:r>
              <a:rPr sz="1200" dirty="0">
                <a:solidFill>
                  <a:srgbClr val="646363"/>
                </a:solidFill>
                <a:latin typeface="Century Gothic"/>
                <a:cs typeface="Century Gothic"/>
              </a:rPr>
              <a:t>Veterinária</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Estado</a:t>
            </a:r>
            <a:r>
              <a:rPr sz="1200" spc="10" dirty="0">
                <a:solidFill>
                  <a:srgbClr val="646363"/>
                </a:solidFill>
                <a:latin typeface="Century Gothic"/>
                <a:cs typeface="Century Gothic"/>
              </a:rPr>
              <a:t> </a:t>
            </a:r>
            <a:r>
              <a:rPr sz="1200" dirty="0">
                <a:solidFill>
                  <a:srgbClr val="646363"/>
                </a:solidFill>
                <a:latin typeface="Century Gothic"/>
                <a:cs typeface="Century Gothic"/>
              </a:rPr>
              <a:t>do</a:t>
            </a:r>
            <a:r>
              <a:rPr sz="1200" spc="15" dirty="0">
                <a:solidFill>
                  <a:srgbClr val="646363"/>
                </a:solidFill>
                <a:latin typeface="Century Gothic"/>
                <a:cs typeface="Century Gothic"/>
              </a:rPr>
              <a:t> </a:t>
            </a:r>
            <a:r>
              <a:rPr sz="1200" dirty="0">
                <a:solidFill>
                  <a:srgbClr val="646363"/>
                </a:solidFill>
                <a:latin typeface="Century Gothic"/>
                <a:cs typeface="Century Gothic"/>
              </a:rPr>
              <a:t>Amazonas</a:t>
            </a:r>
            <a:r>
              <a:rPr sz="1200" spc="190" dirty="0">
                <a:solidFill>
                  <a:srgbClr val="646363"/>
                </a:solidFill>
                <a:latin typeface="Century Gothic"/>
                <a:cs typeface="Century Gothic"/>
              </a:rPr>
              <a:t>  </a:t>
            </a:r>
            <a:r>
              <a:rPr sz="1200" spc="-465" dirty="0">
                <a:solidFill>
                  <a:srgbClr val="646363"/>
                </a:solidFill>
                <a:latin typeface="Century Gothic"/>
                <a:cs typeface="Century Gothic"/>
              </a:rPr>
              <a:t>|</a:t>
            </a:r>
            <a:r>
              <a:rPr sz="1200" spc="190" dirty="0">
                <a:solidFill>
                  <a:srgbClr val="646363"/>
                </a:solidFill>
                <a:latin typeface="Century Gothic"/>
                <a:cs typeface="Century Gothic"/>
              </a:rPr>
              <a:t>  </a:t>
            </a:r>
            <a:r>
              <a:rPr sz="1200" spc="70" dirty="0">
                <a:solidFill>
                  <a:srgbClr val="646363"/>
                </a:solidFill>
                <a:latin typeface="Century Gothic"/>
                <a:cs typeface="Century Gothic"/>
              </a:rPr>
              <a:t>09</a:t>
            </a:r>
            <a:endParaRPr sz="1200">
              <a:latin typeface="Century Gothic"/>
              <a:cs typeface="Century Gothic"/>
            </a:endParaRPr>
          </a:p>
        </p:txBody>
      </p:sp>
      <p:grpSp>
        <p:nvGrpSpPr>
          <p:cNvPr id="3" name="object 3"/>
          <p:cNvGrpSpPr/>
          <p:nvPr/>
        </p:nvGrpSpPr>
        <p:grpSpPr>
          <a:xfrm>
            <a:off x="0" y="0"/>
            <a:ext cx="3227070" cy="10080625"/>
            <a:chOff x="0" y="0"/>
            <a:chExt cx="3227070" cy="10080625"/>
          </a:xfrm>
        </p:grpSpPr>
        <p:pic>
          <p:nvPicPr>
            <p:cNvPr id="4" name="object 4"/>
            <p:cNvPicPr/>
            <p:nvPr/>
          </p:nvPicPr>
          <p:blipFill>
            <a:blip r:embed="rId2" cstate="print"/>
            <a:stretch>
              <a:fillRect/>
            </a:stretch>
          </p:blipFill>
          <p:spPr>
            <a:xfrm>
              <a:off x="0" y="0"/>
              <a:ext cx="2374" cy="10080002"/>
            </a:xfrm>
            <a:prstGeom prst="rect">
              <a:avLst/>
            </a:prstGeom>
          </p:spPr>
        </p:pic>
        <p:sp>
          <p:nvSpPr>
            <p:cNvPr id="5" name="object 5"/>
            <p:cNvSpPr/>
            <p:nvPr/>
          </p:nvSpPr>
          <p:spPr>
            <a:xfrm>
              <a:off x="0" y="1446352"/>
              <a:ext cx="3227070" cy="55880"/>
            </a:xfrm>
            <a:custGeom>
              <a:avLst/>
              <a:gdLst/>
              <a:ahLst/>
              <a:cxnLst/>
              <a:rect l="l" t="t" r="r" b="b"/>
              <a:pathLst>
                <a:path w="3227070" h="55880">
                  <a:moveTo>
                    <a:pt x="3226803" y="0"/>
                  </a:moveTo>
                  <a:lnTo>
                    <a:pt x="0" y="0"/>
                  </a:lnTo>
                  <a:lnTo>
                    <a:pt x="0" y="55854"/>
                  </a:lnTo>
                  <a:lnTo>
                    <a:pt x="3226803" y="55854"/>
                  </a:lnTo>
                  <a:lnTo>
                    <a:pt x="3226803" y="0"/>
                  </a:lnTo>
                  <a:close/>
                </a:path>
              </a:pathLst>
            </a:custGeom>
            <a:solidFill>
              <a:srgbClr val="03658C"/>
            </a:solidFill>
          </p:spPr>
          <p:txBody>
            <a:bodyPr wrap="square" lIns="0" tIns="0" rIns="0" bIns="0" rtlCol="0"/>
            <a:lstStyle/>
            <a:p>
              <a:endParaRPr/>
            </a:p>
          </p:txBody>
        </p:sp>
      </p:grpSp>
      <p:sp>
        <p:nvSpPr>
          <p:cNvPr id="6" name="object 6"/>
          <p:cNvSpPr txBox="1"/>
          <p:nvPr/>
        </p:nvSpPr>
        <p:spPr>
          <a:xfrm>
            <a:off x="1941427" y="3274978"/>
            <a:ext cx="2953385" cy="607060"/>
          </a:xfrm>
          <a:prstGeom prst="rect">
            <a:avLst/>
          </a:prstGeom>
        </p:spPr>
        <p:txBody>
          <a:bodyPr vert="horz" wrap="square" lIns="0" tIns="32384" rIns="0" bIns="0" rtlCol="0">
            <a:spAutoFit/>
          </a:bodyPr>
          <a:lstStyle/>
          <a:p>
            <a:pPr marL="12700">
              <a:lnSpc>
                <a:spcPct val="100000"/>
              </a:lnSpc>
              <a:spcBef>
                <a:spcPts val="254"/>
              </a:spcBef>
            </a:pPr>
            <a:r>
              <a:rPr sz="2200" dirty="0">
                <a:solidFill>
                  <a:srgbClr val="03658C"/>
                </a:solidFill>
                <a:latin typeface="Century Gothic"/>
                <a:cs typeface="Century Gothic"/>
              </a:rPr>
              <a:t>Médicos-</a:t>
            </a:r>
            <a:r>
              <a:rPr sz="2200" spc="-10" dirty="0">
                <a:solidFill>
                  <a:srgbClr val="03658C"/>
                </a:solidFill>
                <a:latin typeface="Century Gothic"/>
                <a:cs typeface="Century Gothic"/>
              </a:rPr>
              <a:t>Veterinários</a:t>
            </a:r>
            <a:endParaRPr sz="2200">
              <a:latin typeface="Century Gothic"/>
              <a:cs typeface="Century Gothic"/>
            </a:endParaRPr>
          </a:p>
          <a:p>
            <a:pPr marL="12700">
              <a:lnSpc>
                <a:spcPct val="100000"/>
              </a:lnSpc>
              <a:spcBef>
                <a:spcPts val="100"/>
              </a:spcBef>
            </a:pPr>
            <a:r>
              <a:rPr sz="1400" spc="-10" dirty="0">
                <a:solidFill>
                  <a:srgbClr val="03658C"/>
                </a:solidFill>
                <a:latin typeface="Century Gothic"/>
                <a:cs typeface="Century Gothic"/>
              </a:rPr>
              <a:t>Cadastrados</a:t>
            </a:r>
            <a:endParaRPr sz="1400">
              <a:latin typeface="Century Gothic"/>
              <a:cs typeface="Century Gothic"/>
            </a:endParaRPr>
          </a:p>
        </p:txBody>
      </p:sp>
      <p:sp>
        <p:nvSpPr>
          <p:cNvPr id="7" name="object 7"/>
          <p:cNvSpPr txBox="1">
            <a:spLocks noGrp="1"/>
          </p:cNvSpPr>
          <p:nvPr>
            <p:ph type="title"/>
          </p:nvPr>
        </p:nvSpPr>
        <p:spPr>
          <a:xfrm>
            <a:off x="699643" y="349826"/>
            <a:ext cx="11294110" cy="882650"/>
          </a:xfrm>
          <a:prstGeom prst="rect">
            <a:avLst/>
          </a:prstGeom>
        </p:spPr>
        <p:txBody>
          <a:bodyPr vert="horz" wrap="square" lIns="0" tIns="56515" rIns="0" bIns="0" rtlCol="0">
            <a:spAutoFit/>
          </a:bodyPr>
          <a:lstStyle/>
          <a:p>
            <a:pPr marL="714375" marR="5080" indent="-702310">
              <a:lnSpc>
                <a:spcPts val="3250"/>
              </a:lnSpc>
              <a:spcBef>
                <a:spcPts val="445"/>
              </a:spcBef>
              <a:tabLst>
                <a:tab pos="714375" algn="l"/>
              </a:tabLst>
            </a:pPr>
            <a:r>
              <a:rPr spc="-310" dirty="0">
                <a:solidFill>
                  <a:srgbClr val="03658C"/>
                </a:solidFill>
              </a:rPr>
              <a:t>1.1.</a:t>
            </a:r>
            <a:r>
              <a:rPr dirty="0">
                <a:solidFill>
                  <a:srgbClr val="03658C"/>
                </a:solidFill>
              </a:rPr>
              <a:t>	</a:t>
            </a:r>
            <a:r>
              <a:rPr sz="3750" spc="82" baseline="1111" dirty="0">
                <a:solidFill>
                  <a:srgbClr val="03658C"/>
                </a:solidFill>
              </a:rPr>
              <a:t>Identificação</a:t>
            </a:r>
            <a:r>
              <a:rPr sz="3750" spc="-15" baseline="1111" dirty="0">
                <a:solidFill>
                  <a:srgbClr val="03658C"/>
                </a:solidFill>
              </a:rPr>
              <a:t> </a:t>
            </a:r>
            <a:r>
              <a:rPr sz="3750" spc="97" baseline="1111" dirty="0">
                <a:solidFill>
                  <a:srgbClr val="03658C"/>
                </a:solidFill>
              </a:rPr>
              <a:t>do</a:t>
            </a:r>
            <a:r>
              <a:rPr sz="3750" spc="-15" baseline="1111" dirty="0">
                <a:solidFill>
                  <a:srgbClr val="03658C"/>
                </a:solidFill>
              </a:rPr>
              <a:t> </a:t>
            </a:r>
            <a:r>
              <a:rPr sz="3750" spc="225" baseline="1111" dirty="0">
                <a:solidFill>
                  <a:srgbClr val="03658C"/>
                </a:solidFill>
              </a:rPr>
              <a:t>Conselho</a:t>
            </a:r>
            <a:r>
              <a:rPr sz="3750" spc="-15" baseline="1111" dirty="0">
                <a:solidFill>
                  <a:srgbClr val="03658C"/>
                </a:solidFill>
              </a:rPr>
              <a:t> </a:t>
            </a:r>
            <a:r>
              <a:rPr sz="3750" spc="187" baseline="1111" dirty="0">
                <a:solidFill>
                  <a:srgbClr val="03658C"/>
                </a:solidFill>
              </a:rPr>
              <a:t>Regional</a:t>
            </a:r>
            <a:r>
              <a:rPr sz="3750" spc="-15" baseline="1111" dirty="0">
                <a:solidFill>
                  <a:srgbClr val="03658C"/>
                </a:solidFill>
              </a:rPr>
              <a:t> </a:t>
            </a:r>
            <a:r>
              <a:rPr sz="3750" spc="-112" baseline="1111" dirty="0">
                <a:solidFill>
                  <a:srgbClr val="03658C"/>
                </a:solidFill>
              </a:rPr>
              <a:t>de</a:t>
            </a:r>
            <a:r>
              <a:rPr sz="3750" spc="-15" baseline="1111" dirty="0">
                <a:solidFill>
                  <a:srgbClr val="03658C"/>
                </a:solidFill>
              </a:rPr>
              <a:t> </a:t>
            </a:r>
            <a:r>
              <a:rPr sz="3750" baseline="1111" dirty="0">
                <a:solidFill>
                  <a:srgbClr val="03658C"/>
                </a:solidFill>
              </a:rPr>
              <a:t>Medicina</a:t>
            </a:r>
            <a:r>
              <a:rPr sz="3750" spc="-15" baseline="1111" dirty="0">
                <a:solidFill>
                  <a:srgbClr val="03658C"/>
                </a:solidFill>
              </a:rPr>
              <a:t> </a:t>
            </a:r>
            <a:r>
              <a:rPr sz="3750" spc="225" baseline="1111" dirty="0">
                <a:solidFill>
                  <a:srgbClr val="03658C"/>
                </a:solidFill>
              </a:rPr>
              <a:t>Veterinária</a:t>
            </a:r>
            <a:r>
              <a:rPr sz="3750" spc="-15" baseline="1111" dirty="0">
                <a:solidFill>
                  <a:srgbClr val="03658C"/>
                </a:solidFill>
              </a:rPr>
              <a:t> </a:t>
            </a:r>
            <a:r>
              <a:rPr sz="3750" spc="60" baseline="1111" dirty="0">
                <a:solidFill>
                  <a:srgbClr val="03658C"/>
                </a:solidFill>
              </a:rPr>
              <a:t>do </a:t>
            </a:r>
            <a:r>
              <a:rPr sz="2500" spc="125" dirty="0">
                <a:solidFill>
                  <a:srgbClr val="03658C"/>
                </a:solidFill>
              </a:rPr>
              <a:t>Estado</a:t>
            </a:r>
            <a:r>
              <a:rPr sz="2500" spc="-30" dirty="0">
                <a:solidFill>
                  <a:srgbClr val="03658C"/>
                </a:solidFill>
              </a:rPr>
              <a:t> </a:t>
            </a:r>
            <a:r>
              <a:rPr sz="2500" spc="65" dirty="0">
                <a:solidFill>
                  <a:srgbClr val="03658C"/>
                </a:solidFill>
              </a:rPr>
              <a:t>do</a:t>
            </a:r>
            <a:r>
              <a:rPr sz="2500" spc="-30" dirty="0">
                <a:solidFill>
                  <a:srgbClr val="03658C"/>
                </a:solidFill>
              </a:rPr>
              <a:t> </a:t>
            </a:r>
            <a:r>
              <a:rPr sz="2500" spc="-10" dirty="0">
                <a:solidFill>
                  <a:srgbClr val="03658C"/>
                </a:solidFill>
              </a:rPr>
              <a:t>Amazonas</a:t>
            </a:r>
            <a:endParaRPr sz="2500"/>
          </a:p>
        </p:txBody>
      </p:sp>
      <p:sp>
        <p:nvSpPr>
          <p:cNvPr id="8" name="object 8"/>
          <p:cNvSpPr txBox="1"/>
          <p:nvPr/>
        </p:nvSpPr>
        <p:spPr>
          <a:xfrm>
            <a:off x="408877" y="2076410"/>
            <a:ext cx="11774805" cy="1092200"/>
          </a:xfrm>
          <a:prstGeom prst="rect">
            <a:avLst/>
          </a:prstGeom>
        </p:spPr>
        <p:txBody>
          <a:bodyPr vert="horz" wrap="square" lIns="0" tIns="12700" rIns="0" bIns="0" rtlCol="0">
            <a:spAutoFit/>
          </a:bodyPr>
          <a:lstStyle/>
          <a:p>
            <a:pPr marL="12700" marR="5080" indent="1270" algn="just">
              <a:lnSpc>
                <a:spcPct val="100000"/>
              </a:lnSpc>
              <a:spcBef>
                <a:spcPts val="100"/>
              </a:spcBef>
            </a:pPr>
            <a:r>
              <a:rPr sz="1400" spc="-50" dirty="0">
                <a:solidFill>
                  <a:srgbClr val="3786A6"/>
                </a:solidFill>
                <a:latin typeface="Century Gothic"/>
                <a:cs typeface="Century Gothic"/>
              </a:rPr>
              <a:t>O</a:t>
            </a:r>
            <a:r>
              <a:rPr sz="1400" spc="-90" dirty="0">
                <a:solidFill>
                  <a:srgbClr val="3786A6"/>
                </a:solidFill>
                <a:latin typeface="Century Gothic"/>
                <a:cs typeface="Century Gothic"/>
              </a:rPr>
              <a:t> </a:t>
            </a:r>
            <a:r>
              <a:rPr sz="1400" spc="10" dirty="0">
                <a:solidFill>
                  <a:srgbClr val="3786A6"/>
                </a:solidFill>
                <a:latin typeface="Century Gothic"/>
                <a:cs typeface="Century Gothic"/>
              </a:rPr>
              <a:t>Conselho</a:t>
            </a:r>
            <a:r>
              <a:rPr sz="1400" spc="-90" dirty="0">
                <a:solidFill>
                  <a:srgbClr val="3786A6"/>
                </a:solidFill>
                <a:latin typeface="Century Gothic"/>
                <a:cs typeface="Century Gothic"/>
              </a:rPr>
              <a:t> </a:t>
            </a:r>
            <a:r>
              <a:rPr sz="1400" spc="25" dirty="0">
                <a:solidFill>
                  <a:srgbClr val="3786A6"/>
                </a:solidFill>
                <a:latin typeface="Century Gothic"/>
                <a:cs typeface="Century Gothic"/>
              </a:rPr>
              <a:t>Regional</a:t>
            </a:r>
            <a:r>
              <a:rPr sz="1400" spc="-90" dirty="0">
                <a:solidFill>
                  <a:srgbClr val="3786A6"/>
                </a:solidFill>
                <a:latin typeface="Century Gothic"/>
                <a:cs typeface="Century Gothic"/>
              </a:rPr>
              <a:t> </a:t>
            </a:r>
            <a:r>
              <a:rPr sz="1400" spc="-50" dirty="0">
                <a:solidFill>
                  <a:srgbClr val="3786A6"/>
                </a:solidFill>
                <a:latin typeface="Century Gothic"/>
                <a:cs typeface="Century Gothic"/>
              </a:rPr>
              <a:t>de</a:t>
            </a:r>
            <a:r>
              <a:rPr sz="1400" spc="-90" dirty="0">
                <a:solidFill>
                  <a:srgbClr val="3786A6"/>
                </a:solidFill>
                <a:latin typeface="Century Gothic"/>
                <a:cs typeface="Century Gothic"/>
              </a:rPr>
              <a:t> </a:t>
            </a:r>
            <a:r>
              <a:rPr sz="1400" spc="-5" dirty="0">
                <a:solidFill>
                  <a:srgbClr val="3786A6"/>
                </a:solidFill>
                <a:latin typeface="Century Gothic"/>
                <a:cs typeface="Century Gothic"/>
              </a:rPr>
              <a:t>Medicina</a:t>
            </a:r>
            <a:r>
              <a:rPr sz="1400" spc="-90" dirty="0">
                <a:solidFill>
                  <a:srgbClr val="3786A6"/>
                </a:solidFill>
                <a:latin typeface="Century Gothic"/>
                <a:cs typeface="Century Gothic"/>
              </a:rPr>
              <a:t> </a:t>
            </a:r>
            <a:r>
              <a:rPr sz="1400" spc="5" dirty="0">
                <a:solidFill>
                  <a:srgbClr val="3786A6"/>
                </a:solidFill>
                <a:latin typeface="Century Gothic"/>
                <a:cs typeface="Century Gothic"/>
              </a:rPr>
              <a:t>Veterinária</a:t>
            </a:r>
            <a:r>
              <a:rPr sz="1400" spc="-90" dirty="0">
                <a:solidFill>
                  <a:srgbClr val="3786A6"/>
                </a:solidFill>
                <a:latin typeface="Century Gothic"/>
                <a:cs typeface="Century Gothic"/>
              </a:rPr>
              <a:t> </a:t>
            </a:r>
            <a:r>
              <a:rPr sz="1400" spc="-30" dirty="0">
                <a:solidFill>
                  <a:srgbClr val="3786A6"/>
                </a:solidFill>
                <a:latin typeface="Century Gothic"/>
                <a:cs typeface="Century Gothic"/>
              </a:rPr>
              <a:t>do</a:t>
            </a:r>
            <a:r>
              <a:rPr sz="1400" spc="-90" dirty="0">
                <a:solidFill>
                  <a:srgbClr val="3786A6"/>
                </a:solidFill>
                <a:latin typeface="Century Gothic"/>
                <a:cs typeface="Century Gothic"/>
              </a:rPr>
              <a:t> </a:t>
            </a:r>
            <a:r>
              <a:rPr sz="1400" spc="20" dirty="0">
                <a:solidFill>
                  <a:srgbClr val="3786A6"/>
                </a:solidFill>
                <a:latin typeface="Century Gothic"/>
                <a:cs typeface="Century Gothic"/>
              </a:rPr>
              <a:t>Amazonas</a:t>
            </a:r>
            <a:r>
              <a:rPr sz="1400" spc="-90" dirty="0">
                <a:solidFill>
                  <a:srgbClr val="3786A6"/>
                </a:solidFill>
                <a:latin typeface="Century Gothic"/>
                <a:cs typeface="Century Gothic"/>
              </a:rPr>
              <a:t> </a:t>
            </a:r>
            <a:r>
              <a:rPr sz="1400" spc="-5" dirty="0">
                <a:solidFill>
                  <a:srgbClr val="3786A6"/>
                </a:solidFill>
                <a:latin typeface="Century Gothic"/>
                <a:cs typeface="Century Gothic"/>
              </a:rPr>
              <a:t>(CRMV-</a:t>
            </a:r>
            <a:r>
              <a:rPr sz="1400" spc="-35" dirty="0">
                <a:solidFill>
                  <a:srgbClr val="3786A6"/>
                </a:solidFill>
                <a:latin typeface="Century Gothic"/>
                <a:cs typeface="Century Gothic"/>
              </a:rPr>
              <a:t>AM),</a:t>
            </a:r>
            <a:r>
              <a:rPr sz="1400" spc="-90" dirty="0">
                <a:solidFill>
                  <a:srgbClr val="3786A6"/>
                </a:solidFill>
                <a:latin typeface="Century Gothic"/>
                <a:cs typeface="Century Gothic"/>
              </a:rPr>
              <a:t> </a:t>
            </a:r>
            <a:r>
              <a:rPr sz="1400" spc="-20" dirty="0">
                <a:solidFill>
                  <a:srgbClr val="3786A6"/>
                </a:solidFill>
                <a:latin typeface="Century Gothic"/>
                <a:cs typeface="Century Gothic"/>
              </a:rPr>
              <a:t>criado</a:t>
            </a:r>
            <a:r>
              <a:rPr sz="1400" spc="-90" dirty="0">
                <a:solidFill>
                  <a:srgbClr val="3786A6"/>
                </a:solidFill>
                <a:latin typeface="Century Gothic"/>
                <a:cs typeface="Century Gothic"/>
              </a:rPr>
              <a:t> </a:t>
            </a:r>
            <a:r>
              <a:rPr sz="1400" spc="-10" dirty="0">
                <a:solidFill>
                  <a:srgbClr val="3786A6"/>
                </a:solidFill>
                <a:latin typeface="Century Gothic"/>
                <a:cs typeface="Century Gothic"/>
              </a:rPr>
              <a:t>pelo</a:t>
            </a:r>
            <a:r>
              <a:rPr sz="1400" spc="-90" dirty="0">
                <a:solidFill>
                  <a:srgbClr val="3786A6"/>
                </a:solidFill>
                <a:latin typeface="Century Gothic"/>
                <a:cs typeface="Century Gothic"/>
              </a:rPr>
              <a:t> </a:t>
            </a:r>
            <a:r>
              <a:rPr sz="1400" spc="5" dirty="0">
                <a:solidFill>
                  <a:srgbClr val="3786A6"/>
                </a:solidFill>
                <a:latin typeface="Century Gothic"/>
                <a:cs typeface="Century Gothic"/>
              </a:rPr>
              <a:t>Resolução</a:t>
            </a:r>
            <a:r>
              <a:rPr sz="1400" spc="-90" dirty="0">
                <a:solidFill>
                  <a:srgbClr val="3786A6"/>
                </a:solidFill>
                <a:latin typeface="Century Gothic"/>
                <a:cs typeface="Century Gothic"/>
              </a:rPr>
              <a:t> </a:t>
            </a:r>
            <a:r>
              <a:rPr sz="1400" spc="20" dirty="0">
                <a:solidFill>
                  <a:srgbClr val="3786A6"/>
                </a:solidFill>
                <a:latin typeface="Century Gothic"/>
                <a:cs typeface="Century Gothic"/>
              </a:rPr>
              <a:t>CFMV</a:t>
            </a:r>
            <a:r>
              <a:rPr sz="1400" spc="-90" dirty="0">
                <a:solidFill>
                  <a:srgbClr val="3786A6"/>
                </a:solidFill>
                <a:latin typeface="Century Gothic"/>
                <a:cs typeface="Century Gothic"/>
              </a:rPr>
              <a:t> </a:t>
            </a:r>
            <a:r>
              <a:rPr sz="1400" spc="60" dirty="0">
                <a:solidFill>
                  <a:srgbClr val="3786A6"/>
                </a:solidFill>
                <a:latin typeface="Century Gothic"/>
                <a:cs typeface="Century Gothic"/>
              </a:rPr>
              <a:t>nº</a:t>
            </a:r>
            <a:r>
              <a:rPr sz="1400" spc="-90" dirty="0">
                <a:solidFill>
                  <a:srgbClr val="3786A6"/>
                </a:solidFill>
                <a:latin typeface="Century Gothic"/>
                <a:cs typeface="Century Gothic"/>
              </a:rPr>
              <a:t> </a:t>
            </a:r>
            <a:r>
              <a:rPr sz="1400" spc="-30" dirty="0">
                <a:solidFill>
                  <a:srgbClr val="3786A6"/>
                </a:solidFill>
                <a:latin typeface="Century Gothic"/>
                <a:cs typeface="Century Gothic"/>
              </a:rPr>
              <a:t>375/1982,</a:t>
            </a:r>
            <a:r>
              <a:rPr sz="1400" spc="-90" dirty="0">
                <a:solidFill>
                  <a:srgbClr val="3786A6"/>
                </a:solidFill>
                <a:latin typeface="Century Gothic"/>
                <a:cs typeface="Century Gothic"/>
              </a:rPr>
              <a:t> </a:t>
            </a:r>
            <a:r>
              <a:rPr sz="1400" spc="-75" dirty="0">
                <a:solidFill>
                  <a:srgbClr val="3786A6"/>
                </a:solidFill>
                <a:latin typeface="Century Gothic"/>
                <a:cs typeface="Century Gothic"/>
              </a:rPr>
              <a:t>e</a:t>
            </a:r>
            <a:r>
              <a:rPr sz="1400" spc="-90" dirty="0">
                <a:solidFill>
                  <a:srgbClr val="3786A6"/>
                </a:solidFill>
                <a:latin typeface="Century Gothic"/>
                <a:cs typeface="Century Gothic"/>
              </a:rPr>
              <a:t> </a:t>
            </a:r>
            <a:r>
              <a:rPr sz="1400" spc="75" dirty="0">
                <a:solidFill>
                  <a:srgbClr val="3786A6"/>
                </a:solidFill>
                <a:latin typeface="Century Gothic"/>
                <a:cs typeface="Century Gothic"/>
              </a:rPr>
              <a:t>instituído</a:t>
            </a:r>
            <a:r>
              <a:rPr sz="1400" spc="-90" dirty="0">
                <a:solidFill>
                  <a:srgbClr val="3786A6"/>
                </a:solidFill>
                <a:latin typeface="Century Gothic"/>
                <a:cs typeface="Century Gothic"/>
              </a:rPr>
              <a:t> </a:t>
            </a:r>
            <a:r>
              <a:rPr sz="1400" spc="20" dirty="0">
                <a:solidFill>
                  <a:srgbClr val="3786A6"/>
                </a:solidFill>
                <a:latin typeface="Century Gothic"/>
                <a:cs typeface="Century Gothic"/>
              </a:rPr>
              <a:t>nesta</a:t>
            </a:r>
            <a:r>
              <a:rPr sz="1400" spc="-90" dirty="0">
                <a:solidFill>
                  <a:srgbClr val="3786A6"/>
                </a:solidFill>
                <a:latin typeface="Century Gothic"/>
                <a:cs typeface="Century Gothic"/>
              </a:rPr>
              <a:t> </a:t>
            </a:r>
            <a:r>
              <a:rPr sz="1400" spc="80" dirty="0">
                <a:solidFill>
                  <a:srgbClr val="3786A6"/>
                </a:solidFill>
                <a:latin typeface="Century Gothic"/>
                <a:cs typeface="Century Gothic"/>
              </a:rPr>
              <a:t>ju-</a:t>
            </a:r>
            <a:r>
              <a:rPr sz="1400" spc="55" dirty="0">
                <a:solidFill>
                  <a:srgbClr val="3786A6"/>
                </a:solidFill>
                <a:latin typeface="Century Gothic"/>
                <a:cs typeface="Century Gothic"/>
              </a:rPr>
              <a:t> </a:t>
            </a:r>
            <a:r>
              <a:rPr sz="1400" spc="20" dirty="0">
                <a:solidFill>
                  <a:srgbClr val="3786A6"/>
                </a:solidFill>
                <a:latin typeface="Century Gothic"/>
                <a:cs typeface="Century Gothic"/>
              </a:rPr>
              <a:t>risdição</a:t>
            </a:r>
            <a:r>
              <a:rPr sz="1400" spc="-75" dirty="0">
                <a:solidFill>
                  <a:srgbClr val="3786A6"/>
                </a:solidFill>
                <a:latin typeface="Century Gothic"/>
                <a:cs typeface="Century Gothic"/>
              </a:rPr>
              <a:t> </a:t>
            </a:r>
            <a:r>
              <a:rPr sz="1400" spc="40" dirty="0">
                <a:solidFill>
                  <a:srgbClr val="3786A6"/>
                </a:solidFill>
                <a:latin typeface="Century Gothic"/>
                <a:cs typeface="Century Gothic"/>
              </a:rPr>
              <a:t>em</a:t>
            </a:r>
            <a:r>
              <a:rPr sz="1400" spc="-75" dirty="0">
                <a:solidFill>
                  <a:srgbClr val="3786A6"/>
                </a:solidFill>
                <a:latin typeface="Century Gothic"/>
                <a:cs typeface="Century Gothic"/>
              </a:rPr>
              <a:t> </a:t>
            </a:r>
            <a:r>
              <a:rPr sz="1400" spc="15" dirty="0">
                <a:solidFill>
                  <a:srgbClr val="3786A6"/>
                </a:solidFill>
                <a:latin typeface="Century Gothic"/>
                <a:cs typeface="Century Gothic"/>
              </a:rPr>
              <a:t>23</a:t>
            </a:r>
            <a:r>
              <a:rPr sz="1400" spc="-7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75" dirty="0">
                <a:solidFill>
                  <a:srgbClr val="3786A6"/>
                </a:solidFill>
                <a:latin typeface="Century Gothic"/>
                <a:cs typeface="Century Gothic"/>
              </a:rPr>
              <a:t> </a:t>
            </a:r>
            <a:r>
              <a:rPr sz="1400" spc="-10" dirty="0">
                <a:solidFill>
                  <a:srgbClr val="3786A6"/>
                </a:solidFill>
                <a:latin typeface="Century Gothic"/>
                <a:cs typeface="Century Gothic"/>
              </a:rPr>
              <a:t>março</a:t>
            </a:r>
            <a:r>
              <a:rPr sz="1400" spc="-7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75" dirty="0">
                <a:solidFill>
                  <a:srgbClr val="3786A6"/>
                </a:solidFill>
                <a:latin typeface="Century Gothic"/>
                <a:cs typeface="Century Gothic"/>
              </a:rPr>
              <a:t> </a:t>
            </a:r>
            <a:r>
              <a:rPr sz="1400" spc="-35" dirty="0">
                <a:solidFill>
                  <a:srgbClr val="3786A6"/>
                </a:solidFill>
                <a:latin typeface="Century Gothic"/>
                <a:cs typeface="Century Gothic"/>
              </a:rPr>
              <a:t>1983,</a:t>
            </a:r>
            <a:r>
              <a:rPr sz="1400" spc="-75" dirty="0">
                <a:solidFill>
                  <a:srgbClr val="3786A6"/>
                </a:solidFill>
                <a:latin typeface="Century Gothic"/>
                <a:cs typeface="Century Gothic"/>
              </a:rPr>
              <a:t> é </a:t>
            </a:r>
            <a:r>
              <a:rPr sz="1400" spc="40" dirty="0">
                <a:solidFill>
                  <a:srgbClr val="3786A6"/>
                </a:solidFill>
                <a:latin typeface="Century Gothic"/>
                <a:cs typeface="Century Gothic"/>
              </a:rPr>
              <a:t>uma</a:t>
            </a:r>
            <a:r>
              <a:rPr sz="1400" spc="-75" dirty="0">
                <a:solidFill>
                  <a:srgbClr val="3786A6"/>
                </a:solidFill>
                <a:latin typeface="Century Gothic"/>
                <a:cs typeface="Century Gothic"/>
              </a:rPr>
              <a:t> </a:t>
            </a:r>
            <a:r>
              <a:rPr sz="1400" spc="10" dirty="0">
                <a:solidFill>
                  <a:srgbClr val="3786A6"/>
                </a:solidFill>
                <a:latin typeface="Century Gothic"/>
                <a:cs typeface="Century Gothic"/>
              </a:rPr>
              <a:t>Autarquia</a:t>
            </a:r>
            <a:r>
              <a:rPr sz="1400" spc="-7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75" dirty="0">
                <a:solidFill>
                  <a:srgbClr val="3786A6"/>
                </a:solidFill>
                <a:latin typeface="Century Gothic"/>
                <a:cs typeface="Century Gothic"/>
              </a:rPr>
              <a:t> </a:t>
            </a:r>
            <a:r>
              <a:rPr sz="1400" spc="50" dirty="0">
                <a:solidFill>
                  <a:srgbClr val="3786A6"/>
                </a:solidFill>
                <a:latin typeface="Century Gothic"/>
                <a:cs typeface="Century Gothic"/>
              </a:rPr>
              <a:t>Regime</a:t>
            </a:r>
            <a:r>
              <a:rPr sz="1400" spc="-75" dirty="0">
                <a:solidFill>
                  <a:srgbClr val="3786A6"/>
                </a:solidFill>
                <a:latin typeface="Century Gothic"/>
                <a:cs typeface="Century Gothic"/>
              </a:rPr>
              <a:t> </a:t>
            </a:r>
            <a:r>
              <a:rPr sz="1400" spc="5" dirty="0">
                <a:solidFill>
                  <a:srgbClr val="3786A6"/>
                </a:solidFill>
                <a:latin typeface="Century Gothic"/>
                <a:cs typeface="Century Gothic"/>
              </a:rPr>
              <a:t>Especial,</a:t>
            </a:r>
            <a:r>
              <a:rPr sz="1400" spc="-75" dirty="0">
                <a:solidFill>
                  <a:srgbClr val="3786A6"/>
                </a:solidFill>
                <a:latin typeface="Century Gothic"/>
                <a:cs typeface="Century Gothic"/>
              </a:rPr>
              <a:t> </a:t>
            </a:r>
            <a:r>
              <a:rPr sz="1400" spc="-30" dirty="0">
                <a:solidFill>
                  <a:srgbClr val="3786A6"/>
                </a:solidFill>
                <a:latin typeface="Century Gothic"/>
                <a:cs typeface="Century Gothic"/>
              </a:rPr>
              <a:t>dotado</a:t>
            </a:r>
            <a:r>
              <a:rPr sz="1400" spc="-7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75" dirty="0">
                <a:solidFill>
                  <a:srgbClr val="3786A6"/>
                </a:solidFill>
                <a:latin typeface="Century Gothic"/>
                <a:cs typeface="Century Gothic"/>
              </a:rPr>
              <a:t> </a:t>
            </a:r>
            <a:r>
              <a:rPr sz="1400" dirty="0">
                <a:solidFill>
                  <a:srgbClr val="3786A6"/>
                </a:solidFill>
                <a:latin typeface="Century Gothic"/>
                <a:cs typeface="Century Gothic"/>
              </a:rPr>
              <a:t>personalidade</a:t>
            </a:r>
            <a:r>
              <a:rPr sz="1400" spc="-75" dirty="0">
                <a:solidFill>
                  <a:srgbClr val="3786A6"/>
                </a:solidFill>
                <a:latin typeface="Century Gothic"/>
                <a:cs typeface="Century Gothic"/>
              </a:rPr>
              <a:t> </a:t>
            </a:r>
            <a:r>
              <a:rPr sz="1400" spc="25" dirty="0">
                <a:solidFill>
                  <a:srgbClr val="3786A6"/>
                </a:solidFill>
                <a:latin typeface="Century Gothic"/>
                <a:cs typeface="Century Gothic"/>
              </a:rPr>
              <a:t>jurídica</a:t>
            </a:r>
            <a:r>
              <a:rPr sz="1400" spc="-7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75" dirty="0">
                <a:solidFill>
                  <a:srgbClr val="3786A6"/>
                </a:solidFill>
                <a:latin typeface="Century Gothic"/>
                <a:cs typeface="Century Gothic"/>
              </a:rPr>
              <a:t> </a:t>
            </a:r>
            <a:r>
              <a:rPr sz="1400" spc="35" dirty="0">
                <a:solidFill>
                  <a:srgbClr val="3786A6"/>
                </a:solidFill>
                <a:latin typeface="Century Gothic"/>
                <a:cs typeface="Century Gothic"/>
              </a:rPr>
              <a:t>direito</a:t>
            </a:r>
            <a:r>
              <a:rPr sz="1400" spc="-75" dirty="0">
                <a:solidFill>
                  <a:srgbClr val="3786A6"/>
                </a:solidFill>
                <a:latin typeface="Century Gothic"/>
                <a:cs typeface="Century Gothic"/>
              </a:rPr>
              <a:t> </a:t>
            </a:r>
            <a:r>
              <a:rPr sz="1400" spc="-5" dirty="0">
                <a:solidFill>
                  <a:srgbClr val="3786A6"/>
                </a:solidFill>
                <a:latin typeface="Century Gothic"/>
                <a:cs typeface="Century Gothic"/>
              </a:rPr>
              <a:t>público.</a:t>
            </a:r>
            <a:r>
              <a:rPr sz="1400" spc="-75" dirty="0">
                <a:solidFill>
                  <a:srgbClr val="3786A6"/>
                </a:solidFill>
                <a:latin typeface="Century Gothic"/>
                <a:cs typeface="Century Gothic"/>
              </a:rPr>
              <a:t> </a:t>
            </a:r>
            <a:r>
              <a:rPr sz="1400" spc="30" dirty="0">
                <a:solidFill>
                  <a:srgbClr val="3786A6"/>
                </a:solidFill>
                <a:latin typeface="Century Gothic"/>
                <a:cs typeface="Century Gothic"/>
              </a:rPr>
              <a:t>Sua</a:t>
            </a:r>
            <a:r>
              <a:rPr sz="1400" spc="-75" dirty="0">
                <a:solidFill>
                  <a:srgbClr val="3786A6"/>
                </a:solidFill>
                <a:latin typeface="Century Gothic"/>
                <a:cs typeface="Century Gothic"/>
              </a:rPr>
              <a:t> </a:t>
            </a:r>
            <a:r>
              <a:rPr sz="1400" spc="75" dirty="0">
                <a:solidFill>
                  <a:srgbClr val="3786A6"/>
                </a:solidFill>
                <a:latin typeface="Century Gothic"/>
                <a:cs typeface="Century Gothic"/>
              </a:rPr>
              <a:t>estru-</a:t>
            </a:r>
            <a:r>
              <a:rPr sz="1400" spc="55" dirty="0">
                <a:solidFill>
                  <a:srgbClr val="3786A6"/>
                </a:solidFill>
                <a:latin typeface="Century Gothic"/>
                <a:cs typeface="Century Gothic"/>
              </a:rPr>
              <a:t> </a:t>
            </a:r>
            <a:r>
              <a:rPr sz="1400" dirty="0">
                <a:solidFill>
                  <a:srgbClr val="3786A6"/>
                </a:solidFill>
                <a:latin typeface="Century Gothic"/>
                <a:cs typeface="Century Gothic"/>
              </a:rPr>
              <a:t>tura,</a:t>
            </a:r>
            <a:r>
              <a:rPr sz="1400" spc="-5" dirty="0">
                <a:solidFill>
                  <a:srgbClr val="3786A6"/>
                </a:solidFill>
                <a:latin typeface="Century Gothic"/>
                <a:cs typeface="Century Gothic"/>
              </a:rPr>
              <a:t> </a:t>
            </a:r>
            <a:r>
              <a:rPr sz="1400" spc="-25" dirty="0">
                <a:solidFill>
                  <a:srgbClr val="3786A6"/>
                </a:solidFill>
                <a:latin typeface="Century Gothic"/>
                <a:cs typeface="Century Gothic"/>
              </a:rPr>
              <a:t>organização</a:t>
            </a:r>
            <a:r>
              <a:rPr sz="1400" spc="-5" dirty="0">
                <a:solidFill>
                  <a:srgbClr val="3786A6"/>
                </a:solidFill>
                <a:latin typeface="Century Gothic"/>
                <a:cs typeface="Century Gothic"/>
              </a:rPr>
              <a:t> </a:t>
            </a:r>
            <a:r>
              <a:rPr sz="1400" spc="-75" dirty="0">
                <a:solidFill>
                  <a:srgbClr val="3786A6"/>
                </a:solidFill>
                <a:latin typeface="Century Gothic"/>
                <a:cs typeface="Century Gothic"/>
              </a:rPr>
              <a:t>e</a:t>
            </a:r>
            <a:r>
              <a:rPr sz="1400" spc="-5" dirty="0">
                <a:solidFill>
                  <a:srgbClr val="3786A6"/>
                </a:solidFill>
                <a:latin typeface="Century Gothic"/>
                <a:cs typeface="Century Gothic"/>
              </a:rPr>
              <a:t> </a:t>
            </a:r>
            <a:r>
              <a:rPr sz="1400" spc="20" dirty="0">
                <a:solidFill>
                  <a:srgbClr val="3786A6"/>
                </a:solidFill>
                <a:latin typeface="Century Gothic"/>
                <a:cs typeface="Century Gothic"/>
              </a:rPr>
              <a:t>funcionamento</a:t>
            </a:r>
            <a:r>
              <a:rPr sz="1400" spc="-5" dirty="0">
                <a:solidFill>
                  <a:srgbClr val="3786A6"/>
                </a:solidFill>
                <a:latin typeface="Century Gothic"/>
                <a:cs typeface="Century Gothic"/>
              </a:rPr>
              <a:t> </a:t>
            </a:r>
            <a:r>
              <a:rPr sz="1400" spc="-20" dirty="0">
                <a:solidFill>
                  <a:srgbClr val="3786A6"/>
                </a:solidFill>
                <a:latin typeface="Century Gothic"/>
                <a:cs typeface="Century Gothic"/>
              </a:rPr>
              <a:t>são</a:t>
            </a:r>
            <a:r>
              <a:rPr sz="1400" spc="-5" dirty="0">
                <a:solidFill>
                  <a:srgbClr val="3786A6"/>
                </a:solidFill>
                <a:latin typeface="Century Gothic"/>
                <a:cs typeface="Century Gothic"/>
              </a:rPr>
              <a:t> </a:t>
            </a:r>
            <a:r>
              <a:rPr sz="1400" dirty="0">
                <a:solidFill>
                  <a:srgbClr val="3786A6"/>
                </a:solidFill>
                <a:latin typeface="Century Gothic"/>
                <a:cs typeface="Century Gothic"/>
              </a:rPr>
              <a:t>estabelecidos</a:t>
            </a:r>
            <a:r>
              <a:rPr sz="1400" spc="-5" dirty="0">
                <a:solidFill>
                  <a:srgbClr val="3786A6"/>
                </a:solidFill>
                <a:latin typeface="Century Gothic"/>
                <a:cs typeface="Century Gothic"/>
              </a:rPr>
              <a:t> </a:t>
            </a:r>
            <a:r>
              <a:rPr sz="1400" spc="-10" dirty="0">
                <a:solidFill>
                  <a:srgbClr val="3786A6"/>
                </a:solidFill>
                <a:latin typeface="Century Gothic"/>
                <a:cs typeface="Century Gothic"/>
              </a:rPr>
              <a:t>pelo</a:t>
            </a:r>
            <a:r>
              <a:rPr sz="1400" spc="-5" dirty="0">
                <a:solidFill>
                  <a:srgbClr val="3786A6"/>
                </a:solidFill>
                <a:latin typeface="Century Gothic"/>
                <a:cs typeface="Century Gothic"/>
              </a:rPr>
              <a:t> </a:t>
            </a:r>
            <a:r>
              <a:rPr sz="1400" spc="5" dirty="0">
                <a:solidFill>
                  <a:srgbClr val="3786A6"/>
                </a:solidFill>
                <a:latin typeface="Century Gothic"/>
                <a:cs typeface="Century Gothic"/>
              </a:rPr>
              <a:t>Resolução</a:t>
            </a:r>
            <a:r>
              <a:rPr sz="1400" spc="-5" dirty="0">
                <a:solidFill>
                  <a:srgbClr val="3786A6"/>
                </a:solidFill>
                <a:latin typeface="Century Gothic"/>
                <a:cs typeface="Century Gothic"/>
              </a:rPr>
              <a:t> </a:t>
            </a:r>
            <a:r>
              <a:rPr sz="1400" spc="20" dirty="0">
                <a:solidFill>
                  <a:srgbClr val="3786A6"/>
                </a:solidFill>
                <a:latin typeface="Century Gothic"/>
                <a:cs typeface="Century Gothic"/>
              </a:rPr>
              <a:t>CFMV</a:t>
            </a:r>
            <a:r>
              <a:rPr sz="1400" spc="-5" dirty="0">
                <a:solidFill>
                  <a:srgbClr val="3786A6"/>
                </a:solidFill>
                <a:latin typeface="Century Gothic"/>
                <a:cs typeface="Century Gothic"/>
              </a:rPr>
              <a:t> </a:t>
            </a:r>
            <a:r>
              <a:rPr sz="1400" spc="40" dirty="0">
                <a:solidFill>
                  <a:srgbClr val="3786A6"/>
                </a:solidFill>
                <a:latin typeface="Century Gothic"/>
                <a:cs typeface="Century Gothic"/>
              </a:rPr>
              <a:t>n°</a:t>
            </a:r>
            <a:r>
              <a:rPr sz="1400" spc="-5" dirty="0">
                <a:solidFill>
                  <a:srgbClr val="3786A6"/>
                </a:solidFill>
                <a:latin typeface="Century Gothic"/>
                <a:cs typeface="Century Gothic"/>
              </a:rPr>
              <a:t> </a:t>
            </a:r>
            <a:r>
              <a:rPr sz="1400" spc="-55" dirty="0">
                <a:solidFill>
                  <a:srgbClr val="3786A6"/>
                </a:solidFill>
                <a:latin typeface="Century Gothic"/>
                <a:cs typeface="Century Gothic"/>
              </a:rPr>
              <a:t>591/1992.</a:t>
            </a:r>
            <a:r>
              <a:rPr sz="1400" spc="-5" dirty="0">
                <a:solidFill>
                  <a:srgbClr val="3786A6"/>
                </a:solidFill>
                <a:latin typeface="Century Gothic"/>
                <a:cs typeface="Century Gothic"/>
              </a:rPr>
              <a:t> </a:t>
            </a:r>
            <a:r>
              <a:rPr sz="1400" spc="-50" dirty="0">
                <a:solidFill>
                  <a:srgbClr val="3786A6"/>
                </a:solidFill>
                <a:latin typeface="Century Gothic"/>
                <a:cs typeface="Century Gothic"/>
              </a:rPr>
              <a:t>O</a:t>
            </a:r>
            <a:r>
              <a:rPr sz="1400" spc="-5" dirty="0">
                <a:solidFill>
                  <a:srgbClr val="3786A6"/>
                </a:solidFill>
                <a:latin typeface="Century Gothic"/>
                <a:cs typeface="Century Gothic"/>
              </a:rPr>
              <a:t> </a:t>
            </a:r>
            <a:r>
              <a:rPr sz="1400" spc="5" dirty="0">
                <a:solidFill>
                  <a:srgbClr val="3786A6"/>
                </a:solidFill>
                <a:latin typeface="Century Gothic"/>
                <a:cs typeface="Century Gothic"/>
              </a:rPr>
              <a:t>CRMV-</a:t>
            </a:r>
            <a:r>
              <a:rPr sz="1400" dirty="0">
                <a:solidFill>
                  <a:srgbClr val="3786A6"/>
                </a:solidFill>
                <a:latin typeface="Century Gothic"/>
                <a:cs typeface="Century Gothic"/>
              </a:rPr>
              <a:t>AM</a:t>
            </a:r>
            <a:r>
              <a:rPr sz="1400" spc="-5" dirty="0">
                <a:solidFill>
                  <a:srgbClr val="3786A6"/>
                </a:solidFill>
                <a:latin typeface="Century Gothic"/>
                <a:cs typeface="Century Gothic"/>
              </a:rPr>
              <a:t> </a:t>
            </a:r>
            <a:r>
              <a:rPr sz="1400" spc="-75" dirty="0">
                <a:solidFill>
                  <a:srgbClr val="3786A6"/>
                </a:solidFill>
                <a:latin typeface="Century Gothic"/>
                <a:cs typeface="Century Gothic"/>
              </a:rPr>
              <a:t>é</a:t>
            </a:r>
            <a:r>
              <a:rPr sz="1400" spc="-5" dirty="0">
                <a:solidFill>
                  <a:srgbClr val="3786A6"/>
                </a:solidFill>
                <a:latin typeface="Century Gothic"/>
                <a:cs typeface="Century Gothic"/>
              </a:rPr>
              <a:t> </a:t>
            </a:r>
            <a:r>
              <a:rPr sz="1400" spc="5" dirty="0">
                <a:solidFill>
                  <a:srgbClr val="3786A6"/>
                </a:solidFill>
                <a:latin typeface="Century Gothic"/>
                <a:cs typeface="Century Gothic"/>
              </a:rPr>
              <a:t>integrado</a:t>
            </a:r>
            <a:r>
              <a:rPr sz="1400" spc="-5" dirty="0">
                <a:solidFill>
                  <a:srgbClr val="3786A6"/>
                </a:solidFill>
                <a:latin typeface="Century Gothic"/>
                <a:cs typeface="Century Gothic"/>
              </a:rPr>
              <a:t> </a:t>
            </a:r>
            <a:r>
              <a:rPr sz="1400" spc="30" dirty="0">
                <a:solidFill>
                  <a:srgbClr val="3786A6"/>
                </a:solidFill>
                <a:latin typeface="Century Gothic"/>
                <a:cs typeface="Century Gothic"/>
              </a:rPr>
              <a:t>por</a:t>
            </a:r>
            <a:r>
              <a:rPr sz="1400" spc="-5" dirty="0">
                <a:solidFill>
                  <a:srgbClr val="3786A6"/>
                </a:solidFill>
                <a:latin typeface="Century Gothic"/>
                <a:cs typeface="Century Gothic"/>
              </a:rPr>
              <a:t> </a:t>
            </a:r>
            <a:r>
              <a:rPr sz="1400" spc="30" dirty="0">
                <a:solidFill>
                  <a:srgbClr val="3786A6"/>
                </a:solidFill>
                <a:latin typeface="Century Gothic"/>
                <a:cs typeface="Century Gothic"/>
              </a:rPr>
              <a:t>representantes</a:t>
            </a:r>
            <a:r>
              <a:rPr sz="1400" spc="15" dirty="0">
                <a:solidFill>
                  <a:srgbClr val="3786A6"/>
                </a:solidFill>
                <a:latin typeface="Century Gothic"/>
                <a:cs typeface="Century Gothic"/>
              </a:rPr>
              <a:t> </a:t>
            </a:r>
            <a:r>
              <a:rPr sz="1400" spc="30" dirty="0">
                <a:solidFill>
                  <a:srgbClr val="3786A6"/>
                </a:solidFill>
                <a:latin typeface="Century Gothic"/>
                <a:cs typeface="Century Gothic"/>
              </a:rPr>
              <a:t>eleitos</a:t>
            </a:r>
            <a:r>
              <a:rPr sz="1400" spc="25" dirty="0">
                <a:solidFill>
                  <a:srgbClr val="3786A6"/>
                </a:solidFill>
                <a:latin typeface="Century Gothic"/>
                <a:cs typeface="Century Gothic"/>
              </a:rPr>
              <a:t> </a:t>
            </a:r>
            <a:r>
              <a:rPr sz="1400" spc="-35" dirty="0">
                <a:solidFill>
                  <a:srgbClr val="3786A6"/>
                </a:solidFill>
                <a:latin typeface="Century Gothic"/>
                <a:cs typeface="Century Gothic"/>
              </a:rPr>
              <a:t>pela</a:t>
            </a:r>
            <a:r>
              <a:rPr sz="1400" spc="25" dirty="0">
                <a:solidFill>
                  <a:srgbClr val="3786A6"/>
                </a:solidFill>
                <a:latin typeface="Century Gothic"/>
                <a:cs typeface="Century Gothic"/>
              </a:rPr>
              <a:t> </a:t>
            </a:r>
            <a:r>
              <a:rPr sz="1400" spc="5" dirty="0">
                <a:solidFill>
                  <a:srgbClr val="3786A6"/>
                </a:solidFill>
                <a:latin typeface="Century Gothic"/>
                <a:cs typeface="Century Gothic"/>
              </a:rPr>
              <a:t>Classe</a:t>
            </a:r>
            <a:r>
              <a:rPr sz="1400" spc="25" dirty="0">
                <a:solidFill>
                  <a:srgbClr val="3786A6"/>
                </a:solidFill>
                <a:latin typeface="Century Gothic"/>
                <a:cs typeface="Century Gothic"/>
              </a:rPr>
              <a:t> </a:t>
            </a:r>
            <a:r>
              <a:rPr sz="1400" spc="-40" dirty="0">
                <a:solidFill>
                  <a:srgbClr val="3786A6"/>
                </a:solidFill>
                <a:latin typeface="Century Gothic"/>
                <a:cs typeface="Century Gothic"/>
              </a:rPr>
              <a:t>Médica</a:t>
            </a:r>
            <a:r>
              <a:rPr sz="1400" spc="25" dirty="0">
                <a:solidFill>
                  <a:srgbClr val="3786A6"/>
                </a:solidFill>
                <a:latin typeface="Century Gothic"/>
                <a:cs typeface="Century Gothic"/>
              </a:rPr>
              <a:t> </a:t>
            </a:r>
            <a:r>
              <a:rPr sz="1400" spc="5" dirty="0">
                <a:solidFill>
                  <a:srgbClr val="3786A6"/>
                </a:solidFill>
                <a:latin typeface="Century Gothic"/>
                <a:cs typeface="Century Gothic"/>
              </a:rPr>
              <a:t>Veterinária</a:t>
            </a:r>
            <a:r>
              <a:rPr sz="1400" spc="25" dirty="0">
                <a:solidFill>
                  <a:srgbClr val="3786A6"/>
                </a:solidFill>
                <a:latin typeface="Century Gothic"/>
                <a:cs typeface="Century Gothic"/>
              </a:rPr>
              <a:t> </a:t>
            </a:r>
            <a:r>
              <a:rPr sz="1400" spc="-75" dirty="0">
                <a:solidFill>
                  <a:srgbClr val="3786A6"/>
                </a:solidFill>
                <a:latin typeface="Century Gothic"/>
                <a:cs typeface="Century Gothic"/>
              </a:rPr>
              <a:t>e</a:t>
            </a:r>
            <a:r>
              <a:rPr sz="1400" spc="25" dirty="0">
                <a:solidFill>
                  <a:srgbClr val="3786A6"/>
                </a:solidFill>
                <a:latin typeface="Century Gothic"/>
                <a:cs typeface="Century Gothic"/>
              </a:rPr>
              <a:t> Zootecnista </a:t>
            </a:r>
            <a:r>
              <a:rPr sz="1400" spc="-145" dirty="0">
                <a:solidFill>
                  <a:srgbClr val="3786A6"/>
                </a:solidFill>
                <a:latin typeface="Century Gothic"/>
                <a:cs typeface="Century Gothic"/>
              </a:rPr>
              <a:t>a</a:t>
            </a:r>
            <a:r>
              <a:rPr sz="1400" spc="25" dirty="0">
                <a:solidFill>
                  <a:srgbClr val="3786A6"/>
                </a:solidFill>
                <a:latin typeface="Century Gothic"/>
                <a:cs typeface="Century Gothic"/>
              </a:rPr>
              <a:t> </a:t>
            </a:r>
            <a:r>
              <a:rPr sz="1400" spc="-105" dirty="0">
                <a:solidFill>
                  <a:srgbClr val="3786A6"/>
                </a:solidFill>
                <a:latin typeface="Century Gothic"/>
                <a:cs typeface="Century Gothic"/>
              </a:rPr>
              <a:t>cada</a:t>
            </a:r>
            <a:r>
              <a:rPr sz="1400" spc="25" dirty="0">
                <a:solidFill>
                  <a:srgbClr val="3786A6"/>
                </a:solidFill>
                <a:latin typeface="Century Gothic"/>
                <a:cs typeface="Century Gothic"/>
              </a:rPr>
              <a:t> </a:t>
            </a:r>
            <a:r>
              <a:rPr sz="1400" spc="65" dirty="0">
                <a:solidFill>
                  <a:srgbClr val="3786A6"/>
                </a:solidFill>
                <a:latin typeface="Century Gothic"/>
                <a:cs typeface="Century Gothic"/>
              </a:rPr>
              <a:t>três</a:t>
            </a:r>
            <a:r>
              <a:rPr sz="1400" spc="25" dirty="0">
                <a:solidFill>
                  <a:srgbClr val="3786A6"/>
                </a:solidFill>
                <a:latin typeface="Century Gothic"/>
                <a:cs typeface="Century Gothic"/>
              </a:rPr>
              <a:t> </a:t>
            </a:r>
            <a:r>
              <a:rPr sz="1400" spc="-10" dirty="0">
                <a:solidFill>
                  <a:srgbClr val="3786A6"/>
                </a:solidFill>
                <a:latin typeface="Century Gothic"/>
                <a:cs typeface="Century Gothic"/>
              </a:rPr>
              <a:t>anos,</a:t>
            </a:r>
            <a:r>
              <a:rPr sz="1400" spc="25" dirty="0">
                <a:solidFill>
                  <a:srgbClr val="3786A6"/>
                </a:solidFill>
                <a:latin typeface="Century Gothic"/>
                <a:cs typeface="Century Gothic"/>
              </a:rPr>
              <a:t> no </a:t>
            </a:r>
            <a:r>
              <a:rPr sz="1400" spc="10" dirty="0">
                <a:solidFill>
                  <a:srgbClr val="3786A6"/>
                </a:solidFill>
                <a:latin typeface="Century Gothic"/>
                <a:cs typeface="Century Gothic"/>
              </a:rPr>
              <a:t>total</a:t>
            </a:r>
            <a:r>
              <a:rPr sz="1400" spc="25" dirty="0">
                <a:solidFill>
                  <a:srgbClr val="3786A6"/>
                </a:solidFill>
                <a:latin typeface="Century Gothic"/>
                <a:cs typeface="Century Gothic"/>
              </a:rPr>
              <a:t> </a:t>
            </a:r>
            <a:r>
              <a:rPr sz="1400" spc="-50" dirty="0">
                <a:solidFill>
                  <a:srgbClr val="3786A6"/>
                </a:solidFill>
                <a:latin typeface="Century Gothic"/>
                <a:cs typeface="Century Gothic"/>
              </a:rPr>
              <a:t>de</a:t>
            </a:r>
            <a:r>
              <a:rPr sz="1400" spc="25" dirty="0">
                <a:solidFill>
                  <a:srgbClr val="3786A6"/>
                </a:solidFill>
                <a:latin typeface="Century Gothic"/>
                <a:cs typeface="Century Gothic"/>
              </a:rPr>
              <a:t> </a:t>
            </a:r>
            <a:r>
              <a:rPr sz="1400" spc="125" dirty="0">
                <a:solidFill>
                  <a:srgbClr val="3786A6"/>
                </a:solidFill>
                <a:latin typeface="Century Gothic"/>
                <a:cs typeface="Century Gothic"/>
              </a:rPr>
              <a:t>um</a:t>
            </a:r>
            <a:r>
              <a:rPr sz="1400" spc="25" dirty="0">
                <a:solidFill>
                  <a:srgbClr val="3786A6"/>
                </a:solidFill>
                <a:latin typeface="Century Gothic"/>
                <a:cs typeface="Century Gothic"/>
              </a:rPr>
              <a:t> Presidente, </a:t>
            </a:r>
            <a:r>
              <a:rPr sz="1400" spc="125" dirty="0">
                <a:solidFill>
                  <a:srgbClr val="3786A6"/>
                </a:solidFill>
                <a:latin typeface="Century Gothic"/>
                <a:cs typeface="Century Gothic"/>
              </a:rPr>
              <a:t>um</a:t>
            </a:r>
            <a:r>
              <a:rPr sz="1400" spc="25" dirty="0">
                <a:solidFill>
                  <a:srgbClr val="3786A6"/>
                </a:solidFill>
                <a:latin typeface="Century Gothic"/>
                <a:cs typeface="Century Gothic"/>
              </a:rPr>
              <a:t> </a:t>
            </a:r>
            <a:r>
              <a:rPr sz="1400" spc="-15" dirty="0">
                <a:solidFill>
                  <a:srgbClr val="3786A6"/>
                </a:solidFill>
                <a:latin typeface="Century Gothic"/>
                <a:cs typeface="Century Gothic"/>
              </a:rPr>
              <a:t>Vice-</a:t>
            </a:r>
            <a:r>
              <a:rPr sz="1400" spc="25" dirty="0">
                <a:solidFill>
                  <a:srgbClr val="3786A6"/>
                </a:solidFill>
                <a:latin typeface="Century Gothic"/>
                <a:cs typeface="Century Gothic"/>
              </a:rPr>
              <a:t>Presidente, </a:t>
            </a:r>
            <a:r>
              <a:rPr sz="1400" spc="125" dirty="0">
                <a:solidFill>
                  <a:srgbClr val="3786A6"/>
                </a:solidFill>
                <a:latin typeface="Century Gothic"/>
                <a:cs typeface="Century Gothic"/>
              </a:rPr>
              <a:t>um</a:t>
            </a:r>
            <a:r>
              <a:rPr sz="1400" spc="25" dirty="0">
                <a:solidFill>
                  <a:srgbClr val="3786A6"/>
                </a:solidFill>
                <a:latin typeface="Century Gothic"/>
                <a:cs typeface="Century Gothic"/>
              </a:rPr>
              <a:t> </a:t>
            </a:r>
            <a:r>
              <a:rPr sz="1400" spc="10" dirty="0">
                <a:solidFill>
                  <a:srgbClr val="3786A6"/>
                </a:solidFill>
                <a:latin typeface="Century Gothic"/>
                <a:cs typeface="Century Gothic"/>
              </a:rPr>
              <a:t>Secretário</a:t>
            </a:r>
            <a:r>
              <a:rPr sz="1400" spc="15" dirty="0">
                <a:solidFill>
                  <a:srgbClr val="3786A6"/>
                </a:solidFill>
                <a:latin typeface="Century Gothic"/>
                <a:cs typeface="Century Gothic"/>
              </a:rPr>
              <a:t> </a:t>
            </a:r>
            <a:r>
              <a:rPr sz="1400" spc="-50" dirty="0">
                <a:solidFill>
                  <a:srgbClr val="3786A6"/>
                </a:solidFill>
                <a:latin typeface="Century Gothic"/>
                <a:cs typeface="Century Gothic"/>
              </a:rPr>
              <a:t>Geral,</a:t>
            </a:r>
            <a:r>
              <a:rPr sz="1400" spc="-25" dirty="0">
                <a:solidFill>
                  <a:srgbClr val="3786A6"/>
                </a:solidFill>
                <a:latin typeface="Century Gothic"/>
                <a:cs typeface="Century Gothic"/>
              </a:rPr>
              <a:t> </a:t>
            </a:r>
            <a:r>
              <a:rPr sz="1400" spc="125" dirty="0">
                <a:solidFill>
                  <a:srgbClr val="3786A6"/>
                </a:solidFill>
                <a:latin typeface="Century Gothic"/>
                <a:cs typeface="Century Gothic"/>
              </a:rPr>
              <a:t>um</a:t>
            </a:r>
            <a:r>
              <a:rPr sz="1400" spc="-25" dirty="0">
                <a:solidFill>
                  <a:srgbClr val="3786A6"/>
                </a:solidFill>
                <a:latin typeface="Century Gothic"/>
                <a:cs typeface="Century Gothic"/>
              </a:rPr>
              <a:t> </a:t>
            </a:r>
            <a:r>
              <a:rPr sz="1400" spc="30" dirty="0">
                <a:solidFill>
                  <a:srgbClr val="3786A6"/>
                </a:solidFill>
                <a:latin typeface="Century Gothic"/>
                <a:cs typeface="Century Gothic"/>
              </a:rPr>
              <a:t>Tesoureiro,</a:t>
            </a:r>
            <a:r>
              <a:rPr sz="1400" spc="-25" dirty="0">
                <a:solidFill>
                  <a:srgbClr val="3786A6"/>
                </a:solidFill>
                <a:latin typeface="Century Gothic"/>
                <a:cs typeface="Century Gothic"/>
              </a:rPr>
              <a:t> </a:t>
            </a:r>
            <a:r>
              <a:rPr sz="1400" spc="75" dirty="0">
                <a:solidFill>
                  <a:srgbClr val="3786A6"/>
                </a:solidFill>
                <a:latin typeface="Century Gothic"/>
                <a:cs typeface="Century Gothic"/>
              </a:rPr>
              <a:t>seis</a:t>
            </a:r>
            <a:r>
              <a:rPr sz="1400" spc="-25" dirty="0">
                <a:solidFill>
                  <a:srgbClr val="3786A6"/>
                </a:solidFill>
                <a:latin typeface="Century Gothic"/>
                <a:cs typeface="Century Gothic"/>
              </a:rPr>
              <a:t> </a:t>
            </a:r>
            <a:r>
              <a:rPr sz="1400" spc="30" dirty="0">
                <a:solidFill>
                  <a:srgbClr val="3786A6"/>
                </a:solidFill>
                <a:latin typeface="Century Gothic"/>
                <a:cs typeface="Century Gothic"/>
              </a:rPr>
              <a:t>Conselheiros</a:t>
            </a:r>
            <a:r>
              <a:rPr sz="1400" spc="-25" dirty="0">
                <a:solidFill>
                  <a:srgbClr val="3786A6"/>
                </a:solidFill>
                <a:latin typeface="Century Gothic"/>
                <a:cs typeface="Century Gothic"/>
              </a:rPr>
              <a:t> </a:t>
            </a:r>
            <a:r>
              <a:rPr sz="1400" spc="45" dirty="0">
                <a:solidFill>
                  <a:srgbClr val="3786A6"/>
                </a:solidFill>
                <a:latin typeface="Century Gothic"/>
                <a:cs typeface="Century Gothic"/>
              </a:rPr>
              <a:t>Efetivos</a:t>
            </a:r>
            <a:r>
              <a:rPr sz="1400" spc="-25" dirty="0">
                <a:solidFill>
                  <a:srgbClr val="3786A6"/>
                </a:solidFill>
                <a:latin typeface="Century Gothic"/>
                <a:cs typeface="Century Gothic"/>
              </a:rPr>
              <a:t> </a:t>
            </a:r>
            <a:r>
              <a:rPr sz="1400" spc="-75" dirty="0">
                <a:solidFill>
                  <a:srgbClr val="3786A6"/>
                </a:solidFill>
                <a:latin typeface="Century Gothic"/>
                <a:cs typeface="Century Gothic"/>
              </a:rPr>
              <a:t>e</a:t>
            </a:r>
            <a:r>
              <a:rPr sz="1400" spc="-25" dirty="0">
                <a:solidFill>
                  <a:srgbClr val="3786A6"/>
                </a:solidFill>
                <a:latin typeface="Century Gothic"/>
                <a:cs typeface="Century Gothic"/>
              </a:rPr>
              <a:t> </a:t>
            </a:r>
            <a:r>
              <a:rPr sz="1400" spc="75" dirty="0">
                <a:solidFill>
                  <a:srgbClr val="3786A6"/>
                </a:solidFill>
                <a:latin typeface="Century Gothic"/>
                <a:cs typeface="Century Gothic"/>
              </a:rPr>
              <a:t>seis</a:t>
            </a:r>
            <a:r>
              <a:rPr sz="1400" spc="-25" dirty="0">
                <a:solidFill>
                  <a:srgbClr val="3786A6"/>
                </a:solidFill>
                <a:latin typeface="Century Gothic"/>
                <a:cs typeface="Century Gothic"/>
              </a:rPr>
              <a:t> </a:t>
            </a:r>
            <a:r>
              <a:rPr sz="1400" spc="30" dirty="0">
                <a:solidFill>
                  <a:srgbClr val="3786A6"/>
                </a:solidFill>
                <a:latin typeface="Century Gothic"/>
                <a:cs typeface="Century Gothic"/>
              </a:rPr>
              <a:t>Conselheiros</a:t>
            </a:r>
            <a:r>
              <a:rPr sz="1400" spc="-25" dirty="0">
                <a:solidFill>
                  <a:srgbClr val="3786A6"/>
                </a:solidFill>
                <a:latin typeface="Century Gothic"/>
                <a:cs typeface="Century Gothic"/>
              </a:rPr>
              <a:t> </a:t>
            </a:r>
            <a:r>
              <a:rPr sz="1400" spc="40" dirty="0">
                <a:solidFill>
                  <a:srgbClr val="3786A6"/>
                </a:solidFill>
                <a:latin typeface="Century Gothic"/>
                <a:cs typeface="Century Gothic"/>
              </a:rPr>
              <a:t>Suplentes.</a:t>
            </a:r>
            <a:endParaRPr sz="1400">
              <a:latin typeface="Century Gothic"/>
              <a:cs typeface="Century Gothic"/>
            </a:endParaRPr>
          </a:p>
        </p:txBody>
      </p:sp>
      <p:sp>
        <p:nvSpPr>
          <p:cNvPr id="9" name="object 9"/>
          <p:cNvSpPr txBox="1"/>
          <p:nvPr/>
        </p:nvSpPr>
        <p:spPr>
          <a:xfrm>
            <a:off x="429348" y="5190489"/>
            <a:ext cx="1318260" cy="425115"/>
          </a:xfrm>
          <a:prstGeom prst="rect">
            <a:avLst/>
          </a:prstGeom>
          <a:solidFill>
            <a:srgbClr val="3584A3"/>
          </a:solidFill>
          <a:ln w="12700">
            <a:solidFill>
              <a:srgbClr val="C20D0E"/>
            </a:solidFill>
          </a:ln>
        </p:spPr>
        <p:txBody>
          <a:bodyPr vert="horz" wrap="square" lIns="0" tIns="55244" rIns="0" bIns="0" rtlCol="0">
            <a:spAutoFit/>
          </a:bodyPr>
          <a:lstStyle/>
          <a:p>
            <a:pPr marL="715645">
              <a:lnSpc>
                <a:spcPct val="100000"/>
              </a:lnSpc>
              <a:spcBef>
                <a:spcPts val="434"/>
              </a:spcBef>
            </a:pPr>
            <a:r>
              <a:rPr sz="2400" spc="-25" dirty="0">
                <a:solidFill>
                  <a:srgbClr val="FFFFFF"/>
                </a:solidFill>
                <a:latin typeface="Century Gothic"/>
                <a:cs typeface="Century Gothic"/>
              </a:rPr>
              <a:t>1</a:t>
            </a:r>
            <a:r>
              <a:rPr lang="pt-BR" sz="2400" spc="-25" dirty="0">
                <a:solidFill>
                  <a:srgbClr val="FFFFFF"/>
                </a:solidFill>
                <a:latin typeface="Century Gothic"/>
                <a:cs typeface="Century Gothic"/>
              </a:rPr>
              <a:t>49</a:t>
            </a:r>
            <a:endParaRPr sz="2400" dirty="0">
              <a:latin typeface="Century Gothic"/>
              <a:cs typeface="Century Gothic"/>
            </a:endParaRPr>
          </a:p>
        </p:txBody>
      </p:sp>
      <p:sp>
        <p:nvSpPr>
          <p:cNvPr id="10" name="object 10"/>
          <p:cNvSpPr txBox="1"/>
          <p:nvPr/>
        </p:nvSpPr>
        <p:spPr>
          <a:xfrm>
            <a:off x="429348" y="3349929"/>
            <a:ext cx="1318260" cy="466794"/>
          </a:xfrm>
          <a:prstGeom prst="rect">
            <a:avLst/>
          </a:prstGeom>
          <a:solidFill>
            <a:srgbClr val="03658C"/>
          </a:solidFill>
          <a:ln w="12700">
            <a:solidFill>
              <a:srgbClr val="C20D0E"/>
            </a:solidFill>
          </a:ln>
        </p:spPr>
        <p:txBody>
          <a:bodyPr vert="horz" wrap="square" lIns="0" tIns="96520" rIns="0" bIns="0" rtlCol="0">
            <a:spAutoFit/>
          </a:bodyPr>
          <a:lstStyle/>
          <a:p>
            <a:pPr marL="422275">
              <a:lnSpc>
                <a:spcPct val="100000"/>
              </a:lnSpc>
              <a:spcBef>
                <a:spcPts val="760"/>
              </a:spcBef>
            </a:pPr>
            <a:r>
              <a:rPr sz="2400" spc="165" dirty="0">
                <a:solidFill>
                  <a:srgbClr val="FFFFFF"/>
                </a:solidFill>
                <a:latin typeface="Century Gothic"/>
                <a:cs typeface="Century Gothic"/>
              </a:rPr>
              <a:t>2</a:t>
            </a:r>
            <a:r>
              <a:rPr lang="pt-BR" sz="2400" spc="165" dirty="0">
                <a:solidFill>
                  <a:srgbClr val="FFFFFF"/>
                </a:solidFill>
                <a:latin typeface="Century Gothic"/>
                <a:cs typeface="Century Gothic"/>
              </a:rPr>
              <a:t>354</a:t>
            </a:r>
            <a:endParaRPr sz="2400" dirty="0">
              <a:latin typeface="Century Gothic"/>
              <a:cs typeface="Century Gothic"/>
            </a:endParaRPr>
          </a:p>
        </p:txBody>
      </p:sp>
      <p:sp>
        <p:nvSpPr>
          <p:cNvPr id="11" name="object 11"/>
          <p:cNvSpPr txBox="1"/>
          <p:nvPr/>
        </p:nvSpPr>
        <p:spPr>
          <a:xfrm>
            <a:off x="429348" y="4270209"/>
            <a:ext cx="1318260" cy="466794"/>
          </a:xfrm>
          <a:prstGeom prst="rect">
            <a:avLst/>
          </a:prstGeom>
          <a:solidFill>
            <a:srgbClr val="1C7497"/>
          </a:solidFill>
          <a:ln w="12700">
            <a:solidFill>
              <a:srgbClr val="C20D0E"/>
            </a:solidFill>
          </a:ln>
        </p:spPr>
        <p:txBody>
          <a:bodyPr vert="horz" wrap="square" lIns="0" tIns="96520" rIns="0" bIns="0" rtlCol="0">
            <a:spAutoFit/>
          </a:bodyPr>
          <a:lstStyle/>
          <a:p>
            <a:pPr marL="494030">
              <a:lnSpc>
                <a:spcPct val="100000"/>
              </a:lnSpc>
              <a:spcBef>
                <a:spcPts val="760"/>
              </a:spcBef>
            </a:pPr>
            <a:r>
              <a:rPr lang="pt-BR" sz="2400" dirty="0">
                <a:latin typeface="Century Gothic"/>
                <a:cs typeface="Century Gothic"/>
              </a:rPr>
              <a:t>1854</a:t>
            </a:r>
            <a:endParaRPr sz="2400" dirty="0">
              <a:latin typeface="Century Gothic"/>
              <a:cs typeface="Century Gothic"/>
            </a:endParaRPr>
          </a:p>
        </p:txBody>
      </p:sp>
      <p:sp>
        <p:nvSpPr>
          <p:cNvPr id="12" name="object 12"/>
          <p:cNvSpPr txBox="1"/>
          <p:nvPr/>
        </p:nvSpPr>
        <p:spPr>
          <a:xfrm>
            <a:off x="429348" y="6110770"/>
            <a:ext cx="1318260" cy="453970"/>
          </a:xfrm>
          <a:prstGeom prst="rect">
            <a:avLst/>
          </a:prstGeom>
          <a:solidFill>
            <a:srgbClr val="4F93AE"/>
          </a:solidFill>
          <a:ln w="12700">
            <a:solidFill>
              <a:srgbClr val="C20D0E"/>
            </a:solidFill>
          </a:ln>
        </p:spPr>
        <p:txBody>
          <a:bodyPr vert="horz" wrap="square" lIns="0" tIns="83820" rIns="0" bIns="0" rtlCol="0">
            <a:spAutoFit/>
          </a:bodyPr>
          <a:lstStyle/>
          <a:p>
            <a:pPr marL="835025">
              <a:lnSpc>
                <a:spcPct val="100000"/>
              </a:lnSpc>
              <a:spcBef>
                <a:spcPts val="660"/>
              </a:spcBef>
            </a:pPr>
            <a:r>
              <a:rPr lang="pt-BR" sz="2400" dirty="0">
                <a:latin typeface="Century Gothic"/>
                <a:cs typeface="Century Gothic"/>
              </a:rPr>
              <a:t>87</a:t>
            </a:r>
            <a:endParaRPr sz="2400" dirty="0">
              <a:latin typeface="Century Gothic"/>
              <a:cs typeface="Century Gothic"/>
            </a:endParaRPr>
          </a:p>
        </p:txBody>
      </p:sp>
      <p:sp>
        <p:nvSpPr>
          <p:cNvPr id="13" name="object 13"/>
          <p:cNvSpPr txBox="1"/>
          <p:nvPr/>
        </p:nvSpPr>
        <p:spPr>
          <a:xfrm>
            <a:off x="7807712" y="6220943"/>
            <a:ext cx="1993900" cy="391160"/>
          </a:xfrm>
          <a:prstGeom prst="rect">
            <a:avLst/>
          </a:prstGeom>
        </p:spPr>
        <p:txBody>
          <a:bodyPr vert="horz" wrap="square" lIns="0" tIns="12700" rIns="0" bIns="0" rtlCol="0">
            <a:spAutoFit/>
          </a:bodyPr>
          <a:lstStyle/>
          <a:p>
            <a:pPr marL="12700">
              <a:lnSpc>
                <a:spcPct val="100000"/>
              </a:lnSpc>
              <a:spcBef>
                <a:spcPts val="100"/>
              </a:spcBef>
            </a:pPr>
            <a:r>
              <a:rPr sz="2400" spc="65" dirty="0">
                <a:solidFill>
                  <a:srgbClr val="03658C"/>
                </a:solidFill>
                <a:latin typeface="Century Gothic"/>
                <a:cs typeface="Century Gothic"/>
              </a:rPr>
              <a:t>Funcionários</a:t>
            </a:r>
            <a:endParaRPr sz="2400">
              <a:latin typeface="Century Gothic"/>
              <a:cs typeface="Century Gothic"/>
            </a:endParaRPr>
          </a:p>
        </p:txBody>
      </p:sp>
      <p:sp>
        <p:nvSpPr>
          <p:cNvPr id="14" name="object 14"/>
          <p:cNvSpPr txBox="1"/>
          <p:nvPr/>
        </p:nvSpPr>
        <p:spPr>
          <a:xfrm>
            <a:off x="7807712" y="4336624"/>
            <a:ext cx="3285490" cy="360680"/>
          </a:xfrm>
          <a:prstGeom prst="rect">
            <a:avLst/>
          </a:prstGeom>
        </p:spPr>
        <p:txBody>
          <a:bodyPr vert="horz" wrap="square" lIns="0" tIns="12700" rIns="0" bIns="0" rtlCol="0">
            <a:spAutoFit/>
          </a:bodyPr>
          <a:lstStyle/>
          <a:p>
            <a:pPr marL="12700">
              <a:lnSpc>
                <a:spcPct val="100000"/>
              </a:lnSpc>
              <a:spcBef>
                <a:spcPts val="100"/>
              </a:spcBef>
            </a:pPr>
            <a:r>
              <a:rPr sz="2200" spc="50" dirty="0">
                <a:solidFill>
                  <a:srgbClr val="03658C"/>
                </a:solidFill>
                <a:latin typeface="Century Gothic"/>
                <a:cs typeface="Century Gothic"/>
              </a:rPr>
              <a:t>Conselheiros</a:t>
            </a:r>
            <a:r>
              <a:rPr sz="2200" spc="-30" dirty="0">
                <a:solidFill>
                  <a:srgbClr val="03658C"/>
                </a:solidFill>
                <a:latin typeface="Century Gothic"/>
                <a:cs typeface="Century Gothic"/>
              </a:rPr>
              <a:t> </a:t>
            </a:r>
            <a:r>
              <a:rPr sz="2200" spc="75" dirty="0">
                <a:solidFill>
                  <a:srgbClr val="03658C"/>
                </a:solidFill>
                <a:latin typeface="Century Gothic"/>
                <a:cs typeface="Century Gothic"/>
              </a:rPr>
              <a:t>Suplentes</a:t>
            </a:r>
            <a:endParaRPr sz="2200">
              <a:latin typeface="Century Gothic"/>
              <a:cs typeface="Century Gothic"/>
            </a:endParaRPr>
          </a:p>
        </p:txBody>
      </p:sp>
      <p:sp>
        <p:nvSpPr>
          <p:cNvPr id="15" name="object 15"/>
          <p:cNvSpPr txBox="1"/>
          <p:nvPr/>
        </p:nvSpPr>
        <p:spPr>
          <a:xfrm>
            <a:off x="7807712" y="5260320"/>
            <a:ext cx="1520190" cy="360680"/>
          </a:xfrm>
          <a:prstGeom prst="rect">
            <a:avLst/>
          </a:prstGeom>
        </p:spPr>
        <p:txBody>
          <a:bodyPr vert="horz" wrap="square" lIns="0" tIns="12700" rIns="0" bIns="0" rtlCol="0">
            <a:spAutoFit/>
          </a:bodyPr>
          <a:lstStyle/>
          <a:p>
            <a:pPr marL="12700">
              <a:lnSpc>
                <a:spcPct val="100000"/>
              </a:lnSpc>
              <a:spcBef>
                <a:spcPts val="100"/>
              </a:spcBef>
            </a:pPr>
            <a:r>
              <a:rPr sz="2200" spc="50" dirty="0">
                <a:solidFill>
                  <a:srgbClr val="03658C"/>
                </a:solidFill>
                <a:latin typeface="Century Gothic"/>
                <a:cs typeface="Century Gothic"/>
              </a:rPr>
              <a:t>Comissões</a:t>
            </a:r>
            <a:endParaRPr sz="2200">
              <a:latin typeface="Century Gothic"/>
              <a:cs typeface="Century Gothic"/>
            </a:endParaRPr>
          </a:p>
        </p:txBody>
      </p:sp>
      <p:sp>
        <p:nvSpPr>
          <p:cNvPr id="16" name="object 16"/>
          <p:cNvSpPr txBox="1"/>
          <p:nvPr/>
        </p:nvSpPr>
        <p:spPr>
          <a:xfrm>
            <a:off x="7807712" y="7087317"/>
            <a:ext cx="1553210" cy="360680"/>
          </a:xfrm>
          <a:prstGeom prst="rect">
            <a:avLst/>
          </a:prstGeom>
        </p:spPr>
        <p:txBody>
          <a:bodyPr vert="horz" wrap="square" lIns="0" tIns="12700" rIns="0" bIns="0" rtlCol="0">
            <a:spAutoFit/>
          </a:bodyPr>
          <a:lstStyle/>
          <a:p>
            <a:pPr marL="12700">
              <a:lnSpc>
                <a:spcPct val="100000"/>
              </a:lnSpc>
              <a:spcBef>
                <a:spcPts val="100"/>
              </a:spcBef>
            </a:pPr>
            <a:r>
              <a:rPr sz="2200" spc="70" dirty="0">
                <a:solidFill>
                  <a:srgbClr val="03658C"/>
                </a:solidFill>
                <a:latin typeface="Century Gothic"/>
                <a:cs typeface="Century Gothic"/>
              </a:rPr>
              <a:t>Estagiários</a:t>
            </a:r>
            <a:endParaRPr sz="2200">
              <a:latin typeface="Century Gothic"/>
              <a:cs typeface="Century Gothic"/>
            </a:endParaRPr>
          </a:p>
        </p:txBody>
      </p:sp>
      <p:sp>
        <p:nvSpPr>
          <p:cNvPr id="17" name="object 17"/>
          <p:cNvSpPr txBox="1"/>
          <p:nvPr/>
        </p:nvSpPr>
        <p:spPr>
          <a:xfrm>
            <a:off x="6396037" y="6110770"/>
            <a:ext cx="1318260" cy="519430"/>
          </a:xfrm>
          <a:prstGeom prst="rect">
            <a:avLst/>
          </a:prstGeom>
          <a:solidFill>
            <a:srgbClr val="3584A3"/>
          </a:solidFill>
          <a:ln w="12700">
            <a:solidFill>
              <a:srgbClr val="C20D0E"/>
            </a:solidFill>
          </a:ln>
        </p:spPr>
        <p:txBody>
          <a:bodyPr vert="horz" wrap="square" lIns="0" tIns="55244" rIns="0" bIns="0" rtlCol="0">
            <a:spAutoFit/>
          </a:bodyPr>
          <a:lstStyle/>
          <a:p>
            <a:pPr marR="116205" algn="r">
              <a:lnSpc>
                <a:spcPct val="100000"/>
              </a:lnSpc>
              <a:spcBef>
                <a:spcPts val="434"/>
              </a:spcBef>
            </a:pPr>
            <a:r>
              <a:rPr sz="2400" spc="-409" dirty="0">
                <a:solidFill>
                  <a:srgbClr val="FFFFFF"/>
                </a:solidFill>
                <a:latin typeface="Century Gothic"/>
                <a:cs typeface="Century Gothic"/>
              </a:rPr>
              <a:t>11</a:t>
            </a:r>
            <a:endParaRPr sz="2400" dirty="0">
              <a:latin typeface="Century Gothic"/>
              <a:cs typeface="Century Gothic"/>
            </a:endParaRPr>
          </a:p>
        </p:txBody>
      </p:sp>
      <p:sp>
        <p:nvSpPr>
          <p:cNvPr id="18" name="object 18"/>
          <p:cNvSpPr txBox="1"/>
          <p:nvPr/>
        </p:nvSpPr>
        <p:spPr>
          <a:xfrm>
            <a:off x="6396037" y="4270209"/>
            <a:ext cx="1318260" cy="466794"/>
          </a:xfrm>
          <a:prstGeom prst="rect">
            <a:avLst/>
          </a:prstGeom>
          <a:solidFill>
            <a:srgbClr val="68A3BA"/>
          </a:solidFill>
          <a:ln w="12700">
            <a:solidFill>
              <a:srgbClr val="C20D0E"/>
            </a:solidFill>
          </a:ln>
        </p:spPr>
        <p:txBody>
          <a:bodyPr vert="horz" wrap="square" lIns="0" tIns="96520" rIns="0" bIns="0" rtlCol="0">
            <a:spAutoFit/>
          </a:bodyPr>
          <a:lstStyle/>
          <a:p>
            <a:pPr marR="116205" algn="r">
              <a:lnSpc>
                <a:spcPct val="100000"/>
              </a:lnSpc>
              <a:spcBef>
                <a:spcPts val="760"/>
              </a:spcBef>
            </a:pPr>
            <a:r>
              <a:rPr lang="pt-BR" sz="2400" dirty="0">
                <a:latin typeface="Century Gothic"/>
                <a:cs typeface="Century Gothic"/>
              </a:rPr>
              <a:t>5</a:t>
            </a:r>
            <a:endParaRPr sz="2400" dirty="0">
              <a:latin typeface="Century Gothic"/>
              <a:cs typeface="Century Gothic"/>
            </a:endParaRPr>
          </a:p>
        </p:txBody>
      </p:sp>
      <p:sp>
        <p:nvSpPr>
          <p:cNvPr id="19" name="object 19"/>
          <p:cNvSpPr txBox="1"/>
          <p:nvPr/>
        </p:nvSpPr>
        <p:spPr>
          <a:xfrm>
            <a:off x="6396037" y="5190489"/>
            <a:ext cx="1318260" cy="519430"/>
          </a:xfrm>
          <a:prstGeom prst="rect">
            <a:avLst/>
          </a:prstGeom>
          <a:solidFill>
            <a:srgbClr val="4F93AE"/>
          </a:solidFill>
          <a:ln w="12700">
            <a:solidFill>
              <a:srgbClr val="C20D0E"/>
            </a:solidFill>
          </a:ln>
        </p:spPr>
        <p:txBody>
          <a:bodyPr vert="horz" wrap="square" lIns="0" tIns="96520" rIns="0" bIns="0" rtlCol="0">
            <a:spAutoFit/>
          </a:bodyPr>
          <a:lstStyle/>
          <a:p>
            <a:pPr marR="116205" algn="r">
              <a:lnSpc>
                <a:spcPct val="100000"/>
              </a:lnSpc>
              <a:spcBef>
                <a:spcPts val="760"/>
              </a:spcBef>
            </a:pPr>
            <a:r>
              <a:rPr sz="2400" spc="-409" dirty="0">
                <a:solidFill>
                  <a:srgbClr val="FFFFFF"/>
                </a:solidFill>
                <a:latin typeface="Century Gothic"/>
                <a:cs typeface="Century Gothic"/>
              </a:rPr>
              <a:t>11</a:t>
            </a:r>
            <a:endParaRPr sz="2400">
              <a:latin typeface="Century Gothic"/>
              <a:cs typeface="Century Gothic"/>
            </a:endParaRPr>
          </a:p>
        </p:txBody>
      </p:sp>
      <p:sp>
        <p:nvSpPr>
          <p:cNvPr id="20" name="object 20"/>
          <p:cNvSpPr txBox="1"/>
          <p:nvPr/>
        </p:nvSpPr>
        <p:spPr>
          <a:xfrm>
            <a:off x="6396037" y="7951330"/>
            <a:ext cx="1318260" cy="466794"/>
          </a:xfrm>
          <a:prstGeom prst="rect">
            <a:avLst/>
          </a:prstGeom>
          <a:solidFill>
            <a:srgbClr val="03658C"/>
          </a:solidFill>
          <a:ln w="12700">
            <a:solidFill>
              <a:srgbClr val="C20D0E"/>
            </a:solidFill>
          </a:ln>
        </p:spPr>
        <p:txBody>
          <a:bodyPr vert="horz" wrap="square" lIns="0" tIns="96520" rIns="0" bIns="0" rtlCol="0">
            <a:spAutoFit/>
          </a:bodyPr>
          <a:lstStyle/>
          <a:p>
            <a:pPr marR="116205" algn="r">
              <a:lnSpc>
                <a:spcPct val="100000"/>
              </a:lnSpc>
              <a:spcBef>
                <a:spcPts val="760"/>
              </a:spcBef>
            </a:pPr>
            <a:r>
              <a:rPr lang="pt-BR" sz="2400" dirty="0">
                <a:latin typeface="Century Gothic"/>
                <a:cs typeface="Century Gothic"/>
              </a:rPr>
              <a:t>4</a:t>
            </a:r>
            <a:endParaRPr sz="2400" dirty="0">
              <a:latin typeface="Century Gothic"/>
              <a:cs typeface="Century Gothic"/>
            </a:endParaRPr>
          </a:p>
        </p:txBody>
      </p:sp>
      <p:sp>
        <p:nvSpPr>
          <p:cNvPr id="21" name="object 21"/>
          <p:cNvSpPr txBox="1"/>
          <p:nvPr/>
        </p:nvSpPr>
        <p:spPr>
          <a:xfrm>
            <a:off x="6396037" y="7031049"/>
            <a:ext cx="1318260" cy="519430"/>
          </a:xfrm>
          <a:prstGeom prst="rect">
            <a:avLst/>
          </a:prstGeom>
          <a:solidFill>
            <a:srgbClr val="1C7497"/>
          </a:solidFill>
          <a:ln w="12700">
            <a:solidFill>
              <a:srgbClr val="C20D0E"/>
            </a:solidFill>
          </a:ln>
        </p:spPr>
        <p:txBody>
          <a:bodyPr vert="horz" wrap="square" lIns="0" tIns="83820" rIns="0" bIns="0" rtlCol="0">
            <a:spAutoFit/>
          </a:bodyPr>
          <a:lstStyle/>
          <a:p>
            <a:pPr marR="116205" algn="r">
              <a:lnSpc>
                <a:spcPct val="100000"/>
              </a:lnSpc>
              <a:spcBef>
                <a:spcPts val="660"/>
              </a:spcBef>
            </a:pPr>
            <a:r>
              <a:rPr sz="2400" spc="229" dirty="0">
                <a:solidFill>
                  <a:srgbClr val="FFFFFF"/>
                </a:solidFill>
                <a:latin typeface="Century Gothic"/>
                <a:cs typeface="Century Gothic"/>
              </a:rPr>
              <a:t>0</a:t>
            </a:r>
            <a:endParaRPr sz="2400">
              <a:latin typeface="Century Gothic"/>
              <a:cs typeface="Century Gothic"/>
            </a:endParaRPr>
          </a:p>
        </p:txBody>
      </p:sp>
      <p:sp>
        <p:nvSpPr>
          <p:cNvPr id="22" name="object 22"/>
          <p:cNvSpPr txBox="1"/>
          <p:nvPr/>
        </p:nvSpPr>
        <p:spPr>
          <a:xfrm>
            <a:off x="7807712" y="8031785"/>
            <a:ext cx="1600200" cy="360680"/>
          </a:xfrm>
          <a:prstGeom prst="rect">
            <a:avLst/>
          </a:prstGeom>
        </p:spPr>
        <p:txBody>
          <a:bodyPr vert="horz" wrap="square" lIns="0" tIns="12700" rIns="0" bIns="0" rtlCol="0">
            <a:spAutoFit/>
          </a:bodyPr>
          <a:lstStyle/>
          <a:p>
            <a:pPr marL="12700">
              <a:lnSpc>
                <a:spcPct val="100000"/>
              </a:lnSpc>
              <a:spcBef>
                <a:spcPts val="100"/>
              </a:spcBef>
            </a:pPr>
            <a:r>
              <a:rPr sz="2200" spc="75" dirty="0">
                <a:solidFill>
                  <a:srgbClr val="03658C"/>
                </a:solidFill>
                <a:latin typeface="Century Gothic"/>
                <a:cs typeface="Century Gothic"/>
              </a:rPr>
              <a:t>Assessorias</a:t>
            </a:r>
            <a:endParaRPr sz="2200">
              <a:latin typeface="Century Gothic"/>
              <a:cs typeface="Century Gothic"/>
            </a:endParaRPr>
          </a:p>
        </p:txBody>
      </p:sp>
      <p:sp>
        <p:nvSpPr>
          <p:cNvPr id="23" name="object 23"/>
          <p:cNvSpPr txBox="1"/>
          <p:nvPr/>
        </p:nvSpPr>
        <p:spPr>
          <a:xfrm>
            <a:off x="1941427" y="4195172"/>
            <a:ext cx="2953385" cy="607060"/>
          </a:xfrm>
          <a:prstGeom prst="rect">
            <a:avLst/>
          </a:prstGeom>
        </p:spPr>
        <p:txBody>
          <a:bodyPr vert="horz" wrap="square" lIns="0" tIns="32384" rIns="0" bIns="0" rtlCol="0">
            <a:spAutoFit/>
          </a:bodyPr>
          <a:lstStyle/>
          <a:p>
            <a:pPr marL="12700">
              <a:lnSpc>
                <a:spcPct val="100000"/>
              </a:lnSpc>
              <a:spcBef>
                <a:spcPts val="254"/>
              </a:spcBef>
            </a:pPr>
            <a:r>
              <a:rPr sz="2200" dirty="0">
                <a:solidFill>
                  <a:srgbClr val="03658C"/>
                </a:solidFill>
                <a:latin typeface="Century Gothic"/>
                <a:cs typeface="Century Gothic"/>
              </a:rPr>
              <a:t>Médicos-</a:t>
            </a:r>
            <a:r>
              <a:rPr sz="2200" spc="-10" dirty="0">
                <a:solidFill>
                  <a:srgbClr val="03658C"/>
                </a:solidFill>
                <a:latin typeface="Century Gothic"/>
                <a:cs typeface="Century Gothic"/>
              </a:rPr>
              <a:t>Veterinários</a:t>
            </a:r>
            <a:endParaRPr sz="2200">
              <a:latin typeface="Century Gothic"/>
              <a:cs typeface="Century Gothic"/>
            </a:endParaRPr>
          </a:p>
          <a:p>
            <a:pPr marL="12700">
              <a:lnSpc>
                <a:spcPct val="100000"/>
              </a:lnSpc>
              <a:spcBef>
                <a:spcPts val="100"/>
              </a:spcBef>
            </a:pPr>
            <a:r>
              <a:rPr sz="1400" spc="-10" dirty="0">
                <a:solidFill>
                  <a:srgbClr val="03658C"/>
                </a:solidFill>
                <a:latin typeface="Century Gothic"/>
                <a:cs typeface="Century Gothic"/>
              </a:rPr>
              <a:t>Atuantes</a:t>
            </a:r>
            <a:endParaRPr sz="1400">
              <a:latin typeface="Century Gothic"/>
              <a:cs typeface="Century Gothic"/>
            </a:endParaRPr>
          </a:p>
        </p:txBody>
      </p:sp>
      <p:sp>
        <p:nvSpPr>
          <p:cNvPr id="24" name="object 24"/>
          <p:cNvSpPr txBox="1"/>
          <p:nvPr/>
        </p:nvSpPr>
        <p:spPr>
          <a:xfrm>
            <a:off x="7907981" y="3430329"/>
            <a:ext cx="2985770" cy="360680"/>
          </a:xfrm>
          <a:prstGeom prst="rect">
            <a:avLst/>
          </a:prstGeom>
        </p:spPr>
        <p:txBody>
          <a:bodyPr vert="horz" wrap="square" lIns="0" tIns="12700" rIns="0" bIns="0" rtlCol="0">
            <a:spAutoFit/>
          </a:bodyPr>
          <a:lstStyle/>
          <a:p>
            <a:pPr marL="12700">
              <a:lnSpc>
                <a:spcPct val="100000"/>
              </a:lnSpc>
              <a:spcBef>
                <a:spcPts val="100"/>
              </a:spcBef>
            </a:pPr>
            <a:r>
              <a:rPr sz="2200" spc="50" dirty="0">
                <a:solidFill>
                  <a:srgbClr val="03658C"/>
                </a:solidFill>
                <a:latin typeface="Century Gothic"/>
                <a:cs typeface="Century Gothic"/>
              </a:rPr>
              <a:t>Conselheiros</a:t>
            </a:r>
            <a:r>
              <a:rPr sz="2200" spc="-30" dirty="0">
                <a:solidFill>
                  <a:srgbClr val="03658C"/>
                </a:solidFill>
                <a:latin typeface="Century Gothic"/>
                <a:cs typeface="Century Gothic"/>
              </a:rPr>
              <a:t> </a:t>
            </a:r>
            <a:r>
              <a:rPr sz="2200" spc="65" dirty="0">
                <a:solidFill>
                  <a:srgbClr val="03658C"/>
                </a:solidFill>
                <a:latin typeface="Century Gothic"/>
                <a:cs typeface="Century Gothic"/>
              </a:rPr>
              <a:t>Efetivos</a:t>
            </a:r>
            <a:endParaRPr sz="2200">
              <a:latin typeface="Century Gothic"/>
              <a:cs typeface="Century Gothic"/>
            </a:endParaRPr>
          </a:p>
        </p:txBody>
      </p:sp>
      <p:sp>
        <p:nvSpPr>
          <p:cNvPr id="25" name="object 25"/>
          <p:cNvSpPr txBox="1"/>
          <p:nvPr/>
        </p:nvSpPr>
        <p:spPr>
          <a:xfrm>
            <a:off x="6396037" y="3349929"/>
            <a:ext cx="1318260" cy="519430"/>
          </a:xfrm>
          <a:prstGeom prst="rect">
            <a:avLst/>
          </a:prstGeom>
          <a:solidFill>
            <a:srgbClr val="81B2C6"/>
          </a:solidFill>
          <a:ln w="12700">
            <a:solidFill>
              <a:srgbClr val="C20D0E"/>
            </a:solidFill>
          </a:ln>
        </p:spPr>
        <p:txBody>
          <a:bodyPr vert="horz" wrap="square" lIns="0" tIns="96520" rIns="0" bIns="0" rtlCol="0">
            <a:spAutoFit/>
          </a:bodyPr>
          <a:lstStyle/>
          <a:p>
            <a:pPr marR="116205" algn="r">
              <a:lnSpc>
                <a:spcPct val="100000"/>
              </a:lnSpc>
              <a:spcBef>
                <a:spcPts val="760"/>
              </a:spcBef>
            </a:pPr>
            <a:r>
              <a:rPr sz="2400" spc="145" dirty="0">
                <a:solidFill>
                  <a:srgbClr val="FFFFFF"/>
                </a:solidFill>
                <a:latin typeface="Century Gothic"/>
                <a:cs typeface="Century Gothic"/>
              </a:rPr>
              <a:t>6</a:t>
            </a:r>
            <a:endParaRPr sz="2400">
              <a:latin typeface="Century Gothic"/>
              <a:cs typeface="Century Gothic"/>
            </a:endParaRPr>
          </a:p>
        </p:txBody>
      </p:sp>
      <p:sp>
        <p:nvSpPr>
          <p:cNvPr id="26" name="object 26"/>
          <p:cNvSpPr txBox="1"/>
          <p:nvPr/>
        </p:nvSpPr>
        <p:spPr>
          <a:xfrm>
            <a:off x="1941427" y="5115538"/>
            <a:ext cx="1802764" cy="607060"/>
          </a:xfrm>
          <a:prstGeom prst="rect">
            <a:avLst/>
          </a:prstGeom>
        </p:spPr>
        <p:txBody>
          <a:bodyPr vert="horz" wrap="square" lIns="0" tIns="32384" rIns="0" bIns="0" rtlCol="0">
            <a:spAutoFit/>
          </a:bodyPr>
          <a:lstStyle/>
          <a:p>
            <a:pPr marL="12700">
              <a:lnSpc>
                <a:spcPct val="100000"/>
              </a:lnSpc>
              <a:spcBef>
                <a:spcPts val="254"/>
              </a:spcBef>
            </a:pPr>
            <a:r>
              <a:rPr sz="2200" spc="40" dirty="0">
                <a:solidFill>
                  <a:srgbClr val="03658C"/>
                </a:solidFill>
                <a:latin typeface="Century Gothic"/>
                <a:cs typeface="Century Gothic"/>
              </a:rPr>
              <a:t>Zootecnistas</a:t>
            </a:r>
            <a:endParaRPr sz="2200">
              <a:latin typeface="Century Gothic"/>
              <a:cs typeface="Century Gothic"/>
            </a:endParaRPr>
          </a:p>
          <a:p>
            <a:pPr marL="12700">
              <a:lnSpc>
                <a:spcPct val="100000"/>
              </a:lnSpc>
              <a:spcBef>
                <a:spcPts val="100"/>
              </a:spcBef>
            </a:pPr>
            <a:r>
              <a:rPr sz="1400" spc="-10" dirty="0">
                <a:solidFill>
                  <a:srgbClr val="03658C"/>
                </a:solidFill>
                <a:latin typeface="Century Gothic"/>
                <a:cs typeface="Century Gothic"/>
              </a:rPr>
              <a:t>Cadastrados</a:t>
            </a:r>
            <a:endParaRPr sz="1400">
              <a:latin typeface="Century Gothic"/>
              <a:cs typeface="Century Gothic"/>
            </a:endParaRPr>
          </a:p>
        </p:txBody>
      </p:sp>
      <p:sp>
        <p:nvSpPr>
          <p:cNvPr id="27" name="object 27"/>
          <p:cNvSpPr txBox="1"/>
          <p:nvPr/>
        </p:nvSpPr>
        <p:spPr>
          <a:xfrm>
            <a:off x="1941427" y="6035820"/>
            <a:ext cx="1802764" cy="607060"/>
          </a:xfrm>
          <a:prstGeom prst="rect">
            <a:avLst/>
          </a:prstGeom>
        </p:spPr>
        <p:txBody>
          <a:bodyPr vert="horz" wrap="square" lIns="0" tIns="32384" rIns="0" bIns="0" rtlCol="0">
            <a:spAutoFit/>
          </a:bodyPr>
          <a:lstStyle/>
          <a:p>
            <a:pPr marL="12700">
              <a:lnSpc>
                <a:spcPct val="100000"/>
              </a:lnSpc>
              <a:spcBef>
                <a:spcPts val="254"/>
              </a:spcBef>
            </a:pPr>
            <a:r>
              <a:rPr sz="2200" spc="40" dirty="0">
                <a:solidFill>
                  <a:srgbClr val="03658C"/>
                </a:solidFill>
                <a:latin typeface="Century Gothic"/>
                <a:cs typeface="Century Gothic"/>
              </a:rPr>
              <a:t>Zootecnistas</a:t>
            </a:r>
            <a:endParaRPr sz="2200">
              <a:latin typeface="Century Gothic"/>
              <a:cs typeface="Century Gothic"/>
            </a:endParaRPr>
          </a:p>
          <a:p>
            <a:pPr marL="12700">
              <a:lnSpc>
                <a:spcPct val="100000"/>
              </a:lnSpc>
              <a:spcBef>
                <a:spcPts val="100"/>
              </a:spcBef>
            </a:pPr>
            <a:r>
              <a:rPr sz="1400" spc="-10" dirty="0">
                <a:solidFill>
                  <a:srgbClr val="03658C"/>
                </a:solidFill>
                <a:latin typeface="Century Gothic"/>
                <a:cs typeface="Century Gothic"/>
              </a:rPr>
              <a:t>Atuantes</a:t>
            </a:r>
            <a:endParaRPr sz="1400">
              <a:latin typeface="Century Gothic"/>
              <a:cs typeface="Century Gothic"/>
            </a:endParaRPr>
          </a:p>
        </p:txBody>
      </p:sp>
      <p:sp>
        <p:nvSpPr>
          <p:cNvPr id="28" name="object 28"/>
          <p:cNvSpPr txBox="1"/>
          <p:nvPr/>
        </p:nvSpPr>
        <p:spPr>
          <a:xfrm>
            <a:off x="1941427" y="7115036"/>
            <a:ext cx="3084195" cy="360680"/>
          </a:xfrm>
          <a:prstGeom prst="rect">
            <a:avLst/>
          </a:prstGeom>
        </p:spPr>
        <p:txBody>
          <a:bodyPr vert="horz" wrap="square" lIns="0" tIns="12700" rIns="0" bIns="0" rtlCol="0">
            <a:spAutoFit/>
          </a:bodyPr>
          <a:lstStyle/>
          <a:p>
            <a:pPr marL="12700">
              <a:lnSpc>
                <a:spcPct val="100000"/>
              </a:lnSpc>
              <a:spcBef>
                <a:spcPts val="100"/>
              </a:spcBef>
            </a:pPr>
            <a:r>
              <a:rPr sz="2200" spc="80" dirty="0">
                <a:solidFill>
                  <a:srgbClr val="03658C"/>
                </a:solidFill>
                <a:latin typeface="Century Gothic"/>
                <a:cs typeface="Century Gothic"/>
              </a:rPr>
              <a:t>Membros</a:t>
            </a:r>
            <a:r>
              <a:rPr sz="2200" spc="-20" dirty="0">
                <a:solidFill>
                  <a:srgbClr val="03658C"/>
                </a:solidFill>
                <a:latin typeface="Century Gothic"/>
                <a:cs typeface="Century Gothic"/>
              </a:rPr>
              <a:t> </a:t>
            </a:r>
            <a:r>
              <a:rPr sz="2200" spc="-125" dirty="0">
                <a:solidFill>
                  <a:srgbClr val="03658C"/>
                </a:solidFill>
                <a:latin typeface="Century Gothic"/>
                <a:cs typeface="Century Gothic"/>
              </a:rPr>
              <a:t>da</a:t>
            </a:r>
            <a:r>
              <a:rPr sz="2200" spc="-15" dirty="0">
                <a:solidFill>
                  <a:srgbClr val="03658C"/>
                </a:solidFill>
                <a:latin typeface="Century Gothic"/>
                <a:cs typeface="Century Gothic"/>
              </a:rPr>
              <a:t> </a:t>
            </a:r>
            <a:r>
              <a:rPr sz="2200" spc="55" dirty="0">
                <a:solidFill>
                  <a:srgbClr val="03658C"/>
                </a:solidFill>
                <a:latin typeface="Century Gothic"/>
                <a:cs typeface="Century Gothic"/>
              </a:rPr>
              <a:t>Diretoria</a:t>
            </a:r>
            <a:endParaRPr sz="2200">
              <a:latin typeface="Century Gothic"/>
              <a:cs typeface="Century Gothic"/>
            </a:endParaRPr>
          </a:p>
        </p:txBody>
      </p:sp>
      <p:sp>
        <p:nvSpPr>
          <p:cNvPr id="29" name="object 29"/>
          <p:cNvSpPr txBox="1"/>
          <p:nvPr/>
        </p:nvSpPr>
        <p:spPr>
          <a:xfrm>
            <a:off x="429348" y="7031049"/>
            <a:ext cx="1318260" cy="519430"/>
          </a:xfrm>
          <a:prstGeom prst="rect">
            <a:avLst/>
          </a:prstGeom>
          <a:solidFill>
            <a:srgbClr val="68A3BA"/>
          </a:solidFill>
          <a:ln w="12700">
            <a:solidFill>
              <a:srgbClr val="C20D0E"/>
            </a:solidFill>
          </a:ln>
        </p:spPr>
        <p:txBody>
          <a:bodyPr vert="horz" wrap="square" lIns="0" tIns="96520" rIns="0" bIns="0" rtlCol="0">
            <a:spAutoFit/>
          </a:bodyPr>
          <a:lstStyle/>
          <a:p>
            <a:pPr marR="116205" algn="r">
              <a:lnSpc>
                <a:spcPct val="100000"/>
              </a:lnSpc>
              <a:spcBef>
                <a:spcPts val="760"/>
              </a:spcBef>
            </a:pPr>
            <a:r>
              <a:rPr sz="2400" spc="254" dirty="0">
                <a:solidFill>
                  <a:srgbClr val="FFFFFF"/>
                </a:solidFill>
                <a:latin typeface="Century Gothic"/>
                <a:cs typeface="Century Gothic"/>
              </a:rPr>
              <a:t>4</a:t>
            </a:r>
            <a:endParaRPr sz="240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333</TotalTime>
  <Words>14719</Words>
  <Application>Microsoft Office PowerPoint</Application>
  <PresentationFormat>Personalizar</PresentationFormat>
  <Paragraphs>2522</Paragraphs>
  <Slides>57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57</vt:i4>
      </vt:variant>
    </vt:vector>
  </HeadingPairs>
  <TitlesOfParts>
    <vt:vector size="63" baseType="lpstr">
      <vt:lpstr>Arial</vt:lpstr>
      <vt:lpstr>Calibri</vt:lpstr>
      <vt:lpstr>Century Gothic</vt:lpstr>
      <vt:lpstr>Leelawadee</vt:lpstr>
      <vt:lpstr>Times New Roman</vt:lpstr>
      <vt:lpstr>Office Theme</vt:lpstr>
      <vt:lpstr>Apresentação do PowerPoint</vt:lpstr>
      <vt:lpstr>Apresentação do PowerPoint</vt:lpstr>
      <vt:lpstr> Sumário </vt:lpstr>
      <vt:lpstr>Apresentação</vt:lpstr>
      <vt:lpstr>Rol de responsáveis</vt:lpstr>
      <vt:lpstr>Composição do CRMV-AM</vt:lpstr>
      <vt:lpstr>Mensagem do Presidente</vt:lpstr>
      <vt:lpstr>Apresentação do PowerPoint</vt:lpstr>
      <vt:lpstr>1.1. Identificação do Conselho Regional de Medicina Veterinária do Estado do Amazonas</vt:lpstr>
      <vt:lpstr>1.1. Identificação do Conselho Regional de Medicina Veterinária do Estado do Amazonas</vt:lpstr>
      <vt:lpstr>1.2. Estrutura Organizacional e de Governança</vt:lpstr>
      <vt:lpstr>1.3. Principais Normas Direcionadas</vt:lpstr>
      <vt:lpstr>1.4. Principais Canais de Comunicação com a Sociedade e Partes Interessadas</vt:lpstr>
      <vt:lpstr>Apresentação do PowerPoint</vt:lpstr>
      <vt:lpstr>2.1. Gestão de Riscos e Controles Internos</vt:lpstr>
      <vt:lpstr>Apresentação do PowerPoint</vt:lpstr>
      <vt:lpstr>3.1. Modelo de Governança</vt:lpstr>
      <vt:lpstr>3.2. Planejamento Estratégico</vt:lpstr>
      <vt:lpstr>3.2. Planejamento Estratégico</vt:lpstr>
      <vt:lpstr>3.3. Participação das Estruturas de Governança no Planejamento e Gestão</vt:lpstr>
      <vt:lpstr>3.3. Participação das Estruturas de Governança no Planejamento e Gestão</vt:lpstr>
      <vt:lpstr>3.3. Participação das Estruturas de Governança no Planejamento e Gestão</vt:lpstr>
      <vt:lpstr>3.3. Participação das Estruturas de Governança no Planejamento e Gestão</vt:lpstr>
      <vt:lpstr>3.4. Resultados e Desempenho da Gestão</vt:lpstr>
      <vt:lpstr>3.4. Resultados e Desempenho da Gestão</vt:lpstr>
      <vt:lpstr>3.4. Resultados e Desempenho da Gestão</vt:lpstr>
      <vt:lpstr>3.4. Resultados e Desempenho da Gestão</vt:lpstr>
      <vt:lpstr>3.4. Resultados e Desempenho da Gestão</vt:lpstr>
      <vt:lpstr>3.5. Gestão de Pessoas</vt:lpstr>
      <vt:lpstr>3.5. Gestão de Pessoas</vt:lpstr>
      <vt:lpstr>3.5. Gestão de Pessoas</vt:lpstr>
      <vt:lpstr>3.6. Gestão de Licitações e Contratos</vt:lpstr>
      <vt:lpstr>3.7. Alocação de Recursos para os Resultados e Desempenho da Gestão</vt:lpstr>
      <vt:lpstr>3.8. Aferição do Grau de Satisfação do Cidadão-Usuário aos Serviços Produtos, Serviços e Instalações</vt:lpstr>
      <vt:lpstr>Apresentação do PowerPoint</vt:lpstr>
      <vt:lpstr>4.1. Gestão Orçamentária e Financeira</vt:lpstr>
      <vt:lpstr>4.1. Gestão Orçamentária e Financeira</vt:lpstr>
      <vt:lpstr>4.2. Gestão Patrimonial e Infraestrutura</vt:lpstr>
      <vt:lpstr>4.3. Gestão de Custos</vt:lpstr>
      <vt:lpstr>4.4. Declaração do Assessor Contábil Manoel de Oliveira Queiroz</vt:lpstr>
      <vt:lpstr>4.4. Declaração do Assessor Contábil Manoel de Oliveira Queiroz</vt:lpstr>
      <vt:lpstr>4.5. Balanço Orçamentário</vt:lpstr>
      <vt:lpstr>4.5. Balanço Orçamentário</vt:lpstr>
      <vt:lpstr>4.6. Balanço Patrimonial</vt:lpstr>
      <vt:lpstr>4.6. Balanço Patrimonial</vt:lpstr>
      <vt:lpstr>4.7. Balanço Financeiro</vt:lpstr>
      <vt:lpstr>4.7. Balanço Financeiro</vt:lpstr>
      <vt:lpstr>4.8. Demonstração de Variações Patrimoniais</vt:lpstr>
      <vt:lpstr>4.9. Demonstração dos Fluxos de Caixa</vt:lpstr>
      <vt:lpstr>4.9. Demonstração dos Fluxos de Caixa</vt:lpstr>
      <vt:lpstr>4.10. Notas Explicativas</vt:lpstr>
      <vt:lpstr>4.10. Notas Explicativas</vt:lpstr>
      <vt:lpstr>4.10. Notas Explicativas</vt:lpstr>
      <vt:lpstr>4.10. Notas Explicativas</vt:lpstr>
      <vt:lpstr>4.10. Notas Explicativas</vt:lpstr>
      <vt:lpstr>Declaração de Integridade do Relatório Integrado 2022</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dc:creator>
  <cp:lastModifiedBy>a6083</cp:lastModifiedBy>
  <cp:revision>37</cp:revision>
  <dcterms:created xsi:type="dcterms:W3CDTF">2024-01-19T17:49:17Z</dcterms:created>
  <dcterms:modified xsi:type="dcterms:W3CDTF">2024-04-08T13:46:29Z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2023-04-04T00:00:00Z</vt:filetime>
  </property>
  <property fmtid="{D5CDD505-2E9C-101B-9397-08002B2CF9AE}" pid="3" name="Creator">
    <vt:lpwstr>Adobe InDesign 17.4 (Windows)</vt:lpwstr>
  </property>
  <property fmtid="{D5CDD505-2E9C-101B-9397-08002B2CF9AE}" pid="4" name="LastSaved">
    <vt:filetime>2024-01-19T00:00:00Z</vt:filetime>
  </property>
  <property fmtid="{D5CDD505-2E9C-101B-9397-08002B2CF9AE}" pid="5" name="Producer">
    <vt:lpwstr>Adobe PDF Library 16.0.7</vt:lpwstr>
  </property>
</Properties>
</file>